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0" name="组合 99"/>
          <p:cNvGrpSpPr/>
          <p:nvPr/>
        </p:nvGrpSpPr>
        <p:grpSpPr>
          <a:xfrm>
            <a:off x="521335" y="768985"/>
            <a:ext cx="1268730" cy="5501005"/>
            <a:chOff x="821" y="1211"/>
            <a:chExt cx="1998" cy="8663"/>
          </a:xfrm>
        </p:grpSpPr>
        <p:grpSp>
          <p:nvGrpSpPr>
            <p:cNvPr id="95" name="组合 94"/>
            <p:cNvGrpSpPr/>
            <p:nvPr/>
          </p:nvGrpSpPr>
          <p:grpSpPr>
            <a:xfrm>
              <a:off x="1467" y="2068"/>
              <a:ext cx="647" cy="7806"/>
              <a:chOff x="1467" y="2068"/>
              <a:chExt cx="647" cy="780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97" y="2068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98" y="341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x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7" y="6396"/>
                <a:ext cx="617" cy="3478"/>
                <a:chOff x="1467" y="6396"/>
                <a:chExt cx="617" cy="3478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467" y="6396"/>
                  <a:ext cx="616" cy="3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468" y="7738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y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i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360" y="160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X</a:t>
              </a:r>
              <a:endParaRPr lang="x-none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1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Y</a:t>
              </a:r>
              <a:endParaRPr lang="x-none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1" y="1211"/>
              <a:ext cx="1998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Single Feature </a:t>
              </a:r>
              <a:endParaRPr lang="x-none" altLang="zh-CN" sz="120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784350" y="3740150"/>
            <a:ext cx="1885950" cy="2591435"/>
            <a:chOff x="2810" y="5890"/>
            <a:chExt cx="2970" cy="4081"/>
          </a:xfrm>
        </p:grpSpPr>
        <p:sp>
          <p:nvSpPr>
            <p:cNvPr id="7" name="矩形 6"/>
            <p:cNvSpPr/>
            <p:nvPr/>
          </p:nvSpPr>
          <p:spPr>
            <a:xfrm>
              <a:off x="3087" y="6396"/>
              <a:ext cx="616" cy="3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88" y="7738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f</a:t>
              </a:r>
              <a:r>
                <a:rPr lang="x-none" altLang="zh-CN" sz="1600" baseline="-25000">
                  <a:solidFill>
                    <a:schemeClr val="tx1"/>
                  </a:solidFill>
                </a:rPr>
                <a:t>i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927" y="6396"/>
              <a:ext cx="617" cy="3478"/>
              <a:chOff x="1267" y="6196"/>
              <a:chExt cx="617" cy="34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687" y="6406"/>
              <a:ext cx="617" cy="3478"/>
              <a:chOff x="1267" y="6196"/>
              <a:chExt cx="617" cy="34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88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</a:t>
              </a:r>
              <a:r>
                <a:rPr lang="x-none" altLang="zh-CN" baseline="-25000"/>
                <a:t>t-1</a:t>
              </a:r>
              <a:endParaRPr lang="x-none" altLang="zh-CN" baseline="-250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10" y="589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g,h</a:t>
              </a:r>
              <a:endParaRPr lang="x-none" altLang="zh-CN"/>
            </a:p>
          </p:txBody>
        </p:sp>
        <p:sp>
          <p:nvSpPr>
            <p:cNvPr id="48" name="矩形 47"/>
            <p:cNvSpPr/>
            <p:nvPr/>
          </p:nvSpPr>
          <p:spPr>
            <a:xfrm>
              <a:off x="2810" y="6003"/>
              <a:ext cx="2970" cy="396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03370" y="933450"/>
            <a:ext cx="2221230" cy="728345"/>
            <a:chOff x="6462" y="1470"/>
            <a:chExt cx="3498" cy="1147"/>
          </a:xfrm>
        </p:grpSpPr>
        <p:sp>
          <p:nvSpPr>
            <p:cNvPr id="64" name="矩形 63"/>
            <p:cNvSpPr/>
            <p:nvPr/>
          </p:nvSpPr>
          <p:spPr>
            <a:xfrm>
              <a:off x="6940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441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952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>
                  <a:solidFill>
                    <a:schemeClr val="tx1"/>
                  </a:solidFill>
                </a:rPr>
                <a:t>i</a:t>
              </a:r>
              <a:endParaRPr lang="x-none" altLang="zh-CN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463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74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462" y="147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Node Instance Set</a:t>
              </a:r>
              <a:endParaRPr lang="x-none" altLang="zh-CN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784350" y="1009650"/>
            <a:ext cx="2228850" cy="2533650"/>
            <a:chOff x="2810" y="1590"/>
            <a:chExt cx="3510" cy="3990"/>
          </a:xfrm>
        </p:grpSpPr>
        <p:sp>
          <p:nvSpPr>
            <p:cNvPr id="33" name="文本框 32"/>
            <p:cNvSpPr txBox="1"/>
            <p:nvPr/>
          </p:nvSpPr>
          <p:spPr>
            <a:xfrm>
              <a:off x="2822" y="159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Feature Index</a:t>
              </a:r>
              <a:endParaRPr lang="x-none" altLang="zh-CN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2810" y="2060"/>
              <a:ext cx="2970" cy="3520"/>
              <a:chOff x="2810" y="2060"/>
              <a:chExt cx="2970" cy="352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0" y="2060"/>
                <a:ext cx="2970" cy="352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67" y="2708"/>
                <a:ext cx="616" cy="2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68" y="405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020" y="223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Index</a:t>
                </a:r>
                <a:endParaRPr lang="x-none" altLang="zh-CN" sz="120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870" y="4030"/>
                <a:ext cx="1242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x-none" altLang="zh-CN">
                    <a:sym typeface="+mn-ea"/>
                  </a:rPr>
                  <a:t>&lt;x</a:t>
                </a:r>
                <a:r>
                  <a:rPr lang="x-none" altLang="zh-CN" baseline="-25000">
                    <a:sym typeface="+mn-ea"/>
                  </a:rPr>
                  <a:t>i,</a:t>
                </a:r>
                <a:r>
                  <a:rPr lang="x-none" altLang="zh-CN">
                    <a:sym typeface="+mn-ea"/>
                  </a:rPr>
                  <a:t>i&gt;</a:t>
                </a:r>
                <a:endParaRPr lang="x-none" altLang="zh-CN">
                  <a:sym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420" y="226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Bins</a:t>
                </a:r>
                <a:endParaRPr lang="x-none" altLang="zh-CN" sz="1200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478" y="2710"/>
                <a:ext cx="616" cy="2026"/>
                <a:chOff x="7558" y="2520"/>
                <a:chExt cx="616" cy="2026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558" y="25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0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558" y="30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1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7558" y="353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2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7558" y="404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3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2" name="曲线连接符 71"/>
              <p:cNvCxnSpPr>
                <a:stCxn id="38" idx="0"/>
                <a:endCxn id="45" idx="1"/>
              </p:cNvCxnSpPr>
              <p:nvPr/>
            </p:nvCxnSpPr>
            <p:spPr>
              <a:xfrm rot="16200000">
                <a:off x="3956" y="3509"/>
                <a:ext cx="56" cy="987"/>
              </a:xfrm>
              <a:prstGeom prst="curvedConnector2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组合 100"/>
          <p:cNvGrpSpPr/>
          <p:nvPr/>
        </p:nvGrpSpPr>
        <p:grpSpPr>
          <a:xfrm>
            <a:off x="1343025" y="1661795"/>
            <a:ext cx="3868420" cy="664210"/>
            <a:chOff x="2115" y="2617"/>
            <a:chExt cx="6092" cy="1046"/>
          </a:xfrm>
        </p:grpSpPr>
        <p:cxnSp>
          <p:nvCxnSpPr>
            <p:cNvPr id="70" name="曲线连接符 69"/>
            <p:cNvCxnSpPr>
              <a:stCxn id="66" idx="2"/>
              <a:endCxn id="6" idx="3"/>
            </p:cNvCxnSpPr>
            <p:nvPr/>
          </p:nvCxnSpPr>
          <p:spPr>
            <a:xfrm rot="5400000">
              <a:off x="4638" y="94"/>
              <a:ext cx="1047" cy="6092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100" y="304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①</a:t>
              </a:r>
              <a:endParaRPr lang="zh-CN" altLang="en-US">
                <a:cs typeface="东文宋体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153795" y="2487295"/>
            <a:ext cx="1069340" cy="810260"/>
            <a:chOff x="1817" y="3917"/>
            <a:chExt cx="1684" cy="1276"/>
          </a:xfrm>
        </p:grpSpPr>
        <p:cxnSp>
          <p:nvCxnSpPr>
            <p:cNvPr id="71" name="曲线连接符 70"/>
            <p:cNvCxnSpPr/>
            <p:nvPr/>
          </p:nvCxnSpPr>
          <p:spPr>
            <a:xfrm rot="5400000" flipV="1">
              <a:off x="2315" y="3419"/>
              <a:ext cx="689" cy="1684"/>
            </a:xfrm>
            <a:prstGeom prst="curvedConnector3">
              <a:avLst>
                <a:gd name="adj1" fmla="val 154354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080" y="4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②</a:t>
              </a:r>
              <a:endParaRPr lang="zh-CN" altLang="en-US">
                <a:cs typeface="东文宋体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413000" y="2309495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东文宋体" charset="0"/>
              </a:rPr>
              <a:t>③</a:t>
            </a:r>
            <a:endParaRPr lang="zh-CN" altLang="en-US">
              <a:cs typeface="东文宋体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3235325" y="2517140"/>
            <a:ext cx="1404620" cy="831850"/>
            <a:chOff x="5095" y="3964"/>
            <a:chExt cx="2212" cy="1310"/>
          </a:xfrm>
        </p:grpSpPr>
        <p:cxnSp>
          <p:nvCxnSpPr>
            <p:cNvPr id="73" name="曲线连接符 72"/>
            <p:cNvCxnSpPr/>
            <p:nvPr/>
          </p:nvCxnSpPr>
          <p:spPr>
            <a:xfrm>
              <a:off x="5095" y="3964"/>
              <a:ext cx="2213" cy="1310"/>
            </a:xfrm>
            <a:prstGeom prst="curvedConnector3">
              <a:avLst>
                <a:gd name="adj1" fmla="val 50023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5790" y="396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886075" y="3361690"/>
            <a:ext cx="1753870" cy="1719580"/>
            <a:chOff x="4545" y="5294"/>
            <a:chExt cx="2762" cy="2708"/>
          </a:xfrm>
        </p:grpSpPr>
        <p:cxnSp>
          <p:nvCxnSpPr>
            <p:cNvPr id="77" name="曲线连接符 76"/>
            <p:cNvCxnSpPr/>
            <p:nvPr/>
          </p:nvCxnSpPr>
          <p:spPr>
            <a:xfrm flipV="1">
              <a:off x="4545" y="5294"/>
              <a:ext cx="2763" cy="2708"/>
            </a:xfrm>
            <a:prstGeom prst="curvedConnector3">
              <a:avLst>
                <a:gd name="adj1" fmla="val 50018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920" y="5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545080" y="1591310"/>
            <a:ext cx="2716530" cy="3412490"/>
            <a:chOff x="4008" y="2506"/>
            <a:chExt cx="4278" cy="5374"/>
          </a:xfrm>
        </p:grpSpPr>
        <p:cxnSp>
          <p:nvCxnSpPr>
            <p:cNvPr id="76" name="曲线连接符 75"/>
            <p:cNvCxnSpPr/>
            <p:nvPr/>
          </p:nvCxnSpPr>
          <p:spPr>
            <a:xfrm rot="5400000">
              <a:off x="3460" y="3054"/>
              <a:ext cx="5375" cy="4279"/>
            </a:xfrm>
            <a:prstGeom prst="curvedConnector4">
              <a:avLst>
                <a:gd name="adj1" fmla="val 41506"/>
                <a:gd name="adj2" fmla="val 108764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070" y="4967"/>
              <a:ext cx="24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cs typeface="东文宋体" charset="0"/>
                </a:rPr>
                <a:t>③</a:t>
              </a:r>
              <a:endParaRPr lang="zh-CN" altLang="en-US">
                <a:cs typeface="东文宋体" charset="0"/>
              </a:endParaRPr>
            </a:p>
          </p:txBody>
        </p:sp>
      </p:grpSp>
      <p:cxnSp>
        <p:nvCxnSpPr>
          <p:cNvPr id="90" name="曲线连接符 89"/>
          <p:cNvCxnSpPr/>
          <p:nvPr/>
        </p:nvCxnSpPr>
        <p:spPr>
          <a:xfrm rot="5400000" flipH="1" flipV="1">
            <a:off x="2842260" y="4452620"/>
            <a:ext cx="1657350" cy="1964055"/>
          </a:xfrm>
          <a:prstGeom prst="curvedConnector4">
            <a:avLst>
              <a:gd name="adj1" fmla="val -14349"/>
              <a:gd name="adj2" fmla="val 54979"/>
            </a:avLst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420" y="5507990"/>
            <a:ext cx="3026410" cy="403225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4267835" y="1917700"/>
            <a:ext cx="2309495" cy="3136900"/>
            <a:chOff x="6721" y="3020"/>
            <a:chExt cx="3637" cy="4940"/>
          </a:xfrm>
        </p:grpSpPr>
        <p:grpSp>
          <p:nvGrpSpPr>
            <p:cNvPr id="50" name="组合 49"/>
            <p:cNvGrpSpPr/>
            <p:nvPr/>
          </p:nvGrpSpPr>
          <p:grpSpPr>
            <a:xfrm>
              <a:off x="7308" y="4020"/>
              <a:ext cx="616" cy="2026"/>
              <a:chOff x="7558" y="2520"/>
              <a:chExt cx="616" cy="202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968" y="4020"/>
              <a:ext cx="616" cy="2026"/>
              <a:chOff x="7558" y="2520"/>
              <a:chExt cx="616" cy="2026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右大括号 73"/>
            <p:cNvSpPr/>
            <p:nvPr/>
          </p:nvSpPr>
          <p:spPr>
            <a:xfrm>
              <a:off x="8690" y="4047"/>
              <a:ext cx="300" cy="15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130" y="45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/>
                <a:t>Left</a:t>
              </a:r>
              <a:endParaRPr lang="x-none" altLang="zh-CN"/>
            </a:p>
          </p:txBody>
        </p:sp>
        <p:cxnSp>
          <p:nvCxnSpPr>
            <p:cNvPr id="86" name="直接箭头连接符 85"/>
            <p:cNvCxnSpPr>
              <a:endCxn id="74" idx="2"/>
            </p:cNvCxnSpPr>
            <p:nvPr/>
          </p:nvCxnSpPr>
          <p:spPr>
            <a:xfrm flipH="1">
              <a:off x="8690" y="5527"/>
              <a:ext cx="540" cy="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9140" y="5160"/>
              <a:ext cx="106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Split Point</a:t>
              </a:r>
              <a:endParaRPr lang="x-none" altLang="zh-CN" sz="12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32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G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8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H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721" y="3402"/>
              <a:ext cx="3489" cy="4559"/>
            </a:xfrm>
            <a:prstGeom prst="rect">
              <a:avLst/>
            </a:prstGeom>
            <a:noFill/>
            <a:ln w="2222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560" y="3570"/>
              <a:ext cx="10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GHSum</a:t>
              </a:r>
              <a:endParaRPr lang="x-none" altLang="zh-CN" sz="12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460" y="6570"/>
              <a:ext cx="12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</a:t>
              </a:r>
              <a:r>
                <a:rPr lang="x-none" altLang="zh-CN" sz="1200" baseline="-25000"/>
                <a:t>total</a:t>
              </a:r>
              <a:endParaRPr lang="x-none" altLang="zh-CN" sz="1200" baseline="-250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390" y="3020"/>
              <a:ext cx="19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sz="1200" b="1">
                  <a:solidFill>
                    <a:srgbClr val="C00000"/>
                  </a:solidFill>
                </a:rPr>
                <a:t>Dynamic Memory</a:t>
              </a:r>
              <a:endParaRPr lang="x-none" altLang="zh-CN" sz="1200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Kingsoft Office WPP</Application>
  <PresentationFormat>宽屏</PresentationFormat>
  <Paragraphs>82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</dc:creator>
  <cp:lastModifiedBy>pb</cp:lastModifiedBy>
  <cp:revision>14</cp:revision>
  <dcterms:created xsi:type="dcterms:W3CDTF">2018-08-22T00:07:34Z</dcterms:created>
  <dcterms:modified xsi:type="dcterms:W3CDTF">2018-08-22T00:07:34Z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