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3"/>
    <p:restoredTop sz="86455"/>
  </p:normalViewPr>
  <p:slideViewPr>
    <p:cSldViewPr snapToGrid="0" snapToObjects="1">
      <p:cViewPr>
        <p:scale>
          <a:sx n="84" d="100"/>
          <a:sy n="84" d="100"/>
        </p:scale>
        <p:origin x="186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DF05-91D0-5745-82E4-50E9CDF86C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8792-3CC3-B547-B77F-EA0CA4062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3393" y="1583994"/>
            <a:ext cx="2695439" cy="18228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2" y="1954899"/>
            <a:ext cx="1828800" cy="81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9724" y="1800153"/>
            <a:ext cx="2071908" cy="11364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191117" y="2808917"/>
            <a:ext cx="45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E</a:t>
            </a:r>
            <a:r>
              <a:rPr lang="en-US" sz="24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9724" y="2985093"/>
            <a:ext cx="14918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Until convergence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3391" y="3509536"/>
            <a:ext cx="2695441" cy="18462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37" y="3599811"/>
            <a:ext cx="2581275" cy="11620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18114" y="4447033"/>
            <a:ext cx="2650722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350" dirty="0"/>
          </a:p>
          <a:p>
            <a:r>
              <a:rPr lang="en-US" sz="1350" dirty="0">
                <a:solidFill>
                  <a:schemeClr val="bg2">
                    <a:lumMod val="75000"/>
                  </a:schemeClr>
                </a:solidFill>
              </a:rPr>
              <a:t>Until convergence</a:t>
            </a:r>
          </a:p>
        </p:txBody>
      </p:sp>
      <p:sp>
        <p:nvSpPr>
          <p:cNvPr id="15" name="Curved Right Arrow 14"/>
          <p:cNvSpPr/>
          <p:nvPr/>
        </p:nvSpPr>
        <p:spPr>
          <a:xfrm>
            <a:off x="1486357" y="2364476"/>
            <a:ext cx="362310" cy="20510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4638284" y="2329247"/>
            <a:ext cx="362310" cy="20510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2603" y="4841236"/>
            <a:ext cx="45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8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document 4"/>
          <p:cNvSpPr/>
          <p:nvPr/>
        </p:nvSpPr>
        <p:spPr>
          <a:xfrm>
            <a:off x="3445703" y="733726"/>
            <a:ext cx="1099868" cy="530525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Docs_par1</a:t>
            </a:r>
          </a:p>
        </p:txBody>
      </p:sp>
      <p:sp>
        <p:nvSpPr>
          <p:cNvPr id="8" name="Multidocument 7"/>
          <p:cNvSpPr/>
          <p:nvPr/>
        </p:nvSpPr>
        <p:spPr>
          <a:xfrm>
            <a:off x="5345673" y="733727"/>
            <a:ext cx="1099868" cy="530525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Docs_par2</a:t>
            </a:r>
          </a:p>
        </p:txBody>
      </p:sp>
      <p:sp>
        <p:nvSpPr>
          <p:cNvPr id="9" name="Snip Single Corner Rectangle 8"/>
          <p:cNvSpPr/>
          <p:nvPr/>
        </p:nvSpPr>
        <p:spPr>
          <a:xfrm>
            <a:off x="3070454" y="2008283"/>
            <a:ext cx="168216" cy="711679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Snip Single Corner Rectangle 12"/>
          <p:cNvSpPr/>
          <p:nvPr/>
        </p:nvSpPr>
        <p:spPr>
          <a:xfrm>
            <a:off x="3530888" y="2008281"/>
            <a:ext cx="722465" cy="711679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Update</a:t>
            </a:r>
          </a:p>
          <a:p>
            <a:pPr algn="ctr"/>
            <a:endParaRPr lang="en-US" sz="1350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4545570" y="2008281"/>
            <a:ext cx="168216" cy="711679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58" y="2491358"/>
            <a:ext cx="542925" cy="22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83554" y="2215317"/>
            <a:ext cx="2922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350"/>
              <a:t>…</a:t>
            </a:r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4292844" y="2226098"/>
            <a:ext cx="2922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350"/>
              <a:t>…</a:t>
            </a:r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3003060" y="1556113"/>
            <a:ext cx="18918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d11 </a:t>
            </a:r>
            <a:r>
              <a:rPr lang="mr-IN" sz="1350" dirty="0"/>
              <a:t>…</a:t>
            </a:r>
            <a:r>
              <a:rPr lang="en-US" sz="1350" dirty="0"/>
              <a:t>       d1j        </a:t>
            </a:r>
            <a:r>
              <a:rPr lang="mr-IN" sz="1350" dirty="0"/>
              <a:t>…</a:t>
            </a:r>
            <a:r>
              <a:rPr lang="en-US" sz="1350" dirty="0"/>
              <a:t>   d1x   </a:t>
            </a:r>
          </a:p>
        </p:txBody>
      </p:sp>
      <p:sp>
        <p:nvSpPr>
          <p:cNvPr id="19" name="Snip Single Corner Rectangle 18"/>
          <p:cNvSpPr/>
          <p:nvPr/>
        </p:nvSpPr>
        <p:spPr>
          <a:xfrm>
            <a:off x="5057359" y="2013195"/>
            <a:ext cx="168216" cy="711679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Snip Single Corner Rectangle 19"/>
          <p:cNvSpPr/>
          <p:nvPr/>
        </p:nvSpPr>
        <p:spPr>
          <a:xfrm>
            <a:off x="5517793" y="2013194"/>
            <a:ext cx="722465" cy="711679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Update</a:t>
            </a:r>
          </a:p>
          <a:p>
            <a:pPr algn="ctr"/>
            <a:endParaRPr lang="en-US" sz="1350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6532476" y="2013194"/>
            <a:ext cx="168216" cy="711679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63" y="2496271"/>
            <a:ext cx="542925" cy="228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70460" y="2220229"/>
            <a:ext cx="2922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350"/>
              <a:t>…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6279750" y="2231011"/>
            <a:ext cx="2922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350"/>
              <a:t>…</a:t>
            </a:r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4989963" y="1750211"/>
            <a:ext cx="1962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d21 </a:t>
            </a:r>
            <a:r>
              <a:rPr lang="mr-IN" sz="1350" dirty="0"/>
              <a:t>…</a:t>
            </a:r>
            <a:r>
              <a:rPr lang="en-US" sz="1350" dirty="0"/>
              <a:t>        d2j        </a:t>
            </a:r>
            <a:r>
              <a:rPr lang="mr-IN" sz="1350" dirty="0"/>
              <a:t>…</a:t>
            </a:r>
            <a:r>
              <a:rPr lang="en-US" sz="1350" dirty="0"/>
              <a:t>   d2y   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5707306" y="2182962"/>
            <a:ext cx="375250" cy="1643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Left Brace 27"/>
          <p:cNvSpPr/>
          <p:nvPr/>
        </p:nvSpPr>
        <p:spPr>
          <a:xfrm rot="16200000">
            <a:off x="3704495" y="2182961"/>
            <a:ext cx="375250" cy="1643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3354700" y="2797522"/>
            <a:ext cx="13937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2">
                    <a:lumMod val="75000"/>
                  </a:schemeClr>
                </a:solidFill>
              </a:rPr>
              <a:t>No. of threads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894941" y="447495"/>
            <a:ext cx="0" cy="4462163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5400000">
            <a:off x="3742374" y="740922"/>
            <a:ext cx="375250" cy="1643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Left Brace 35"/>
          <p:cNvSpPr/>
          <p:nvPr/>
        </p:nvSpPr>
        <p:spPr>
          <a:xfrm rot="5400000">
            <a:off x="5732107" y="737141"/>
            <a:ext cx="375250" cy="1643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39809"/>
              </p:ext>
            </p:extLst>
          </p:nvPr>
        </p:nvGraphicFramePr>
        <p:xfrm>
          <a:off x="1808170" y="180687"/>
          <a:ext cx="1122303" cy="538316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22303"/>
              </a:tblGrid>
              <a:tr h="5993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 compressing</a:t>
                      </a:r>
                    </a:p>
                  </a:txBody>
                  <a:tcPr marL="68580" marR="68580" marT="34290" marB="34290"/>
                </a:tc>
              </a:tr>
              <a:tr h="678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Load balancing</a:t>
                      </a:r>
                    </a:p>
                  </a:txBody>
                  <a:tcPr marL="68580" marR="68580" marT="34290" marB="34290"/>
                </a:tc>
              </a:tr>
              <a:tr h="1689904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Dynamic Scheduling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406722"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Collective </a:t>
                      </a:r>
                      <a:r>
                        <a:rPr lang="en-US" sz="1400" dirty="0" err="1" smtClean="0"/>
                        <a:t>Communica-tion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3003060" y="183515"/>
            <a:ext cx="4190419" cy="20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HDFS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19168" y="2792524"/>
            <a:ext cx="13937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2">
                    <a:lumMod val="75000"/>
                  </a:schemeClr>
                </a:solidFill>
              </a:rPr>
              <a:t>No. of threads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3823580" y="388077"/>
            <a:ext cx="349371" cy="29538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Down Arrow 41"/>
          <p:cNvSpPr/>
          <p:nvPr/>
        </p:nvSpPr>
        <p:spPr>
          <a:xfrm>
            <a:off x="5720244" y="405463"/>
            <a:ext cx="349371" cy="29538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3217202" y="3203037"/>
            <a:ext cx="1391009" cy="29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>
                <a:solidFill>
                  <a:schemeClr val="tx1"/>
                </a:solidFill>
              </a:rPr>
              <a:t>a</a:t>
            </a:r>
            <a:r>
              <a:rPr lang="en-US" sz="1350" dirty="0" smtClean="0">
                <a:solidFill>
                  <a:schemeClr val="tx1"/>
                </a:solidFill>
              </a:rPr>
              <a:t>ggregate       </a:t>
            </a:r>
            <a:endParaRPr lang="en-US" sz="1350" dirty="0">
              <a:solidFill>
                <a:schemeClr val="tx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72" y="3258555"/>
            <a:ext cx="180975" cy="20002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5160205" y="3205711"/>
            <a:ext cx="1391009" cy="29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>
                <a:solidFill>
                  <a:schemeClr val="tx1"/>
                </a:solidFill>
              </a:rPr>
              <a:t>aggregate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199436" y="3515576"/>
            <a:ext cx="1391009" cy="295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push 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85" y="3576965"/>
            <a:ext cx="180975" cy="20002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213849" y="4462472"/>
            <a:ext cx="1391009" cy="29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update    </a:t>
            </a:r>
            <a:r>
              <a:rPr lang="en-US" sz="1350" dirty="0">
                <a:solidFill>
                  <a:schemeClr val="tx1"/>
                </a:solidFill>
              </a:rPr>
              <a:t>using  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02" y="4538854"/>
            <a:ext cx="161925" cy="20002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3" y="4541099"/>
            <a:ext cx="180975" cy="2000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201800" y="3821963"/>
            <a:ext cx="1391009" cy="295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normalization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01939" y="4128350"/>
            <a:ext cx="1391009" cy="295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pull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60204" y="4462472"/>
            <a:ext cx="1391009" cy="29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u</a:t>
            </a:r>
            <a:r>
              <a:rPr lang="en-US" sz="1350" smtClean="0">
                <a:solidFill>
                  <a:schemeClr val="tx1"/>
                </a:solidFill>
              </a:rPr>
              <a:t>pdate    </a:t>
            </a:r>
            <a:r>
              <a:rPr lang="en-US" sz="1350" dirty="0">
                <a:solidFill>
                  <a:schemeClr val="tx1"/>
                </a:solidFill>
              </a:rPr>
              <a:t>using  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22" y="4545781"/>
            <a:ext cx="161925" cy="20002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38" y="4536596"/>
            <a:ext cx="180975" cy="20002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78" y="3267887"/>
            <a:ext cx="177836" cy="19759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22" y="3243134"/>
            <a:ext cx="234189" cy="23418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8" y="3263614"/>
            <a:ext cx="180975" cy="20002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14" y="3261371"/>
            <a:ext cx="177836" cy="19759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58" y="3236618"/>
            <a:ext cx="234189" cy="234189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4196947" y="4791217"/>
            <a:ext cx="1391009" cy="295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 smtClean="0">
                <a:solidFill>
                  <a:schemeClr val="tx1"/>
                </a:solidFill>
              </a:rPr>
              <a:t>allreduce</a:t>
            </a:r>
            <a:r>
              <a:rPr lang="en-US" sz="1350" dirty="0" smtClean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01" y="4826089"/>
            <a:ext cx="234189" cy="234189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215336" y="5119962"/>
            <a:ext cx="1392875" cy="29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>
                <a:solidFill>
                  <a:schemeClr val="tx1"/>
                </a:solidFill>
              </a:rPr>
              <a:t>u</a:t>
            </a:r>
            <a:r>
              <a:rPr lang="en-US" sz="1350" dirty="0" smtClean="0">
                <a:solidFill>
                  <a:schemeClr val="tx1"/>
                </a:solidFill>
              </a:rPr>
              <a:t>pdate     using        </a:t>
            </a:r>
            <a:endParaRPr lang="en-US" sz="1350" dirty="0">
              <a:solidFill>
                <a:schemeClr val="tx1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37" y="5200058"/>
            <a:ext cx="143626" cy="15388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28" y="5150083"/>
            <a:ext cx="234189" cy="23418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156632" y="5119962"/>
            <a:ext cx="1392875" cy="295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>
                <a:solidFill>
                  <a:schemeClr val="tx1"/>
                </a:solidFill>
              </a:rPr>
              <a:t>u</a:t>
            </a:r>
            <a:r>
              <a:rPr lang="en-US" sz="1350" dirty="0" smtClean="0">
                <a:solidFill>
                  <a:schemeClr val="tx1"/>
                </a:solidFill>
              </a:rPr>
              <a:t>pdate     using        </a:t>
            </a:r>
            <a:endParaRPr lang="en-US" sz="1350" dirty="0">
              <a:solidFill>
                <a:schemeClr val="tx1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33" y="5200058"/>
            <a:ext cx="143626" cy="15388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24" y="5150083"/>
            <a:ext cx="234189" cy="234189"/>
          </a:xfrm>
          <a:prstGeom prst="rect">
            <a:avLst/>
          </a:prstGeom>
        </p:spPr>
      </p:pic>
      <p:sp>
        <p:nvSpPr>
          <p:cNvPr id="76" name="Curved Right Arrow 75"/>
          <p:cNvSpPr/>
          <p:nvPr/>
        </p:nvSpPr>
        <p:spPr>
          <a:xfrm rot="10800000">
            <a:off x="6752367" y="960042"/>
            <a:ext cx="441112" cy="43938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808170" y="3138841"/>
            <a:ext cx="5385309" cy="7692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55</Words>
  <Application>Microsoft Macintosh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 Light</vt:lpstr>
      <vt:lpstr>Mangal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Li</dc:creator>
  <cp:lastModifiedBy>Ethan Li</cp:lastModifiedBy>
  <cp:revision>116</cp:revision>
  <dcterms:created xsi:type="dcterms:W3CDTF">2016-11-30T03:05:32Z</dcterms:created>
  <dcterms:modified xsi:type="dcterms:W3CDTF">2016-11-30T06:04:47Z</dcterms:modified>
</cp:coreProperties>
</file>