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7315200" cy="27432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>
        <p:scale>
          <a:sx n="125" d="100"/>
          <a:sy n="125" d="100"/>
        </p:scale>
        <p:origin x="16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4C4A-473D-4BAE-8952-F842F9B02AD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8947-28ED-4DF9-A0F9-E129A955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1440" y="1243738"/>
            <a:ext cx="2599996" cy="1329365"/>
          </a:xfrm>
          <a:prstGeom prst="rect">
            <a:avLst/>
          </a:prstGeom>
          <a:solidFill>
            <a:srgbClr val="CCFFCC">
              <a:alpha val="18999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87342" y="1188144"/>
            <a:ext cx="21082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9042" y="1486915"/>
            <a:ext cx="2763203" cy="862490"/>
          </a:xfrm>
          <a:prstGeom prst="rect">
            <a:avLst/>
          </a:prstGeom>
          <a:solidFill>
            <a:srgbClr val="FFFF99">
              <a:alpha val="25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6533" y="2296110"/>
            <a:ext cx="704079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5595" tIns="52799" rIns="105595" bIns="52799">
            <a:spAutoFit/>
          </a:bodyPr>
          <a:lstStyle/>
          <a:p>
            <a:r>
              <a:rPr lang="en-US" altLang="en-US" sz="1400" dirty="0" err="1">
                <a:solidFill>
                  <a:srgbClr val="FF33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aseline="-25000" dirty="0" err="1">
                <a:solidFill>
                  <a:srgbClr val="FF3300"/>
                </a:solidFill>
                <a:cs typeface="Times New Roman" panose="02020603050405020304" pitchFamily="18" charset="0"/>
              </a:rPr>
              <a:t>kj</a:t>
            </a:r>
            <a:endParaRPr lang="en-US" altLang="en-US" sz="1400" baseline="-25000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26427" y="2094142"/>
            <a:ext cx="506602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>
                <a:cs typeface="Times New Roman" panose="02020603050405020304" pitchFamily="18" charset="0"/>
              </a:rPr>
              <a:t>K*D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86823" y="1486915"/>
            <a:ext cx="71661" cy="8624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20946" y="1456460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855956" y="2299611"/>
            <a:ext cx="1408901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topic-doc matrix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40492" y="2281234"/>
            <a:ext cx="516220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>
                <a:cs typeface="Times New Roman" panose="02020603050405020304" pitchFamily="18" charset="0"/>
              </a:rPr>
              <a:t>V*D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56536" y="1243738"/>
            <a:ext cx="78303" cy="1329365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 flipV="1">
            <a:off x="91440" y="2100023"/>
            <a:ext cx="2599996" cy="6040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 flipH="1">
            <a:off x="1256535" y="2099540"/>
            <a:ext cx="70756" cy="6040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9" y="1890254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0290" y="2498875"/>
            <a:ext cx="1419352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word-doc matrix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3093541" y="71304"/>
            <a:ext cx="2579695" cy="1126745"/>
            <a:chOff x="0" y="0"/>
            <a:chExt cx="5469" cy="2331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469" cy="2331"/>
            </a:xfrm>
            <a:prstGeom prst="rect">
              <a:avLst/>
            </a:prstGeom>
            <a:solidFill>
              <a:srgbClr val="FFFF99">
                <a:alpha val="25000"/>
              </a:srgb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 flipV="1">
              <a:off x="153" y="109"/>
              <a:ext cx="150" cy="12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flipV="1">
              <a:off x="404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flipV="1">
              <a:off x="656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 flipV="1">
              <a:off x="908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 flipV="1">
              <a:off x="1160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 flipV="1">
              <a:off x="1412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 flipV="1">
              <a:off x="1664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 flipV="1">
              <a:off x="1916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 flipV="1">
              <a:off x="2168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 flipV="1">
              <a:off x="2420" y="109"/>
              <a:ext cx="150" cy="125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 flipV="1">
              <a:off x="2672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 flipV="1">
              <a:off x="153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 flipV="1">
              <a:off x="404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 flipV="1">
              <a:off x="656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 flipV="1">
              <a:off x="908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 flipV="1">
              <a:off x="1160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 flipV="1">
              <a:off x="1412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 flipV="1">
              <a:off x="1664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 flipV="1">
              <a:off x="1916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 flipV="1">
              <a:off x="2168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 flipV="1">
              <a:off x="242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 flipV="1">
              <a:off x="267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 flipV="1">
              <a:off x="153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 flipV="1">
              <a:off x="404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 flipV="1">
              <a:off x="656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 flipV="1">
              <a:off x="908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 flipV="1">
              <a:off x="1160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 flipV="1">
              <a:off x="1412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 flipV="1">
              <a:off x="1664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 flipV="1">
              <a:off x="1916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 flipV="1">
              <a:off x="2168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 flipV="1">
              <a:off x="2420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 flipV="1">
              <a:off x="267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 flipV="1">
              <a:off x="153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flipV="1">
              <a:off x="404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 flipV="1">
              <a:off x="656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 flipV="1">
              <a:off x="908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 flipV="1">
              <a:off x="1160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 flipV="1">
              <a:off x="1412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 flipV="1">
              <a:off x="1664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 flipV="1">
              <a:off x="1916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 flipV="1">
              <a:off x="2168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 flipV="1">
              <a:off x="2420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 flipV="1">
              <a:off x="267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 flipV="1">
              <a:off x="15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 flipV="1">
              <a:off x="404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 flipV="1">
              <a:off x="656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 flipV="1">
              <a:off x="908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 flipV="1">
              <a:off x="1160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 flipV="1">
              <a:off x="1412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 flipV="1">
              <a:off x="1664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 flipV="1">
              <a:off x="1916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 flipV="1">
              <a:off x="2168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 flipV="1">
              <a:off x="242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 flipV="1">
              <a:off x="267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 flipV="1">
              <a:off x="153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 flipV="1">
              <a:off x="404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 flipV="1">
              <a:off x="656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 flipV="1">
              <a:off x="908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 flipV="1">
              <a:off x="1160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 flipV="1">
              <a:off x="1412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 flipV="1">
              <a:off x="1664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 flipV="1">
              <a:off x="1916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 flipV="1">
              <a:off x="2168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 flipV="1">
              <a:off x="2420" y="1159"/>
              <a:ext cx="150" cy="12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 flipV="1">
              <a:off x="2672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 flipV="1">
              <a:off x="153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 flipV="1">
              <a:off x="404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 flipV="1">
              <a:off x="656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 flipV="1">
              <a:off x="908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 flipV="1">
              <a:off x="1160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auto">
            <a:xfrm flipV="1">
              <a:off x="1412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 flipV="1">
              <a:off x="1664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auto">
            <a:xfrm flipV="1">
              <a:off x="1916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auto">
            <a:xfrm flipV="1">
              <a:off x="2168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 flipV="1">
              <a:off x="2420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auto">
            <a:xfrm flipV="1">
              <a:off x="267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auto">
            <a:xfrm flipV="1">
              <a:off x="153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 flipV="1">
              <a:off x="404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 flipV="1">
              <a:off x="656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 flipV="1">
              <a:off x="908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 flipV="1">
              <a:off x="1160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 flipV="1">
              <a:off x="1412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 flipV="1">
              <a:off x="1664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 flipV="1">
              <a:off x="1916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 flipV="1">
              <a:off x="2168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auto">
            <a:xfrm flipV="1">
              <a:off x="242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auto">
            <a:xfrm flipV="1">
              <a:off x="267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auto">
            <a:xfrm flipV="1">
              <a:off x="153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 flipV="1">
              <a:off x="404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auto">
            <a:xfrm flipV="1">
              <a:off x="656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auto">
            <a:xfrm flipV="1">
              <a:off x="908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auto">
            <a:xfrm flipV="1">
              <a:off x="1160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auto">
            <a:xfrm flipV="1">
              <a:off x="1412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auto">
            <a:xfrm flipV="1">
              <a:off x="1664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auto">
            <a:xfrm flipV="1">
              <a:off x="1916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auto">
            <a:xfrm flipV="1">
              <a:off x="2168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auto">
            <a:xfrm flipV="1">
              <a:off x="2420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auto">
            <a:xfrm flipV="1">
              <a:off x="267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auto">
            <a:xfrm flipV="1">
              <a:off x="153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auto">
            <a:xfrm flipV="1">
              <a:off x="404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auto">
            <a:xfrm flipV="1">
              <a:off x="656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auto">
            <a:xfrm flipV="1">
              <a:off x="908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auto">
            <a:xfrm flipV="1">
              <a:off x="1160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auto">
            <a:xfrm flipV="1">
              <a:off x="1412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auto">
            <a:xfrm flipV="1">
              <a:off x="1664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auto">
            <a:xfrm flipV="1">
              <a:off x="1916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auto">
            <a:xfrm flipV="1">
              <a:off x="2168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auto">
            <a:xfrm flipV="1">
              <a:off x="2420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auto">
            <a:xfrm flipV="1">
              <a:off x="267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auto">
            <a:xfrm flipV="1">
              <a:off x="2948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auto">
            <a:xfrm flipV="1">
              <a:off x="3200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auto">
            <a:xfrm flipV="1">
              <a:off x="3452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auto">
            <a:xfrm flipV="1">
              <a:off x="3704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auto">
            <a:xfrm flipV="1">
              <a:off x="3956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auto">
            <a:xfrm flipV="1">
              <a:off x="2948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auto">
            <a:xfrm flipV="1">
              <a:off x="320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auto">
            <a:xfrm flipV="1">
              <a:off x="345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auto">
            <a:xfrm flipV="1">
              <a:off x="3704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auto">
            <a:xfrm flipV="1">
              <a:off x="3956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auto">
            <a:xfrm flipV="1">
              <a:off x="4208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auto">
            <a:xfrm flipV="1">
              <a:off x="446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 flipV="1">
              <a:off x="471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auto">
            <a:xfrm flipV="1">
              <a:off x="2948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auto">
            <a:xfrm flipV="1">
              <a:off x="3200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 flipV="1">
              <a:off x="345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auto">
            <a:xfrm flipV="1">
              <a:off x="3704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auto">
            <a:xfrm flipV="1">
              <a:off x="3956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auto">
            <a:xfrm flipV="1">
              <a:off x="4208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auto">
            <a:xfrm flipV="1">
              <a:off x="2948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auto">
            <a:xfrm flipV="1">
              <a:off x="3200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auto">
            <a:xfrm flipV="1">
              <a:off x="345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auto">
            <a:xfrm flipV="1">
              <a:off x="3704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auto">
            <a:xfrm flipV="1">
              <a:off x="3956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auto">
            <a:xfrm flipV="1">
              <a:off x="4208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auto">
            <a:xfrm flipV="1">
              <a:off x="2948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auto">
            <a:xfrm flipV="1">
              <a:off x="320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auto">
            <a:xfrm flipV="1">
              <a:off x="345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auto">
            <a:xfrm flipV="1">
              <a:off x="3704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auto">
            <a:xfrm flipV="1">
              <a:off x="3956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auto">
            <a:xfrm flipV="1">
              <a:off x="4208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auto">
            <a:xfrm flipV="1">
              <a:off x="446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auto">
            <a:xfrm flipV="1">
              <a:off x="471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auto">
            <a:xfrm flipV="1">
              <a:off x="4964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auto">
            <a:xfrm flipV="1">
              <a:off x="2948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auto">
            <a:xfrm flipV="1">
              <a:off x="3200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auto">
            <a:xfrm flipV="1">
              <a:off x="2948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auto">
            <a:xfrm flipV="1">
              <a:off x="3200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auto">
            <a:xfrm flipV="1">
              <a:off x="345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auto">
            <a:xfrm flipV="1">
              <a:off x="3704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auto">
            <a:xfrm flipV="1">
              <a:off x="3956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auto">
            <a:xfrm flipV="1">
              <a:off x="4208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auto">
            <a:xfrm flipV="1">
              <a:off x="2948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auto">
            <a:xfrm flipV="1">
              <a:off x="320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auto">
            <a:xfrm flipV="1">
              <a:off x="345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auto">
            <a:xfrm flipV="1">
              <a:off x="3704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auto">
            <a:xfrm flipV="1">
              <a:off x="3956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auto">
            <a:xfrm flipV="1">
              <a:off x="4208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auto">
            <a:xfrm flipV="1">
              <a:off x="446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auto">
            <a:xfrm flipV="1">
              <a:off x="2948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auto">
            <a:xfrm flipV="1">
              <a:off x="3200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auto">
            <a:xfrm flipV="1">
              <a:off x="345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auto">
            <a:xfrm flipV="1">
              <a:off x="3704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auto">
            <a:xfrm flipV="1">
              <a:off x="2948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auto">
            <a:xfrm flipV="1">
              <a:off x="3200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 flipV="1">
              <a:off x="345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auto">
            <a:xfrm flipV="1">
              <a:off x="3704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auto">
            <a:xfrm flipV="1">
              <a:off x="3956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0" name="Text Box 188"/>
            <p:cNvSpPr txBox="1">
              <a:spLocks noChangeArrowheads="1"/>
            </p:cNvSpPr>
            <p:nvPr/>
          </p:nvSpPr>
          <p:spPr bwMode="auto">
            <a:xfrm>
              <a:off x="313" y="230"/>
              <a:ext cx="918" cy="672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91" name="Text Box 189"/>
            <p:cNvSpPr txBox="1">
              <a:spLocks noChangeArrowheads="1"/>
            </p:cNvSpPr>
            <p:nvPr/>
          </p:nvSpPr>
          <p:spPr bwMode="auto">
            <a:xfrm>
              <a:off x="2566" y="1262"/>
              <a:ext cx="779" cy="672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i,j</a:t>
              </a: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2" name="Arrow 727"/>
            <p:cNvSpPr>
              <a:spLocks noChangeShapeType="1"/>
            </p:cNvSpPr>
            <p:nvPr/>
          </p:nvSpPr>
          <p:spPr bwMode="auto">
            <a:xfrm flipH="1" flipV="1">
              <a:off x="2528" y="1261"/>
              <a:ext cx="250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3" name="Arrow 727"/>
            <p:cNvSpPr>
              <a:spLocks noChangeShapeType="1"/>
            </p:cNvSpPr>
            <p:nvPr/>
          </p:nvSpPr>
          <p:spPr bwMode="auto">
            <a:xfrm flipH="1" flipV="1">
              <a:off x="303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4" name="Text Box 192"/>
            <p:cNvSpPr txBox="1">
              <a:spLocks noChangeArrowheads="1"/>
            </p:cNvSpPr>
            <p:nvPr/>
          </p:nvSpPr>
          <p:spPr bwMode="auto">
            <a:xfrm>
              <a:off x="2566" y="245"/>
              <a:ext cx="847" cy="672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i,1</a:t>
              </a: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5" name="Arrow 727"/>
            <p:cNvSpPr>
              <a:spLocks noChangeShapeType="1"/>
            </p:cNvSpPr>
            <p:nvPr/>
          </p:nvSpPr>
          <p:spPr bwMode="auto">
            <a:xfrm flipH="1" flipV="1">
              <a:off x="2573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Group 194"/>
          <p:cNvGrpSpPr>
            <a:grpSpLocks/>
          </p:cNvGrpSpPr>
          <p:nvPr/>
        </p:nvGrpSpPr>
        <p:grpSpPr bwMode="auto">
          <a:xfrm>
            <a:off x="112376" y="68582"/>
            <a:ext cx="2580404" cy="1126745"/>
            <a:chOff x="0" y="0"/>
            <a:chExt cx="5468" cy="2331"/>
          </a:xfrm>
        </p:grpSpPr>
        <p:sp>
          <p:nvSpPr>
            <p:cNvPr id="197" name="Rectangle 195"/>
            <p:cNvSpPr>
              <a:spLocks noChangeArrowheads="1"/>
            </p:cNvSpPr>
            <p:nvPr/>
          </p:nvSpPr>
          <p:spPr bwMode="auto">
            <a:xfrm>
              <a:off x="0" y="0"/>
              <a:ext cx="5468" cy="2331"/>
            </a:xfrm>
            <a:prstGeom prst="rect">
              <a:avLst/>
            </a:prstGeom>
            <a:solidFill>
              <a:srgbClr val="CCFFCC">
                <a:alpha val="18999"/>
              </a:srgb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auto">
            <a:xfrm flipV="1">
              <a:off x="152" y="109"/>
              <a:ext cx="150" cy="125"/>
            </a:xfrm>
            <a:prstGeom prst="ellipse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auto">
            <a:xfrm flipV="1">
              <a:off x="403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auto">
            <a:xfrm flipV="1">
              <a:off x="655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auto">
            <a:xfrm flipV="1">
              <a:off x="907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auto">
            <a:xfrm flipV="1">
              <a:off x="1159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auto">
            <a:xfrm flipV="1">
              <a:off x="1411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auto">
            <a:xfrm flipV="1">
              <a:off x="1663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auto">
            <a:xfrm flipV="1">
              <a:off x="1915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auto">
            <a:xfrm flipV="1">
              <a:off x="2167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auto">
            <a:xfrm flipV="1">
              <a:off x="2419" y="109"/>
              <a:ext cx="150" cy="125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auto">
            <a:xfrm flipV="1">
              <a:off x="2671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auto">
            <a:xfrm flipV="1">
              <a:off x="15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auto">
            <a:xfrm flipV="1">
              <a:off x="403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auto">
            <a:xfrm flipV="1">
              <a:off x="655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auto">
            <a:xfrm flipV="1">
              <a:off x="907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auto">
            <a:xfrm flipV="1">
              <a:off x="1159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auto">
            <a:xfrm flipV="1">
              <a:off x="1411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auto">
            <a:xfrm flipV="1">
              <a:off x="1663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auto">
            <a:xfrm flipV="1">
              <a:off x="1915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auto">
            <a:xfrm flipV="1">
              <a:off x="2167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auto">
            <a:xfrm flipV="1">
              <a:off x="241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auto">
            <a:xfrm flipV="1">
              <a:off x="267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0" name="Oval 218"/>
            <p:cNvSpPr>
              <a:spLocks noChangeArrowheads="1"/>
            </p:cNvSpPr>
            <p:nvPr/>
          </p:nvSpPr>
          <p:spPr bwMode="auto">
            <a:xfrm flipV="1">
              <a:off x="15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1" name="Oval 219"/>
            <p:cNvSpPr>
              <a:spLocks noChangeArrowheads="1"/>
            </p:cNvSpPr>
            <p:nvPr/>
          </p:nvSpPr>
          <p:spPr bwMode="auto">
            <a:xfrm flipV="1">
              <a:off x="403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2" name="Oval 220"/>
            <p:cNvSpPr>
              <a:spLocks noChangeArrowheads="1"/>
            </p:cNvSpPr>
            <p:nvPr/>
          </p:nvSpPr>
          <p:spPr bwMode="auto">
            <a:xfrm flipV="1">
              <a:off x="655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3" name="Oval 221"/>
            <p:cNvSpPr>
              <a:spLocks noChangeArrowheads="1"/>
            </p:cNvSpPr>
            <p:nvPr/>
          </p:nvSpPr>
          <p:spPr bwMode="auto">
            <a:xfrm flipV="1">
              <a:off x="907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4" name="Oval 222"/>
            <p:cNvSpPr>
              <a:spLocks noChangeArrowheads="1"/>
            </p:cNvSpPr>
            <p:nvPr/>
          </p:nvSpPr>
          <p:spPr bwMode="auto">
            <a:xfrm flipV="1">
              <a:off x="1159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5" name="Oval 223"/>
            <p:cNvSpPr>
              <a:spLocks noChangeArrowheads="1"/>
            </p:cNvSpPr>
            <p:nvPr/>
          </p:nvSpPr>
          <p:spPr bwMode="auto">
            <a:xfrm flipV="1">
              <a:off x="1411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6" name="Oval 224"/>
            <p:cNvSpPr>
              <a:spLocks noChangeArrowheads="1"/>
            </p:cNvSpPr>
            <p:nvPr/>
          </p:nvSpPr>
          <p:spPr bwMode="auto">
            <a:xfrm flipV="1">
              <a:off x="1663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7" name="Oval 225"/>
            <p:cNvSpPr>
              <a:spLocks noChangeArrowheads="1"/>
            </p:cNvSpPr>
            <p:nvPr/>
          </p:nvSpPr>
          <p:spPr bwMode="auto">
            <a:xfrm flipV="1">
              <a:off x="1915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8" name="Oval 226"/>
            <p:cNvSpPr>
              <a:spLocks noChangeArrowheads="1"/>
            </p:cNvSpPr>
            <p:nvPr/>
          </p:nvSpPr>
          <p:spPr bwMode="auto">
            <a:xfrm flipV="1">
              <a:off x="2167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9" name="Oval 227"/>
            <p:cNvSpPr>
              <a:spLocks noChangeArrowheads="1"/>
            </p:cNvSpPr>
            <p:nvPr/>
          </p:nvSpPr>
          <p:spPr bwMode="auto">
            <a:xfrm flipV="1">
              <a:off x="2419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0" name="Oval 228"/>
            <p:cNvSpPr>
              <a:spLocks noChangeArrowheads="1"/>
            </p:cNvSpPr>
            <p:nvPr/>
          </p:nvSpPr>
          <p:spPr bwMode="auto">
            <a:xfrm flipV="1">
              <a:off x="2671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1" name="Oval 229"/>
            <p:cNvSpPr>
              <a:spLocks noChangeArrowheads="1"/>
            </p:cNvSpPr>
            <p:nvPr/>
          </p:nvSpPr>
          <p:spPr bwMode="auto">
            <a:xfrm flipV="1">
              <a:off x="15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2" name="Oval 230"/>
            <p:cNvSpPr>
              <a:spLocks noChangeArrowheads="1"/>
            </p:cNvSpPr>
            <p:nvPr/>
          </p:nvSpPr>
          <p:spPr bwMode="auto">
            <a:xfrm flipV="1">
              <a:off x="403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3" name="Oval 231"/>
            <p:cNvSpPr>
              <a:spLocks noChangeArrowheads="1"/>
            </p:cNvSpPr>
            <p:nvPr/>
          </p:nvSpPr>
          <p:spPr bwMode="auto">
            <a:xfrm flipV="1">
              <a:off x="655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4" name="Oval 232"/>
            <p:cNvSpPr>
              <a:spLocks noChangeArrowheads="1"/>
            </p:cNvSpPr>
            <p:nvPr/>
          </p:nvSpPr>
          <p:spPr bwMode="auto">
            <a:xfrm flipV="1">
              <a:off x="907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5" name="Oval 233"/>
            <p:cNvSpPr>
              <a:spLocks noChangeArrowheads="1"/>
            </p:cNvSpPr>
            <p:nvPr/>
          </p:nvSpPr>
          <p:spPr bwMode="auto">
            <a:xfrm flipV="1">
              <a:off x="1159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6" name="Oval 234"/>
            <p:cNvSpPr>
              <a:spLocks noChangeArrowheads="1"/>
            </p:cNvSpPr>
            <p:nvPr/>
          </p:nvSpPr>
          <p:spPr bwMode="auto">
            <a:xfrm flipV="1">
              <a:off x="1411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7" name="Oval 235"/>
            <p:cNvSpPr>
              <a:spLocks noChangeArrowheads="1"/>
            </p:cNvSpPr>
            <p:nvPr/>
          </p:nvSpPr>
          <p:spPr bwMode="auto">
            <a:xfrm flipV="1">
              <a:off x="1663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8" name="Oval 236"/>
            <p:cNvSpPr>
              <a:spLocks noChangeArrowheads="1"/>
            </p:cNvSpPr>
            <p:nvPr/>
          </p:nvSpPr>
          <p:spPr bwMode="auto">
            <a:xfrm flipV="1">
              <a:off x="1915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9" name="Oval 237"/>
            <p:cNvSpPr>
              <a:spLocks noChangeArrowheads="1"/>
            </p:cNvSpPr>
            <p:nvPr/>
          </p:nvSpPr>
          <p:spPr bwMode="auto">
            <a:xfrm flipV="1">
              <a:off x="2167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0" name="Oval 238"/>
            <p:cNvSpPr>
              <a:spLocks noChangeArrowheads="1"/>
            </p:cNvSpPr>
            <p:nvPr/>
          </p:nvSpPr>
          <p:spPr bwMode="auto">
            <a:xfrm flipV="1">
              <a:off x="2419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1" name="Oval 239"/>
            <p:cNvSpPr>
              <a:spLocks noChangeArrowheads="1"/>
            </p:cNvSpPr>
            <p:nvPr/>
          </p:nvSpPr>
          <p:spPr bwMode="auto">
            <a:xfrm flipV="1">
              <a:off x="2671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2" name="Oval 240"/>
            <p:cNvSpPr>
              <a:spLocks noChangeArrowheads="1"/>
            </p:cNvSpPr>
            <p:nvPr/>
          </p:nvSpPr>
          <p:spPr bwMode="auto">
            <a:xfrm flipV="1">
              <a:off x="15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3" name="Oval 241"/>
            <p:cNvSpPr>
              <a:spLocks noChangeArrowheads="1"/>
            </p:cNvSpPr>
            <p:nvPr/>
          </p:nvSpPr>
          <p:spPr bwMode="auto">
            <a:xfrm flipV="1">
              <a:off x="403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4" name="Oval 242"/>
            <p:cNvSpPr>
              <a:spLocks noChangeArrowheads="1"/>
            </p:cNvSpPr>
            <p:nvPr/>
          </p:nvSpPr>
          <p:spPr bwMode="auto">
            <a:xfrm flipV="1">
              <a:off x="655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5" name="Oval 243"/>
            <p:cNvSpPr>
              <a:spLocks noChangeArrowheads="1"/>
            </p:cNvSpPr>
            <p:nvPr/>
          </p:nvSpPr>
          <p:spPr bwMode="auto">
            <a:xfrm flipV="1">
              <a:off x="907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6" name="Oval 244"/>
            <p:cNvSpPr>
              <a:spLocks noChangeArrowheads="1"/>
            </p:cNvSpPr>
            <p:nvPr/>
          </p:nvSpPr>
          <p:spPr bwMode="auto">
            <a:xfrm flipV="1">
              <a:off x="1159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7" name="Oval 245"/>
            <p:cNvSpPr>
              <a:spLocks noChangeArrowheads="1"/>
            </p:cNvSpPr>
            <p:nvPr/>
          </p:nvSpPr>
          <p:spPr bwMode="auto">
            <a:xfrm flipV="1">
              <a:off x="1411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8" name="Oval 246"/>
            <p:cNvSpPr>
              <a:spLocks noChangeArrowheads="1"/>
            </p:cNvSpPr>
            <p:nvPr/>
          </p:nvSpPr>
          <p:spPr bwMode="auto">
            <a:xfrm flipV="1">
              <a:off x="1663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9" name="Oval 247"/>
            <p:cNvSpPr>
              <a:spLocks noChangeArrowheads="1"/>
            </p:cNvSpPr>
            <p:nvPr/>
          </p:nvSpPr>
          <p:spPr bwMode="auto">
            <a:xfrm flipV="1">
              <a:off x="1915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0" name="Oval 248"/>
            <p:cNvSpPr>
              <a:spLocks noChangeArrowheads="1"/>
            </p:cNvSpPr>
            <p:nvPr/>
          </p:nvSpPr>
          <p:spPr bwMode="auto">
            <a:xfrm flipV="1">
              <a:off x="2167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1" name="Oval 249"/>
            <p:cNvSpPr>
              <a:spLocks noChangeArrowheads="1"/>
            </p:cNvSpPr>
            <p:nvPr/>
          </p:nvSpPr>
          <p:spPr bwMode="auto">
            <a:xfrm flipV="1">
              <a:off x="241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2" name="Oval 250"/>
            <p:cNvSpPr>
              <a:spLocks noChangeArrowheads="1"/>
            </p:cNvSpPr>
            <p:nvPr/>
          </p:nvSpPr>
          <p:spPr bwMode="auto">
            <a:xfrm flipV="1">
              <a:off x="267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3" name="Oval 251"/>
            <p:cNvSpPr>
              <a:spLocks noChangeArrowheads="1"/>
            </p:cNvSpPr>
            <p:nvPr/>
          </p:nvSpPr>
          <p:spPr bwMode="auto">
            <a:xfrm flipV="1">
              <a:off x="152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4" name="Oval 252"/>
            <p:cNvSpPr>
              <a:spLocks noChangeArrowheads="1"/>
            </p:cNvSpPr>
            <p:nvPr/>
          </p:nvSpPr>
          <p:spPr bwMode="auto">
            <a:xfrm flipV="1">
              <a:off x="403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5" name="Oval 253"/>
            <p:cNvSpPr>
              <a:spLocks noChangeArrowheads="1"/>
            </p:cNvSpPr>
            <p:nvPr/>
          </p:nvSpPr>
          <p:spPr bwMode="auto">
            <a:xfrm flipV="1">
              <a:off x="655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6" name="Oval 254"/>
            <p:cNvSpPr>
              <a:spLocks noChangeArrowheads="1"/>
            </p:cNvSpPr>
            <p:nvPr/>
          </p:nvSpPr>
          <p:spPr bwMode="auto">
            <a:xfrm flipV="1">
              <a:off x="907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7" name="Oval 255"/>
            <p:cNvSpPr>
              <a:spLocks noChangeArrowheads="1"/>
            </p:cNvSpPr>
            <p:nvPr/>
          </p:nvSpPr>
          <p:spPr bwMode="auto">
            <a:xfrm flipV="1">
              <a:off x="1159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8" name="Oval 256"/>
            <p:cNvSpPr>
              <a:spLocks noChangeArrowheads="1"/>
            </p:cNvSpPr>
            <p:nvPr/>
          </p:nvSpPr>
          <p:spPr bwMode="auto">
            <a:xfrm flipV="1">
              <a:off x="1411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9" name="Oval 257"/>
            <p:cNvSpPr>
              <a:spLocks noChangeArrowheads="1"/>
            </p:cNvSpPr>
            <p:nvPr/>
          </p:nvSpPr>
          <p:spPr bwMode="auto">
            <a:xfrm flipV="1">
              <a:off x="1663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0" name="Oval 258"/>
            <p:cNvSpPr>
              <a:spLocks noChangeArrowheads="1"/>
            </p:cNvSpPr>
            <p:nvPr/>
          </p:nvSpPr>
          <p:spPr bwMode="auto">
            <a:xfrm flipV="1">
              <a:off x="1915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1" name="Oval 259"/>
            <p:cNvSpPr>
              <a:spLocks noChangeArrowheads="1"/>
            </p:cNvSpPr>
            <p:nvPr/>
          </p:nvSpPr>
          <p:spPr bwMode="auto">
            <a:xfrm flipV="1">
              <a:off x="2167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2" name="Oval 260"/>
            <p:cNvSpPr>
              <a:spLocks noChangeArrowheads="1"/>
            </p:cNvSpPr>
            <p:nvPr/>
          </p:nvSpPr>
          <p:spPr bwMode="auto">
            <a:xfrm flipV="1">
              <a:off x="2419" y="1159"/>
              <a:ext cx="150" cy="125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3" name="Oval 261"/>
            <p:cNvSpPr>
              <a:spLocks noChangeArrowheads="1"/>
            </p:cNvSpPr>
            <p:nvPr/>
          </p:nvSpPr>
          <p:spPr bwMode="auto">
            <a:xfrm flipV="1">
              <a:off x="2671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4" name="Oval 262"/>
            <p:cNvSpPr>
              <a:spLocks noChangeArrowheads="1"/>
            </p:cNvSpPr>
            <p:nvPr/>
          </p:nvSpPr>
          <p:spPr bwMode="auto">
            <a:xfrm flipV="1">
              <a:off x="15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5" name="Oval 263"/>
            <p:cNvSpPr>
              <a:spLocks noChangeArrowheads="1"/>
            </p:cNvSpPr>
            <p:nvPr/>
          </p:nvSpPr>
          <p:spPr bwMode="auto">
            <a:xfrm flipV="1">
              <a:off x="403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6" name="Oval 264"/>
            <p:cNvSpPr>
              <a:spLocks noChangeArrowheads="1"/>
            </p:cNvSpPr>
            <p:nvPr/>
          </p:nvSpPr>
          <p:spPr bwMode="auto">
            <a:xfrm flipV="1">
              <a:off x="655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7" name="Oval 265"/>
            <p:cNvSpPr>
              <a:spLocks noChangeArrowheads="1"/>
            </p:cNvSpPr>
            <p:nvPr/>
          </p:nvSpPr>
          <p:spPr bwMode="auto">
            <a:xfrm flipV="1">
              <a:off x="907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8" name="Oval 266"/>
            <p:cNvSpPr>
              <a:spLocks noChangeArrowheads="1"/>
            </p:cNvSpPr>
            <p:nvPr/>
          </p:nvSpPr>
          <p:spPr bwMode="auto">
            <a:xfrm flipV="1">
              <a:off x="1159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9" name="Oval 267"/>
            <p:cNvSpPr>
              <a:spLocks noChangeArrowheads="1"/>
            </p:cNvSpPr>
            <p:nvPr/>
          </p:nvSpPr>
          <p:spPr bwMode="auto">
            <a:xfrm flipV="1">
              <a:off x="1411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0" name="Oval 268"/>
            <p:cNvSpPr>
              <a:spLocks noChangeArrowheads="1"/>
            </p:cNvSpPr>
            <p:nvPr/>
          </p:nvSpPr>
          <p:spPr bwMode="auto">
            <a:xfrm flipV="1">
              <a:off x="1663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1" name="Oval 269"/>
            <p:cNvSpPr>
              <a:spLocks noChangeArrowheads="1"/>
            </p:cNvSpPr>
            <p:nvPr/>
          </p:nvSpPr>
          <p:spPr bwMode="auto">
            <a:xfrm flipV="1">
              <a:off x="1915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2" name="Oval 270"/>
            <p:cNvSpPr>
              <a:spLocks noChangeArrowheads="1"/>
            </p:cNvSpPr>
            <p:nvPr/>
          </p:nvSpPr>
          <p:spPr bwMode="auto">
            <a:xfrm flipV="1">
              <a:off x="2167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3" name="Oval 271"/>
            <p:cNvSpPr>
              <a:spLocks noChangeArrowheads="1"/>
            </p:cNvSpPr>
            <p:nvPr/>
          </p:nvSpPr>
          <p:spPr bwMode="auto">
            <a:xfrm flipV="1">
              <a:off x="2419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4" name="Oval 272"/>
            <p:cNvSpPr>
              <a:spLocks noChangeArrowheads="1"/>
            </p:cNvSpPr>
            <p:nvPr/>
          </p:nvSpPr>
          <p:spPr bwMode="auto">
            <a:xfrm flipV="1">
              <a:off x="2671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5" name="Oval 273"/>
            <p:cNvSpPr>
              <a:spLocks noChangeArrowheads="1"/>
            </p:cNvSpPr>
            <p:nvPr/>
          </p:nvSpPr>
          <p:spPr bwMode="auto">
            <a:xfrm flipV="1">
              <a:off x="15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6" name="Oval 274"/>
            <p:cNvSpPr>
              <a:spLocks noChangeArrowheads="1"/>
            </p:cNvSpPr>
            <p:nvPr/>
          </p:nvSpPr>
          <p:spPr bwMode="auto">
            <a:xfrm flipV="1">
              <a:off x="403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7" name="Oval 275"/>
            <p:cNvSpPr>
              <a:spLocks noChangeArrowheads="1"/>
            </p:cNvSpPr>
            <p:nvPr/>
          </p:nvSpPr>
          <p:spPr bwMode="auto">
            <a:xfrm flipV="1">
              <a:off x="655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8" name="Oval 276"/>
            <p:cNvSpPr>
              <a:spLocks noChangeArrowheads="1"/>
            </p:cNvSpPr>
            <p:nvPr/>
          </p:nvSpPr>
          <p:spPr bwMode="auto">
            <a:xfrm flipV="1">
              <a:off x="907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9" name="Oval 277"/>
            <p:cNvSpPr>
              <a:spLocks noChangeArrowheads="1"/>
            </p:cNvSpPr>
            <p:nvPr/>
          </p:nvSpPr>
          <p:spPr bwMode="auto">
            <a:xfrm flipV="1">
              <a:off x="1159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0" name="Oval 278"/>
            <p:cNvSpPr>
              <a:spLocks noChangeArrowheads="1"/>
            </p:cNvSpPr>
            <p:nvPr/>
          </p:nvSpPr>
          <p:spPr bwMode="auto">
            <a:xfrm flipV="1">
              <a:off x="1411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1" name="Oval 279"/>
            <p:cNvSpPr>
              <a:spLocks noChangeArrowheads="1"/>
            </p:cNvSpPr>
            <p:nvPr/>
          </p:nvSpPr>
          <p:spPr bwMode="auto">
            <a:xfrm flipV="1">
              <a:off x="1663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2" name="Oval 280"/>
            <p:cNvSpPr>
              <a:spLocks noChangeArrowheads="1"/>
            </p:cNvSpPr>
            <p:nvPr/>
          </p:nvSpPr>
          <p:spPr bwMode="auto">
            <a:xfrm flipV="1">
              <a:off x="1915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3" name="Oval 281"/>
            <p:cNvSpPr>
              <a:spLocks noChangeArrowheads="1"/>
            </p:cNvSpPr>
            <p:nvPr/>
          </p:nvSpPr>
          <p:spPr bwMode="auto">
            <a:xfrm flipV="1">
              <a:off x="2167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4" name="Oval 282"/>
            <p:cNvSpPr>
              <a:spLocks noChangeArrowheads="1"/>
            </p:cNvSpPr>
            <p:nvPr/>
          </p:nvSpPr>
          <p:spPr bwMode="auto">
            <a:xfrm flipV="1">
              <a:off x="241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5" name="Oval 283"/>
            <p:cNvSpPr>
              <a:spLocks noChangeArrowheads="1"/>
            </p:cNvSpPr>
            <p:nvPr/>
          </p:nvSpPr>
          <p:spPr bwMode="auto">
            <a:xfrm flipV="1">
              <a:off x="2671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6" name="Oval 284"/>
            <p:cNvSpPr>
              <a:spLocks noChangeArrowheads="1"/>
            </p:cNvSpPr>
            <p:nvPr/>
          </p:nvSpPr>
          <p:spPr bwMode="auto">
            <a:xfrm flipV="1">
              <a:off x="15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7" name="Oval 285"/>
            <p:cNvSpPr>
              <a:spLocks noChangeArrowheads="1"/>
            </p:cNvSpPr>
            <p:nvPr/>
          </p:nvSpPr>
          <p:spPr bwMode="auto">
            <a:xfrm flipV="1">
              <a:off x="403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8" name="Oval 286"/>
            <p:cNvSpPr>
              <a:spLocks noChangeArrowheads="1"/>
            </p:cNvSpPr>
            <p:nvPr/>
          </p:nvSpPr>
          <p:spPr bwMode="auto">
            <a:xfrm flipV="1">
              <a:off x="655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9" name="Oval 287"/>
            <p:cNvSpPr>
              <a:spLocks noChangeArrowheads="1"/>
            </p:cNvSpPr>
            <p:nvPr/>
          </p:nvSpPr>
          <p:spPr bwMode="auto">
            <a:xfrm flipV="1">
              <a:off x="907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0" name="Oval 288"/>
            <p:cNvSpPr>
              <a:spLocks noChangeArrowheads="1"/>
            </p:cNvSpPr>
            <p:nvPr/>
          </p:nvSpPr>
          <p:spPr bwMode="auto">
            <a:xfrm flipV="1">
              <a:off x="1159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1" name="Oval 289"/>
            <p:cNvSpPr>
              <a:spLocks noChangeArrowheads="1"/>
            </p:cNvSpPr>
            <p:nvPr/>
          </p:nvSpPr>
          <p:spPr bwMode="auto">
            <a:xfrm flipV="1">
              <a:off x="1411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2" name="Oval 290"/>
            <p:cNvSpPr>
              <a:spLocks noChangeArrowheads="1"/>
            </p:cNvSpPr>
            <p:nvPr/>
          </p:nvSpPr>
          <p:spPr bwMode="auto">
            <a:xfrm flipV="1">
              <a:off x="1663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3" name="Oval 291"/>
            <p:cNvSpPr>
              <a:spLocks noChangeArrowheads="1"/>
            </p:cNvSpPr>
            <p:nvPr/>
          </p:nvSpPr>
          <p:spPr bwMode="auto">
            <a:xfrm flipV="1">
              <a:off x="1915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4" name="Oval 292"/>
            <p:cNvSpPr>
              <a:spLocks noChangeArrowheads="1"/>
            </p:cNvSpPr>
            <p:nvPr/>
          </p:nvSpPr>
          <p:spPr bwMode="auto">
            <a:xfrm flipV="1">
              <a:off x="2167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5" name="Oval 293"/>
            <p:cNvSpPr>
              <a:spLocks noChangeArrowheads="1"/>
            </p:cNvSpPr>
            <p:nvPr/>
          </p:nvSpPr>
          <p:spPr bwMode="auto">
            <a:xfrm flipV="1">
              <a:off x="2419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6" name="Oval 294"/>
            <p:cNvSpPr>
              <a:spLocks noChangeArrowheads="1"/>
            </p:cNvSpPr>
            <p:nvPr/>
          </p:nvSpPr>
          <p:spPr bwMode="auto">
            <a:xfrm flipV="1">
              <a:off x="2671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7" name="Oval 295"/>
            <p:cNvSpPr>
              <a:spLocks noChangeArrowheads="1"/>
            </p:cNvSpPr>
            <p:nvPr/>
          </p:nvSpPr>
          <p:spPr bwMode="auto">
            <a:xfrm flipV="1">
              <a:off x="15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8" name="Oval 296"/>
            <p:cNvSpPr>
              <a:spLocks noChangeArrowheads="1"/>
            </p:cNvSpPr>
            <p:nvPr/>
          </p:nvSpPr>
          <p:spPr bwMode="auto">
            <a:xfrm flipV="1">
              <a:off x="403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9" name="Oval 297"/>
            <p:cNvSpPr>
              <a:spLocks noChangeArrowheads="1"/>
            </p:cNvSpPr>
            <p:nvPr/>
          </p:nvSpPr>
          <p:spPr bwMode="auto">
            <a:xfrm flipV="1">
              <a:off x="655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0" name="Oval 298"/>
            <p:cNvSpPr>
              <a:spLocks noChangeArrowheads="1"/>
            </p:cNvSpPr>
            <p:nvPr/>
          </p:nvSpPr>
          <p:spPr bwMode="auto">
            <a:xfrm flipV="1">
              <a:off x="907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1" name="Oval 299"/>
            <p:cNvSpPr>
              <a:spLocks noChangeArrowheads="1"/>
            </p:cNvSpPr>
            <p:nvPr/>
          </p:nvSpPr>
          <p:spPr bwMode="auto">
            <a:xfrm flipV="1">
              <a:off x="1159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2" name="Oval 300"/>
            <p:cNvSpPr>
              <a:spLocks noChangeArrowheads="1"/>
            </p:cNvSpPr>
            <p:nvPr/>
          </p:nvSpPr>
          <p:spPr bwMode="auto">
            <a:xfrm flipV="1">
              <a:off x="1411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3" name="Oval 301"/>
            <p:cNvSpPr>
              <a:spLocks noChangeArrowheads="1"/>
            </p:cNvSpPr>
            <p:nvPr/>
          </p:nvSpPr>
          <p:spPr bwMode="auto">
            <a:xfrm flipV="1">
              <a:off x="1663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4" name="Oval 302"/>
            <p:cNvSpPr>
              <a:spLocks noChangeArrowheads="1"/>
            </p:cNvSpPr>
            <p:nvPr/>
          </p:nvSpPr>
          <p:spPr bwMode="auto">
            <a:xfrm flipV="1">
              <a:off x="1915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5" name="Oval 303"/>
            <p:cNvSpPr>
              <a:spLocks noChangeArrowheads="1"/>
            </p:cNvSpPr>
            <p:nvPr/>
          </p:nvSpPr>
          <p:spPr bwMode="auto">
            <a:xfrm flipV="1">
              <a:off x="2167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6" name="Oval 304"/>
            <p:cNvSpPr>
              <a:spLocks noChangeArrowheads="1"/>
            </p:cNvSpPr>
            <p:nvPr/>
          </p:nvSpPr>
          <p:spPr bwMode="auto">
            <a:xfrm flipV="1">
              <a:off x="2419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7" name="Oval 305"/>
            <p:cNvSpPr>
              <a:spLocks noChangeArrowheads="1"/>
            </p:cNvSpPr>
            <p:nvPr/>
          </p:nvSpPr>
          <p:spPr bwMode="auto">
            <a:xfrm flipV="1">
              <a:off x="2671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8" name="Oval 306"/>
            <p:cNvSpPr>
              <a:spLocks noChangeArrowheads="1"/>
            </p:cNvSpPr>
            <p:nvPr/>
          </p:nvSpPr>
          <p:spPr bwMode="auto">
            <a:xfrm flipV="1">
              <a:off x="2947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9" name="Oval 307"/>
            <p:cNvSpPr>
              <a:spLocks noChangeArrowheads="1"/>
            </p:cNvSpPr>
            <p:nvPr/>
          </p:nvSpPr>
          <p:spPr bwMode="auto">
            <a:xfrm flipV="1">
              <a:off x="3199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0" name="Oval 308"/>
            <p:cNvSpPr>
              <a:spLocks noChangeArrowheads="1"/>
            </p:cNvSpPr>
            <p:nvPr/>
          </p:nvSpPr>
          <p:spPr bwMode="auto">
            <a:xfrm flipV="1">
              <a:off x="3451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1" name="Oval 309"/>
            <p:cNvSpPr>
              <a:spLocks noChangeArrowheads="1"/>
            </p:cNvSpPr>
            <p:nvPr/>
          </p:nvSpPr>
          <p:spPr bwMode="auto">
            <a:xfrm flipV="1">
              <a:off x="3703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2" name="Oval 310"/>
            <p:cNvSpPr>
              <a:spLocks noChangeArrowheads="1"/>
            </p:cNvSpPr>
            <p:nvPr/>
          </p:nvSpPr>
          <p:spPr bwMode="auto">
            <a:xfrm flipV="1">
              <a:off x="3955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3" name="Oval 311"/>
            <p:cNvSpPr>
              <a:spLocks noChangeArrowheads="1"/>
            </p:cNvSpPr>
            <p:nvPr/>
          </p:nvSpPr>
          <p:spPr bwMode="auto">
            <a:xfrm flipV="1">
              <a:off x="2947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4" name="Oval 312"/>
            <p:cNvSpPr>
              <a:spLocks noChangeArrowheads="1"/>
            </p:cNvSpPr>
            <p:nvPr/>
          </p:nvSpPr>
          <p:spPr bwMode="auto">
            <a:xfrm flipV="1">
              <a:off x="319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5" name="Oval 313"/>
            <p:cNvSpPr>
              <a:spLocks noChangeArrowheads="1"/>
            </p:cNvSpPr>
            <p:nvPr/>
          </p:nvSpPr>
          <p:spPr bwMode="auto">
            <a:xfrm flipV="1">
              <a:off x="345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6" name="Oval 314"/>
            <p:cNvSpPr>
              <a:spLocks noChangeArrowheads="1"/>
            </p:cNvSpPr>
            <p:nvPr/>
          </p:nvSpPr>
          <p:spPr bwMode="auto">
            <a:xfrm flipV="1">
              <a:off x="3703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7" name="Oval 315"/>
            <p:cNvSpPr>
              <a:spLocks noChangeArrowheads="1"/>
            </p:cNvSpPr>
            <p:nvPr/>
          </p:nvSpPr>
          <p:spPr bwMode="auto">
            <a:xfrm flipV="1">
              <a:off x="3955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8" name="Oval 316"/>
            <p:cNvSpPr>
              <a:spLocks noChangeArrowheads="1"/>
            </p:cNvSpPr>
            <p:nvPr/>
          </p:nvSpPr>
          <p:spPr bwMode="auto">
            <a:xfrm flipV="1">
              <a:off x="4207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9" name="Oval 317"/>
            <p:cNvSpPr>
              <a:spLocks noChangeArrowheads="1"/>
            </p:cNvSpPr>
            <p:nvPr/>
          </p:nvSpPr>
          <p:spPr bwMode="auto">
            <a:xfrm flipV="1">
              <a:off x="445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0" name="Oval 318"/>
            <p:cNvSpPr>
              <a:spLocks noChangeArrowheads="1"/>
            </p:cNvSpPr>
            <p:nvPr/>
          </p:nvSpPr>
          <p:spPr bwMode="auto">
            <a:xfrm flipV="1">
              <a:off x="471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1" name="Oval 319"/>
            <p:cNvSpPr>
              <a:spLocks noChangeArrowheads="1"/>
            </p:cNvSpPr>
            <p:nvPr/>
          </p:nvSpPr>
          <p:spPr bwMode="auto">
            <a:xfrm flipV="1">
              <a:off x="2947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2" name="Oval 320"/>
            <p:cNvSpPr>
              <a:spLocks noChangeArrowheads="1"/>
            </p:cNvSpPr>
            <p:nvPr/>
          </p:nvSpPr>
          <p:spPr bwMode="auto">
            <a:xfrm flipV="1">
              <a:off x="3199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3" name="Oval 321"/>
            <p:cNvSpPr>
              <a:spLocks noChangeArrowheads="1"/>
            </p:cNvSpPr>
            <p:nvPr/>
          </p:nvSpPr>
          <p:spPr bwMode="auto">
            <a:xfrm flipV="1">
              <a:off x="3451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4" name="Oval 322"/>
            <p:cNvSpPr>
              <a:spLocks noChangeArrowheads="1"/>
            </p:cNvSpPr>
            <p:nvPr/>
          </p:nvSpPr>
          <p:spPr bwMode="auto">
            <a:xfrm flipV="1">
              <a:off x="3703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5" name="Oval 323"/>
            <p:cNvSpPr>
              <a:spLocks noChangeArrowheads="1"/>
            </p:cNvSpPr>
            <p:nvPr/>
          </p:nvSpPr>
          <p:spPr bwMode="auto">
            <a:xfrm flipV="1">
              <a:off x="3955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6" name="Oval 324"/>
            <p:cNvSpPr>
              <a:spLocks noChangeArrowheads="1"/>
            </p:cNvSpPr>
            <p:nvPr/>
          </p:nvSpPr>
          <p:spPr bwMode="auto">
            <a:xfrm flipV="1">
              <a:off x="4207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7" name="Oval 325"/>
            <p:cNvSpPr>
              <a:spLocks noChangeArrowheads="1"/>
            </p:cNvSpPr>
            <p:nvPr/>
          </p:nvSpPr>
          <p:spPr bwMode="auto">
            <a:xfrm flipV="1">
              <a:off x="2947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8" name="Oval 326"/>
            <p:cNvSpPr>
              <a:spLocks noChangeArrowheads="1"/>
            </p:cNvSpPr>
            <p:nvPr/>
          </p:nvSpPr>
          <p:spPr bwMode="auto">
            <a:xfrm flipV="1">
              <a:off x="3199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9" name="Oval 327"/>
            <p:cNvSpPr>
              <a:spLocks noChangeArrowheads="1"/>
            </p:cNvSpPr>
            <p:nvPr/>
          </p:nvSpPr>
          <p:spPr bwMode="auto">
            <a:xfrm flipV="1">
              <a:off x="3451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0" name="Oval 328"/>
            <p:cNvSpPr>
              <a:spLocks noChangeArrowheads="1"/>
            </p:cNvSpPr>
            <p:nvPr/>
          </p:nvSpPr>
          <p:spPr bwMode="auto">
            <a:xfrm flipV="1">
              <a:off x="3703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1" name="Oval 329"/>
            <p:cNvSpPr>
              <a:spLocks noChangeArrowheads="1"/>
            </p:cNvSpPr>
            <p:nvPr/>
          </p:nvSpPr>
          <p:spPr bwMode="auto">
            <a:xfrm flipV="1">
              <a:off x="3955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2" name="Oval 330"/>
            <p:cNvSpPr>
              <a:spLocks noChangeArrowheads="1"/>
            </p:cNvSpPr>
            <p:nvPr/>
          </p:nvSpPr>
          <p:spPr bwMode="auto">
            <a:xfrm flipV="1">
              <a:off x="4207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3" name="Oval 331"/>
            <p:cNvSpPr>
              <a:spLocks noChangeArrowheads="1"/>
            </p:cNvSpPr>
            <p:nvPr/>
          </p:nvSpPr>
          <p:spPr bwMode="auto">
            <a:xfrm flipV="1">
              <a:off x="2947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4" name="Oval 332"/>
            <p:cNvSpPr>
              <a:spLocks noChangeArrowheads="1"/>
            </p:cNvSpPr>
            <p:nvPr/>
          </p:nvSpPr>
          <p:spPr bwMode="auto">
            <a:xfrm flipV="1">
              <a:off x="319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5" name="Oval 333"/>
            <p:cNvSpPr>
              <a:spLocks noChangeArrowheads="1"/>
            </p:cNvSpPr>
            <p:nvPr/>
          </p:nvSpPr>
          <p:spPr bwMode="auto">
            <a:xfrm flipV="1">
              <a:off x="345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6" name="Oval 334"/>
            <p:cNvSpPr>
              <a:spLocks noChangeArrowheads="1"/>
            </p:cNvSpPr>
            <p:nvPr/>
          </p:nvSpPr>
          <p:spPr bwMode="auto">
            <a:xfrm flipV="1">
              <a:off x="370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7" name="Oval 335"/>
            <p:cNvSpPr>
              <a:spLocks noChangeArrowheads="1"/>
            </p:cNvSpPr>
            <p:nvPr/>
          </p:nvSpPr>
          <p:spPr bwMode="auto">
            <a:xfrm flipV="1">
              <a:off x="3955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8" name="Oval 336"/>
            <p:cNvSpPr>
              <a:spLocks noChangeArrowheads="1"/>
            </p:cNvSpPr>
            <p:nvPr/>
          </p:nvSpPr>
          <p:spPr bwMode="auto">
            <a:xfrm flipV="1">
              <a:off x="4207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9" name="Oval 337"/>
            <p:cNvSpPr>
              <a:spLocks noChangeArrowheads="1"/>
            </p:cNvSpPr>
            <p:nvPr/>
          </p:nvSpPr>
          <p:spPr bwMode="auto">
            <a:xfrm flipV="1">
              <a:off x="445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0" name="Oval 338"/>
            <p:cNvSpPr>
              <a:spLocks noChangeArrowheads="1"/>
            </p:cNvSpPr>
            <p:nvPr/>
          </p:nvSpPr>
          <p:spPr bwMode="auto">
            <a:xfrm flipV="1">
              <a:off x="471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1" name="Oval 339"/>
            <p:cNvSpPr>
              <a:spLocks noChangeArrowheads="1"/>
            </p:cNvSpPr>
            <p:nvPr/>
          </p:nvSpPr>
          <p:spPr bwMode="auto">
            <a:xfrm flipV="1">
              <a:off x="496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2" name="Oval 340"/>
            <p:cNvSpPr>
              <a:spLocks noChangeArrowheads="1"/>
            </p:cNvSpPr>
            <p:nvPr/>
          </p:nvSpPr>
          <p:spPr bwMode="auto">
            <a:xfrm flipV="1">
              <a:off x="2947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3" name="Oval 341"/>
            <p:cNvSpPr>
              <a:spLocks noChangeArrowheads="1"/>
            </p:cNvSpPr>
            <p:nvPr/>
          </p:nvSpPr>
          <p:spPr bwMode="auto">
            <a:xfrm flipV="1">
              <a:off x="3199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4" name="Oval 342"/>
            <p:cNvSpPr>
              <a:spLocks noChangeArrowheads="1"/>
            </p:cNvSpPr>
            <p:nvPr/>
          </p:nvSpPr>
          <p:spPr bwMode="auto">
            <a:xfrm flipV="1">
              <a:off x="2947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5" name="Oval 343"/>
            <p:cNvSpPr>
              <a:spLocks noChangeArrowheads="1"/>
            </p:cNvSpPr>
            <p:nvPr/>
          </p:nvSpPr>
          <p:spPr bwMode="auto">
            <a:xfrm flipV="1">
              <a:off x="3199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6" name="Oval 344"/>
            <p:cNvSpPr>
              <a:spLocks noChangeArrowheads="1"/>
            </p:cNvSpPr>
            <p:nvPr/>
          </p:nvSpPr>
          <p:spPr bwMode="auto">
            <a:xfrm flipV="1">
              <a:off x="3451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7" name="Oval 345"/>
            <p:cNvSpPr>
              <a:spLocks noChangeArrowheads="1"/>
            </p:cNvSpPr>
            <p:nvPr/>
          </p:nvSpPr>
          <p:spPr bwMode="auto">
            <a:xfrm flipV="1">
              <a:off x="3703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8" name="Oval 346"/>
            <p:cNvSpPr>
              <a:spLocks noChangeArrowheads="1"/>
            </p:cNvSpPr>
            <p:nvPr/>
          </p:nvSpPr>
          <p:spPr bwMode="auto">
            <a:xfrm flipV="1">
              <a:off x="3955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9" name="Oval 347"/>
            <p:cNvSpPr>
              <a:spLocks noChangeArrowheads="1"/>
            </p:cNvSpPr>
            <p:nvPr/>
          </p:nvSpPr>
          <p:spPr bwMode="auto">
            <a:xfrm flipV="1">
              <a:off x="4207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0" name="Oval 348"/>
            <p:cNvSpPr>
              <a:spLocks noChangeArrowheads="1"/>
            </p:cNvSpPr>
            <p:nvPr/>
          </p:nvSpPr>
          <p:spPr bwMode="auto">
            <a:xfrm flipV="1">
              <a:off x="2947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1" name="Oval 349"/>
            <p:cNvSpPr>
              <a:spLocks noChangeArrowheads="1"/>
            </p:cNvSpPr>
            <p:nvPr/>
          </p:nvSpPr>
          <p:spPr bwMode="auto">
            <a:xfrm flipV="1">
              <a:off x="319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2" name="Oval 350"/>
            <p:cNvSpPr>
              <a:spLocks noChangeArrowheads="1"/>
            </p:cNvSpPr>
            <p:nvPr/>
          </p:nvSpPr>
          <p:spPr bwMode="auto">
            <a:xfrm flipV="1">
              <a:off x="3451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3" name="Oval 351"/>
            <p:cNvSpPr>
              <a:spLocks noChangeArrowheads="1"/>
            </p:cNvSpPr>
            <p:nvPr/>
          </p:nvSpPr>
          <p:spPr bwMode="auto">
            <a:xfrm flipV="1">
              <a:off x="3703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4" name="Oval 352"/>
            <p:cNvSpPr>
              <a:spLocks noChangeArrowheads="1"/>
            </p:cNvSpPr>
            <p:nvPr/>
          </p:nvSpPr>
          <p:spPr bwMode="auto">
            <a:xfrm flipV="1">
              <a:off x="3955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5" name="Oval 353"/>
            <p:cNvSpPr>
              <a:spLocks noChangeArrowheads="1"/>
            </p:cNvSpPr>
            <p:nvPr/>
          </p:nvSpPr>
          <p:spPr bwMode="auto">
            <a:xfrm flipV="1">
              <a:off x="4207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6" name="Oval 354"/>
            <p:cNvSpPr>
              <a:spLocks noChangeArrowheads="1"/>
            </p:cNvSpPr>
            <p:nvPr/>
          </p:nvSpPr>
          <p:spPr bwMode="auto">
            <a:xfrm flipV="1">
              <a:off x="445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7" name="Oval 355"/>
            <p:cNvSpPr>
              <a:spLocks noChangeArrowheads="1"/>
            </p:cNvSpPr>
            <p:nvPr/>
          </p:nvSpPr>
          <p:spPr bwMode="auto">
            <a:xfrm flipV="1">
              <a:off x="2947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8" name="Oval 356"/>
            <p:cNvSpPr>
              <a:spLocks noChangeArrowheads="1"/>
            </p:cNvSpPr>
            <p:nvPr/>
          </p:nvSpPr>
          <p:spPr bwMode="auto">
            <a:xfrm flipV="1">
              <a:off x="3199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9" name="Oval 357"/>
            <p:cNvSpPr>
              <a:spLocks noChangeArrowheads="1"/>
            </p:cNvSpPr>
            <p:nvPr/>
          </p:nvSpPr>
          <p:spPr bwMode="auto">
            <a:xfrm flipV="1">
              <a:off x="3451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0" name="Oval 358"/>
            <p:cNvSpPr>
              <a:spLocks noChangeArrowheads="1"/>
            </p:cNvSpPr>
            <p:nvPr/>
          </p:nvSpPr>
          <p:spPr bwMode="auto">
            <a:xfrm flipV="1">
              <a:off x="3703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1" name="Oval 359"/>
            <p:cNvSpPr>
              <a:spLocks noChangeArrowheads="1"/>
            </p:cNvSpPr>
            <p:nvPr/>
          </p:nvSpPr>
          <p:spPr bwMode="auto">
            <a:xfrm flipV="1">
              <a:off x="2947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2" name="Oval 360"/>
            <p:cNvSpPr>
              <a:spLocks noChangeArrowheads="1"/>
            </p:cNvSpPr>
            <p:nvPr/>
          </p:nvSpPr>
          <p:spPr bwMode="auto">
            <a:xfrm flipV="1">
              <a:off x="3199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3" name="Oval 361"/>
            <p:cNvSpPr>
              <a:spLocks noChangeArrowheads="1"/>
            </p:cNvSpPr>
            <p:nvPr/>
          </p:nvSpPr>
          <p:spPr bwMode="auto">
            <a:xfrm flipV="1">
              <a:off x="3451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4" name="Oval 362"/>
            <p:cNvSpPr>
              <a:spLocks noChangeArrowheads="1"/>
            </p:cNvSpPr>
            <p:nvPr/>
          </p:nvSpPr>
          <p:spPr bwMode="auto">
            <a:xfrm flipV="1">
              <a:off x="3703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5" name="Oval 363"/>
            <p:cNvSpPr>
              <a:spLocks noChangeArrowheads="1"/>
            </p:cNvSpPr>
            <p:nvPr/>
          </p:nvSpPr>
          <p:spPr bwMode="auto">
            <a:xfrm flipV="1">
              <a:off x="3955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6" name="Text Box 364"/>
            <p:cNvSpPr txBox="1">
              <a:spLocks noChangeArrowheads="1"/>
            </p:cNvSpPr>
            <p:nvPr/>
          </p:nvSpPr>
          <p:spPr bwMode="auto">
            <a:xfrm>
              <a:off x="312" y="230"/>
              <a:ext cx="935" cy="672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367" name="Text Box 365"/>
            <p:cNvSpPr txBox="1">
              <a:spLocks noChangeArrowheads="1"/>
            </p:cNvSpPr>
            <p:nvPr/>
          </p:nvSpPr>
          <p:spPr bwMode="auto">
            <a:xfrm>
              <a:off x="2565" y="1262"/>
              <a:ext cx="795" cy="672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i,j</a:t>
              </a:r>
            </a:p>
          </p:txBody>
        </p:sp>
        <p:sp>
          <p:nvSpPr>
            <p:cNvPr id="368" name="Arrow 727"/>
            <p:cNvSpPr>
              <a:spLocks noChangeShapeType="1"/>
            </p:cNvSpPr>
            <p:nvPr/>
          </p:nvSpPr>
          <p:spPr bwMode="auto">
            <a:xfrm flipH="1" flipV="1">
              <a:off x="2528" y="1261"/>
              <a:ext cx="249" cy="21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9" name="Arrow 727"/>
            <p:cNvSpPr>
              <a:spLocks noChangeShapeType="1"/>
            </p:cNvSpPr>
            <p:nvPr/>
          </p:nvSpPr>
          <p:spPr bwMode="auto">
            <a:xfrm flipH="1" flipV="1">
              <a:off x="302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70" name="Text Box 368"/>
            <p:cNvSpPr txBox="1">
              <a:spLocks noChangeArrowheads="1"/>
            </p:cNvSpPr>
            <p:nvPr/>
          </p:nvSpPr>
          <p:spPr bwMode="auto">
            <a:xfrm>
              <a:off x="2605" y="225"/>
              <a:ext cx="863" cy="672"/>
            </a:xfrm>
            <a:prstGeom prst="rect">
              <a:avLst/>
            </a:prstGeom>
            <a:solidFill>
              <a:srgbClr val="FFFFFF">
                <a:alpha val="8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i,1</a:t>
              </a: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71" name="Arrow 727"/>
            <p:cNvSpPr>
              <a:spLocks noChangeShapeType="1"/>
            </p:cNvSpPr>
            <p:nvPr/>
          </p:nvSpPr>
          <p:spPr bwMode="auto">
            <a:xfrm flipH="1" flipV="1">
              <a:off x="2567" y="224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</p:grpSp>
      <p:sp>
        <p:nvSpPr>
          <p:cNvPr id="373" name="Rectangle 371"/>
          <p:cNvSpPr>
            <a:spLocks noChangeArrowheads="1"/>
          </p:cNvSpPr>
          <p:nvPr/>
        </p:nvSpPr>
        <p:spPr bwMode="auto">
          <a:xfrm>
            <a:off x="3093899" y="1247799"/>
            <a:ext cx="1010348" cy="1329204"/>
          </a:xfrm>
          <a:prstGeom prst="rect">
            <a:avLst/>
          </a:prstGeom>
          <a:solidFill>
            <a:srgbClr val="FFFF99">
              <a:alpha val="25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4" name="Text Box 372"/>
          <p:cNvSpPr txBox="1">
            <a:spLocks noChangeArrowheads="1"/>
          </p:cNvSpPr>
          <p:nvPr/>
        </p:nvSpPr>
        <p:spPr bwMode="auto">
          <a:xfrm>
            <a:off x="4031609" y="2490031"/>
            <a:ext cx="468130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 err="1">
                <a:solidFill>
                  <a:srgbClr val="FF33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1400" baseline="-25000" dirty="0" err="1">
                <a:solidFill>
                  <a:srgbClr val="FF3300"/>
                </a:solidFill>
                <a:cs typeface="Times New Roman" panose="02020603050405020304" pitchFamily="18" charset="0"/>
              </a:rPr>
              <a:t>wk</a:t>
            </a:r>
            <a:endParaRPr lang="en-US" altLang="en-US" sz="1400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375" name="Text Box 373"/>
          <p:cNvSpPr txBox="1">
            <a:spLocks noChangeArrowheads="1"/>
          </p:cNvSpPr>
          <p:nvPr/>
        </p:nvSpPr>
        <p:spPr bwMode="auto">
          <a:xfrm>
            <a:off x="3593414" y="2285167"/>
            <a:ext cx="498587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>
                <a:cs typeface="Times New Roman" panose="02020603050405020304" pitchFamily="18" charset="0"/>
              </a:rPr>
              <a:t>V*K</a:t>
            </a:r>
          </a:p>
        </p:txBody>
      </p:sp>
      <p:sp>
        <p:nvSpPr>
          <p:cNvPr id="376" name="Rectangle 374"/>
          <p:cNvSpPr>
            <a:spLocks noChangeArrowheads="1"/>
          </p:cNvSpPr>
          <p:nvPr/>
        </p:nvSpPr>
        <p:spPr bwMode="auto">
          <a:xfrm flipV="1">
            <a:off x="3093899" y="2135381"/>
            <a:ext cx="1010348" cy="574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7" name="Text Box 375"/>
          <p:cNvSpPr txBox="1">
            <a:spLocks noChangeArrowheads="1"/>
          </p:cNvSpPr>
          <p:nvPr/>
        </p:nvSpPr>
        <p:spPr bwMode="auto">
          <a:xfrm>
            <a:off x="3039187" y="1947913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78" name="Text Box 376"/>
          <p:cNvSpPr txBox="1">
            <a:spLocks noChangeArrowheads="1"/>
          </p:cNvSpPr>
          <p:nvPr/>
        </p:nvSpPr>
        <p:spPr bwMode="auto">
          <a:xfrm>
            <a:off x="2637610" y="2490032"/>
            <a:ext cx="152021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word-topic matrix</a:t>
            </a:r>
          </a:p>
        </p:txBody>
      </p:sp>
      <p:sp>
        <p:nvSpPr>
          <p:cNvPr id="379" name="Text Box 377"/>
          <p:cNvSpPr txBox="1">
            <a:spLocks noChangeArrowheads="1"/>
          </p:cNvSpPr>
          <p:nvPr/>
        </p:nvSpPr>
        <p:spPr bwMode="auto">
          <a:xfrm>
            <a:off x="2706868" y="1667672"/>
            <a:ext cx="367141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rgbClr val="FF33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≈</a:t>
            </a:r>
          </a:p>
        </p:txBody>
      </p:sp>
      <p:sp>
        <p:nvSpPr>
          <p:cNvPr id="380" name="Text Box 378"/>
          <p:cNvSpPr txBox="1">
            <a:spLocks noChangeArrowheads="1"/>
          </p:cNvSpPr>
          <p:nvPr/>
        </p:nvSpPr>
        <p:spPr bwMode="auto">
          <a:xfrm>
            <a:off x="4090561" y="1675667"/>
            <a:ext cx="387980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rgbClr val="FF33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382" name="Right Arrow 381"/>
          <p:cNvSpPr/>
          <p:nvPr/>
        </p:nvSpPr>
        <p:spPr>
          <a:xfrm>
            <a:off x="2793513" y="669636"/>
            <a:ext cx="197170" cy="911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39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77102" y="1063821"/>
            <a:ext cx="1435608" cy="557784"/>
          </a:xfrm>
          <a:prstGeom prst="rect">
            <a:avLst/>
          </a:prstGeom>
          <a:solidFill>
            <a:srgbClr val="FFFF99">
              <a:alpha val="25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1359" y="1370347"/>
            <a:ext cx="21082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10273" y="1376121"/>
            <a:ext cx="506602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K*D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40665" y="1063821"/>
            <a:ext cx="38417" cy="55778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06020" y="1004764"/>
            <a:ext cx="137526" cy="3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5653746" y="1565509"/>
            <a:ext cx="1903696" cy="326192"/>
            <a:chOff x="4916916" y="2291991"/>
            <a:chExt cx="1903696" cy="326192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116533" y="2296110"/>
              <a:ext cx="704079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5595" tIns="52799" rIns="105595" bIns="52799">
              <a:spAutoFit/>
            </a:bodyPr>
            <a:lstStyle/>
            <a:p>
              <a:r>
                <a:rPr lang="en-US" altLang="en-US" sz="14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400" baseline="-250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kj</a:t>
              </a:r>
              <a:endParaRPr lang="en-US" altLang="en-US" sz="1400" baseline="-25000" dirty="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16916" y="2291991"/>
              <a:ext cx="1408901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topic-doc matrix</a:t>
              </a:r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15381" y="1751552"/>
            <a:ext cx="285582" cy="31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V*D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825420" y="672469"/>
            <a:ext cx="43319" cy="131430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 flipV="1">
            <a:off x="3180868" y="1519054"/>
            <a:ext cx="1438365" cy="59719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 flipH="1">
            <a:off x="3825420" y="1518577"/>
            <a:ext cx="39144" cy="5971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134419" y="1311661"/>
            <a:ext cx="188920" cy="31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58528" y="1920683"/>
            <a:ext cx="1419352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word-doc matrix</a:t>
            </a:r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594564" y="823034"/>
            <a:ext cx="1427134" cy="1057351"/>
            <a:chOff x="0" y="0"/>
            <a:chExt cx="5469" cy="233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469" cy="2331"/>
            </a:xfrm>
            <a:prstGeom prst="rect">
              <a:avLst/>
            </a:prstGeom>
            <a:solidFill>
              <a:srgbClr val="FFFF99">
                <a:alpha val="25000"/>
              </a:srgb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flipV="1">
              <a:off x="153" y="109"/>
              <a:ext cx="150" cy="12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flipV="1">
              <a:off x="404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flipV="1">
              <a:off x="656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 flipV="1">
              <a:off x="908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flipV="1">
              <a:off x="1160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flipV="1">
              <a:off x="1412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flipV="1">
              <a:off x="1664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flipV="1">
              <a:off x="1916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flipV="1">
              <a:off x="2168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flipV="1">
              <a:off x="2420" y="109"/>
              <a:ext cx="150" cy="125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flipV="1">
              <a:off x="2672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 flipV="1">
              <a:off x="153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 flipV="1">
              <a:off x="404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 flipV="1">
              <a:off x="656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 flipV="1">
              <a:off x="908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flipV="1">
              <a:off x="1160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flipV="1">
              <a:off x="1412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flipV="1">
              <a:off x="1664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flipV="1">
              <a:off x="1916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flipV="1">
              <a:off x="2168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flipV="1">
              <a:off x="242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flipV="1">
              <a:off x="267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 flipV="1">
              <a:off x="153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flipV="1">
              <a:off x="404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flipV="1">
              <a:off x="656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flipV="1">
              <a:off x="908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flipV="1">
              <a:off x="1160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flipV="1">
              <a:off x="1412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flipV="1">
              <a:off x="1664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 flipV="1">
              <a:off x="1916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flipV="1">
              <a:off x="2168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flipV="1">
              <a:off x="2420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flipV="1">
              <a:off x="267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flipV="1">
              <a:off x="153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flipV="1">
              <a:off x="404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flipV="1">
              <a:off x="656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 flipV="1">
              <a:off x="908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flipV="1">
              <a:off x="1160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flipV="1">
              <a:off x="1412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flipV="1">
              <a:off x="1664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flipV="1">
              <a:off x="1916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flipV="1">
              <a:off x="2168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flipV="1">
              <a:off x="2420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 flipV="1">
              <a:off x="267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 flipV="1">
              <a:off x="15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 flipV="1">
              <a:off x="404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 flipV="1">
              <a:off x="656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 flipV="1">
              <a:off x="908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 flipV="1">
              <a:off x="1160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 flipV="1">
              <a:off x="1412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 flipV="1">
              <a:off x="1664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1" name="Oval 71"/>
            <p:cNvSpPr>
              <a:spLocks noChangeArrowheads="1"/>
            </p:cNvSpPr>
            <p:nvPr/>
          </p:nvSpPr>
          <p:spPr bwMode="auto">
            <a:xfrm flipV="1">
              <a:off x="1916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2" name="Oval 72"/>
            <p:cNvSpPr>
              <a:spLocks noChangeArrowheads="1"/>
            </p:cNvSpPr>
            <p:nvPr/>
          </p:nvSpPr>
          <p:spPr bwMode="auto">
            <a:xfrm flipV="1">
              <a:off x="2168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 flipV="1">
              <a:off x="242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 flipV="1">
              <a:off x="267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flipV="1">
              <a:off x="153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flipV="1">
              <a:off x="404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flipV="1">
              <a:off x="656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flipV="1">
              <a:off x="908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flipV="1">
              <a:off x="1160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flipV="1">
              <a:off x="1412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1" name="Oval 81"/>
            <p:cNvSpPr>
              <a:spLocks noChangeArrowheads="1"/>
            </p:cNvSpPr>
            <p:nvPr/>
          </p:nvSpPr>
          <p:spPr bwMode="auto">
            <a:xfrm flipV="1">
              <a:off x="1664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 flipV="1">
              <a:off x="1916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3" name="Oval 83"/>
            <p:cNvSpPr>
              <a:spLocks noChangeArrowheads="1"/>
            </p:cNvSpPr>
            <p:nvPr/>
          </p:nvSpPr>
          <p:spPr bwMode="auto">
            <a:xfrm flipV="1">
              <a:off x="2168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4" name="Oval 84"/>
            <p:cNvSpPr>
              <a:spLocks noChangeArrowheads="1"/>
            </p:cNvSpPr>
            <p:nvPr/>
          </p:nvSpPr>
          <p:spPr bwMode="auto">
            <a:xfrm flipV="1">
              <a:off x="2420" y="1159"/>
              <a:ext cx="150" cy="12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 flipV="1">
              <a:off x="2672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 flipV="1">
              <a:off x="153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 flipV="1">
              <a:off x="404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 flipV="1">
              <a:off x="656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 flipV="1">
              <a:off x="908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 flipV="1">
              <a:off x="1160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1" name="Oval 91"/>
            <p:cNvSpPr>
              <a:spLocks noChangeArrowheads="1"/>
            </p:cNvSpPr>
            <p:nvPr/>
          </p:nvSpPr>
          <p:spPr bwMode="auto">
            <a:xfrm flipV="1">
              <a:off x="1412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 flipV="1">
              <a:off x="1664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3" name="Oval 93"/>
            <p:cNvSpPr>
              <a:spLocks noChangeArrowheads="1"/>
            </p:cNvSpPr>
            <p:nvPr/>
          </p:nvSpPr>
          <p:spPr bwMode="auto">
            <a:xfrm flipV="1">
              <a:off x="1916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 flipV="1">
              <a:off x="2168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 flipV="1">
              <a:off x="2420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6" name="Oval 96"/>
            <p:cNvSpPr>
              <a:spLocks noChangeArrowheads="1"/>
            </p:cNvSpPr>
            <p:nvPr/>
          </p:nvSpPr>
          <p:spPr bwMode="auto">
            <a:xfrm flipV="1">
              <a:off x="267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7" name="Oval 97"/>
            <p:cNvSpPr>
              <a:spLocks noChangeArrowheads="1"/>
            </p:cNvSpPr>
            <p:nvPr/>
          </p:nvSpPr>
          <p:spPr bwMode="auto">
            <a:xfrm flipV="1">
              <a:off x="153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 flipV="1">
              <a:off x="404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flipV="1">
              <a:off x="656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flipV="1">
              <a:off x="908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flipV="1">
              <a:off x="1160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flipV="1">
              <a:off x="1412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flipV="1">
              <a:off x="1664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 flipV="1">
              <a:off x="1916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5" name="Oval 105"/>
            <p:cNvSpPr>
              <a:spLocks noChangeArrowheads="1"/>
            </p:cNvSpPr>
            <p:nvPr/>
          </p:nvSpPr>
          <p:spPr bwMode="auto">
            <a:xfrm flipV="1">
              <a:off x="2168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6" name="Oval 106"/>
            <p:cNvSpPr>
              <a:spLocks noChangeArrowheads="1"/>
            </p:cNvSpPr>
            <p:nvPr/>
          </p:nvSpPr>
          <p:spPr bwMode="auto">
            <a:xfrm flipV="1">
              <a:off x="242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 flipV="1">
              <a:off x="267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 flipV="1">
              <a:off x="153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 flipV="1">
              <a:off x="404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 flipV="1">
              <a:off x="656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 flipV="1">
              <a:off x="908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 flipV="1">
              <a:off x="1160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 flipV="1">
              <a:off x="1412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 flipV="1">
              <a:off x="1664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 flipV="1">
              <a:off x="1916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 flipV="1">
              <a:off x="2168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 flipV="1">
              <a:off x="2420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 flipV="1">
              <a:off x="267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 flipV="1">
              <a:off x="153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 flipV="1">
              <a:off x="404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 flipV="1">
              <a:off x="656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2" name="Oval 122"/>
            <p:cNvSpPr>
              <a:spLocks noChangeArrowheads="1"/>
            </p:cNvSpPr>
            <p:nvPr/>
          </p:nvSpPr>
          <p:spPr bwMode="auto">
            <a:xfrm flipV="1">
              <a:off x="908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3" name="Oval 123"/>
            <p:cNvSpPr>
              <a:spLocks noChangeArrowheads="1"/>
            </p:cNvSpPr>
            <p:nvPr/>
          </p:nvSpPr>
          <p:spPr bwMode="auto">
            <a:xfrm flipV="1">
              <a:off x="1160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4" name="Oval 124"/>
            <p:cNvSpPr>
              <a:spLocks noChangeArrowheads="1"/>
            </p:cNvSpPr>
            <p:nvPr/>
          </p:nvSpPr>
          <p:spPr bwMode="auto">
            <a:xfrm flipV="1">
              <a:off x="1412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 flipV="1">
              <a:off x="1664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6" name="Oval 126"/>
            <p:cNvSpPr>
              <a:spLocks noChangeArrowheads="1"/>
            </p:cNvSpPr>
            <p:nvPr/>
          </p:nvSpPr>
          <p:spPr bwMode="auto">
            <a:xfrm flipV="1">
              <a:off x="1916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7" name="Oval 127"/>
            <p:cNvSpPr>
              <a:spLocks noChangeArrowheads="1"/>
            </p:cNvSpPr>
            <p:nvPr/>
          </p:nvSpPr>
          <p:spPr bwMode="auto">
            <a:xfrm flipV="1">
              <a:off x="2168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8" name="Oval 128"/>
            <p:cNvSpPr>
              <a:spLocks noChangeArrowheads="1"/>
            </p:cNvSpPr>
            <p:nvPr/>
          </p:nvSpPr>
          <p:spPr bwMode="auto">
            <a:xfrm flipV="1">
              <a:off x="2420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9" name="Oval 129"/>
            <p:cNvSpPr>
              <a:spLocks noChangeArrowheads="1"/>
            </p:cNvSpPr>
            <p:nvPr/>
          </p:nvSpPr>
          <p:spPr bwMode="auto">
            <a:xfrm flipV="1">
              <a:off x="267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0" name="Oval 130"/>
            <p:cNvSpPr>
              <a:spLocks noChangeArrowheads="1"/>
            </p:cNvSpPr>
            <p:nvPr/>
          </p:nvSpPr>
          <p:spPr bwMode="auto">
            <a:xfrm flipV="1">
              <a:off x="2948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1" name="Oval 131"/>
            <p:cNvSpPr>
              <a:spLocks noChangeArrowheads="1"/>
            </p:cNvSpPr>
            <p:nvPr/>
          </p:nvSpPr>
          <p:spPr bwMode="auto">
            <a:xfrm flipV="1">
              <a:off x="3200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2" name="Oval 132"/>
            <p:cNvSpPr>
              <a:spLocks noChangeArrowheads="1"/>
            </p:cNvSpPr>
            <p:nvPr/>
          </p:nvSpPr>
          <p:spPr bwMode="auto">
            <a:xfrm flipV="1">
              <a:off x="3452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3" name="Oval 133"/>
            <p:cNvSpPr>
              <a:spLocks noChangeArrowheads="1"/>
            </p:cNvSpPr>
            <p:nvPr/>
          </p:nvSpPr>
          <p:spPr bwMode="auto">
            <a:xfrm flipV="1">
              <a:off x="3704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4" name="Oval 134"/>
            <p:cNvSpPr>
              <a:spLocks noChangeArrowheads="1"/>
            </p:cNvSpPr>
            <p:nvPr/>
          </p:nvSpPr>
          <p:spPr bwMode="auto">
            <a:xfrm flipV="1">
              <a:off x="3956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5" name="Oval 135"/>
            <p:cNvSpPr>
              <a:spLocks noChangeArrowheads="1"/>
            </p:cNvSpPr>
            <p:nvPr/>
          </p:nvSpPr>
          <p:spPr bwMode="auto">
            <a:xfrm flipV="1">
              <a:off x="2948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6" name="Oval 136"/>
            <p:cNvSpPr>
              <a:spLocks noChangeArrowheads="1"/>
            </p:cNvSpPr>
            <p:nvPr/>
          </p:nvSpPr>
          <p:spPr bwMode="auto">
            <a:xfrm flipV="1">
              <a:off x="320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7" name="Oval 137"/>
            <p:cNvSpPr>
              <a:spLocks noChangeArrowheads="1"/>
            </p:cNvSpPr>
            <p:nvPr/>
          </p:nvSpPr>
          <p:spPr bwMode="auto">
            <a:xfrm flipV="1">
              <a:off x="345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8" name="Oval 138"/>
            <p:cNvSpPr>
              <a:spLocks noChangeArrowheads="1"/>
            </p:cNvSpPr>
            <p:nvPr/>
          </p:nvSpPr>
          <p:spPr bwMode="auto">
            <a:xfrm flipV="1">
              <a:off x="3704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9" name="Oval 139"/>
            <p:cNvSpPr>
              <a:spLocks noChangeArrowheads="1"/>
            </p:cNvSpPr>
            <p:nvPr/>
          </p:nvSpPr>
          <p:spPr bwMode="auto">
            <a:xfrm flipV="1">
              <a:off x="3956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0" name="Oval 140"/>
            <p:cNvSpPr>
              <a:spLocks noChangeArrowheads="1"/>
            </p:cNvSpPr>
            <p:nvPr/>
          </p:nvSpPr>
          <p:spPr bwMode="auto">
            <a:xfrm flipV="1">
              <a:off x="4208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1" name="Oval 141"/>
            <p:cNvSpPr>
              <a:spLocks noChangeArrowheads="1"/>
            </p:cNvSpPr>
            <p:nvPr/>
          </p:nvSpPr>
          <p:spPr bwMode="auto">
            <a:xfrm flipV="1">
              <a:off x="446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2" name="Oval 142"/>
            <p:cNvSpPr>
              <a:spLocks noChangeArrowheads="1"/>
            </p:cNvSpPr>
            <p:nvPr/>
          </p:nvSpPr>
          <p:spPr bwMode="auto">
            <a:xfrm flipV="1">
              <a:off x="471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3" name="Oval 143"/>
            <p:cNvSpPr>
              <a:spLocks noChangeArrowheads="1"/>
            </p:cNvSpPr>
            <p:nvPr/>
          </p:nvSpPr>
          <p:spPr bwMode="auto">
            <a:xfrm flipV="1">
              <a:off x="2948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4" name="Oval 144"/>
            <p:cNvSpPr>
              <a:spLocks noChangeArrowheads="1"/>
            </p:cNvSpPr>
            <p:nvPr/>
          </p:nvSpPr>
          <p:spPr bwMode="auto">
            <a:xfrm flipV="1">
              <a:off x="3200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5" name="Oval 145"/>
            <p:cNvSpPr>
              <a:spLocks noChangeArrowheads="1"/>
            </p:cNvSpPr>
            <p:nvPr/>
          </p:nvSpPr>
          <p:spPr bwMode="auto">
            <a:xfrm flipV="1">
              <a:off x="345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6" name="Oval 146"/>
            <p:cNvSpPr>
              <a:spLocks noChangeArrowheads="1"/>
            </p:cNvSpPr>
            <p:nvPr/>
          </p:nvSpPr>
          <p:spPr bwMode="auto">
            <a:xfrm flipV="1">
              <a:off x="3704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7" name="Oval 147"/>
            <p:cNvSpPr>
              <a:spLocks noChangeArrowheads="1"/>
            </p:cNvSpPr>
            <p:nvPr/>
          </p:nvSpPr>
          <p:spPr bwMode="auto">
            <a:xfrm flipV="1">
              <a:off x="3956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8" name="Oval 148"/>
            <p:cNvSpPr>
              <a:spLocks noChangeArrowheads="1"/>
            </p:cNvSpPr>
            <p:nvPr/>
          </p:nvSpPr>
          <p:spPr bwMode="auto">
            <a:xfrm flipV="1">
              <a:off x="4208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9" name="Oval 149"/>
            <p:cNvSpPr>
              <a:spLocks noChangeArrowheads="1"/>
            </p:cNvSpPr>
            <p:nvPr/>
          </p:nvSpPr>
          <p:spPr bwMode="auto">
            <a:xfrm flipV="1">
              <a:off x="2948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0" name="Oval 150"/>
            <p:cNvSpPr>
              <a:spLocks noChangeArrowheads="1"/>
            </p:cNvSpPr>
            <p:nvPr/>
          </p:nvSpPr>
          <p:spPr bwMode="auto">
            <a:xfrm flipV="1">
              <a:off x="3200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1" name="Oval 151"/>
            <p:cNvSpPr>
              <a:spLocks noChangeArrowheads="1"/>
            </p:cNvSpPr>
            <p:nvPr/>
          </p:nvSpPr>
          <p:spPr bwMode="auto">
            <a:xfrm flipV="1">
              <a:off x="345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2" name="Oval 152"/>
            <p:cNvSpPr>
              <a:spLocks noChangeArrowheads="1"/>
            </p:cNvSpPr>
            <p:nvPr/>
          </p:nvSpPr>
          <p:spPr bwMode="auto">
            <a:xfrm flipV="1">
              <a:off x="3704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3" name="Oval 153"/>
            <p:cNvSpPr>
              <a:spLocks noChangeArrowheads="1"/>
            </p:cNvSpPr>
            <p:nvPr/>
          </p:nvSpPr>
          <p:spPr bwMode="auto">
            <a:xfrm flipV="1">
              <a:off x="3956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4" name="Oval 154"/>
            <p:cNvSpPr>
              <a:spLocks noChangeArrowheads="1"/>
            </p:cNvSpPr>
            <p:nvPr/>
          </p:nvSpPr>
          <p:spPr bwMode="auto">
            <a:xfrm flipV="1">
              <a:off x="4208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5" name="Oval 155"/>
            <p:cNvSpPr>
              <a:spLocks noChangeArrowheads="1"/>
            </p:cNvSpPr>
            <p:nvPr/>
          </p:nvSpPr>
          <p:spPr bwMode="auto">
            <a:xfrm flipV="1">
              <a:off x="2948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6" name="Oval 156"/>
            <p:cNvSpPr>
              <a:spLocks noChangeArrowheads="1"/>
            </p:cNvSpPr>
            <p:nvPr/>
          </p:nvSpPr>
          <p:spPr bwMode="auto">
            <a:xfrm flipV="1">
              <a:off x="320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7" name="Oval 157"/>
            <p:cNvSpPr>
              <a:spLocks noChangeArrowheads="1"/>
            </p:cNvSpPr>
            <p:nvPr/>
          </p:nvSpPr>
          <p:spPr bwMode="auto">
            <a:xfrm flipV="1">
              <a:off x="345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8" name="Oval 158"/>
            <p:cNvSpPr>
              <a:spLocks noChangeArrowheads="1"/>
            </p:cNvSpPr>
            <p:nvPr/>
          </p:nvSpPr>
          <p:spPr bwMode="auto">
            <a:xfrm flipV="1">
              <a:off x="3704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9" name="Oval 159"/>
            <p:cNvSpPr>
              <a:spLocks noChangeArrowheads="1"/>
            </p:cNvSpPr>
            <p:nvPr/>
          </p:nvSpPr>
          <p:spPr bwMode="auto">
            <a:xfrm flipV="1">
              <a:off x="3956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0" name="Oval 160"/>
            <p:cNvSpPr>
              <a:spLocks noChangeArrowheads="1"/>
            </p:cNvSpPr>
            <p:nvPr/>
          </p:nvSpPr>
          <p:spPr bwMode="auto">
            <a:xfrm flipV="1">
              <a:off x="4208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1" name="Oval 161"/>
            <p:cNvSpPr>
              <a:spLocks noChangeArrowheads="1"/>
            </p:cNvSpPr>
            <p:nvPr/>
          </p:nvSpPr>
          <p:spPr bwMode="auto">
            <a:xfrm flipV="1">
              <a:off x="446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2" name="Oval 162"/>
            <p:cNvSpPr>
              <a:spLocks noChangeArrowheads="1"/>
            </p:cNvSpPr>
            <p:nvPr/>
          </p:nvSpPr>
          <p:spPr bwMode="auto">
            <a:xfrm flipV="1">
              <a:off x="471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 flipV="1">
              <a:off x="4964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 flipV="1">
              <a:off x="2948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5" name="Oval 165"/>
            <p:cNvSpPr>
              <a:spLocks noChangeArrowheads="1"/>
            </p:cNvSpPr>
            <p:nvPr/>
          </p:nvSpPr>
          <p:spPr bwMode="auto">
            <a:xfrm flipV="1">
              <a:off x="3200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6" name="Oval 166"/>
            <p:cNvSpPr>
              <a:spLocks noChangeArrowheads="1"/>
            </p:cNvSpPr>
            <p:nvPr/>
          </p:nvSpPr>
          <p:spPr bwMode="auto">
            <a:xfrm flipV="1">
              <a:off x="2948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 flipV="1">
              <a:off x="3200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8" name="Oval 168"/>
            <p:cNvSpPr>
              <a:spLocks noChangeArrowheads="1"/>
            </p:cNvSpPr>
            <p:nvPr/>
          </p:nvSpPr>
          <p:spPr bwMode="auto">
            <a:xfrm flipV="1">
              <a:off x="345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9" name="Oval 169"/>
            <p:cNvSpPr>
              <a:spLocks noChangeArrowheads="1"/>
            </p:cNvSpPr>
            <p:nvPr/>
          </p:nvSpPr>
          <p:spPr bwMode="auto">
            <a:xfrm flipV="1">
              <a:off x="3704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0" name="Oval 170"/>
            <p:cNvSpPr>
              <a:spLocks noChangeArrowheads="1"/>
            </p:cNvSpPr>
            <p:nvPr/>
          </p:nvSpPr>
          <p:spPr bwMode="auto">
            <a:xfrm flipV="1">
              <a:off x="3956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1" name="Oval 171"/>
            <p:cNvSpPr>
              <a:spLocks noChangeArrowheads="1"/>
            </p:cNvSpPr>
            <p:nvPr/>
          </p:nvSpPr>
          <p:spPr bwMode="auto">
            <a:xfrm flipV="1">
              <a:off x="4208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2" name="Oval 172"/>
            <p:cNvSpPr>
              <a:spLocks noChangeArrowheads="1"/>
            </p:cNvSpPr>
            <p:nvPr/>
          </p:nvSpPr>
          <p:spPr bwMode="auto">
            <a:xfrm flipV="1">
              <a:off x="2948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3" name="Oval 173"/>
            <p:cNvSpPr>
              <a:spLocks noChangeArrowheads="1"/>
            </p:cNvSpPr>
            <p:nvPr/>
          </p:nvSpPr>
          <p:spPr bwMode="auto">
            <a:xfrm flipV="1">
              <a:off x="320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4" name="Oval 174"/>
            <p:cNvSpPr>
              <a:spLocks noChangeArrowheads="1"/>
            </p:cNvSpPr>
            <p:nvPr/>
          </p:nvSpPr>
          <p:spPr bwMode="auto">
            <a:xfrm flipV="1">
              <a:off x="345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5" name="Oval 175"/>
            <p:cNvSpPr>
              <a:spLocks noChangeArrowheads="1"/>
            </p:cNvSpPr>
            <p:nvPr/>
          </p:nvSpPr>
          <p:spPr bwMode="auto">
            <a:xfrm flipV="1">
              <a:off x="3704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6" name="Oval 176"/>
            <p:cNvSpPr>
              <a:spLocks noChangeArrowheads="1"/>
            </p:cNvSpPr>
            <p:nvPr/>
          </p:nvSpPr>
          <p:spPr bwMode="auto">
            <a:xfrm flipV="1">
              <a:off x="3956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7" name="Oval 177"/>
            <p:cNvSpPr>
              <a:spLocks noChangeArrowheads="1"/>
            </p:cNvSpPr>
            <p:nvPr/>
          </p:nvSpPr>
          <p:spPr bwMode="auto">
            <a:xfrm flipV="1">
              <a:off x="4208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8" name="Oval 178"/>
            <p:cNvSpPr>
              <a:spLocks noChangeArrowheads="1"/>
            </p:cNvSpPr>
            <p:nvPr/>
          </p:nvSpPr>
          <p:spPr bwMode="auto">
            <a:xfrm flipV="1">
              <a:off x="446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9" name="Oval 179"/>
            <p:cNvSpPr>
              <a:spLocks noChangeArrowheads="1"/>
            </p:cNvSpPr>
            <p:nvPr/>
          </p:nvSpPr>
          <p:spPr bwMode="auto">
            <a:xfrm flipV="1">
              <a:off x="2948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0" name="Oval 180"/>
            <p:cNvSpPr>
              <a:spLocks noChangeArrowheads="1"/>
            </p:cNvSpPr>
            <p:nvPr/>
          </p:nvSpPr>
          <p:spPr bwMode="auto">
            <a:xfrm flipV="1">
              <a:off x="3200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1" name="Oval 181"/>
            <p:cNvSpPr>
              <a:spLocks noChangeArrowheads="1"/>
            </p:cNvSpPr>
            <p:nvPr/>
          </p:nvSpPr>
          <p:spPr bwMode="auto">
            <a:xfrm flipV="1">
              <a:off x="345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 flipV="1">
              <a:off x="3704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 flipV="1">
              <a:off x="2948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 flipV="1">
              <a:off x="3200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 flipV="1">
              <a:off x="345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6" name="Oval 186"/>
            <p:cNvSpPr>
              <a:spLocks noChangeArrowheads="1"/>
            </p:cNvSpPr>
            <p:nvPr/>
          </p:nvSpPr>
          <p:spPr bwMode="auto">
            <a:xfrm flipV="1">
              <a:off x="3704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7" name="Oval 187"/>
            <p:cNvSpPr>
              <a:spLocks noChangeArrowheads="1"/>
            </p:cNvSpPr>
            <p:nvPr/>
          </p:nvSpPr>
          <p:spPr bwMode="auto">
            <a:xfrm flipV="1">
              <a:off x="3956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8" name="Text Box 188"/>
            <p:cNvSpPr txBox="1">
              <a:spLocks noChangeArrowheads="1"/>
            </p:cNvSpPr>
            <p:nvPr/>
          </p:nvSpPr>
          <p:spPr bwMode="auto">
            <a:xfrm>
              <a:off x="313" y="230"/>
              <a:ext cx="1660" cy="7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 dirty="0">
                  <a:cs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89" name="Text Box 189"/>
            <p:cNvSpPr txBox="1">
              <a:spLocks noChangeArrowheads="1"/>
            </p:cNvSpPr>
            <p:nvPr/>
          </p:nvSpPr>
          <p:spPr bwMode="auto">
            <a:xfrm>
              <a:off x="2566" y="1262"/>
              <a:ext cx="1408" cy="7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 err="1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 dirty="0" err="1">
                  <a:cs typeface="Times New Roman" panose="02020603050405020304" pitchFamily="18" charset="0"/>
                </a:rPr>
                <a:t>i,j</a:t>
              </a:r>
              <a:endParaRPr lang="en-US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90" name="Arrow 727"/>
            <p:cNvSpPr>
              <a:spLocks noChangeShapeType="1"/>
            </p:cNvSpPr>
            <p:nvPr/>
          </p:nvSpPr>
          <p:spPr bwMode="auto">
            <a:xfrm flipH="1" flipV="1">
              <a:off x="2528" y="1261"/>
              <a:ext cx="250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1" name="Arrow 727"/>
            <p:cNvSpPr>
              <a:spLocks noChangeShapeType="1"/>
            </p:cNvSpPr>
            <p:nvPr/>
          </p:nvSpPr>
          <p:spPr bwMode="auto">
            <a:xfrm flipH="1" flipV="1">
              <a:off x="303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192"/>
            <p:cNvSpPr txBox="1">
              <a:spLocks noChangeArrowheads="1"/>
            </p:cNvSpPr>
            <p:nvPr/>
          </p:nvSpPr>
          <p:spPr bwMode="auto">
            <a:xfrm>
              <a:off x="2566" y="245"/>
              <a:ext cx="1531" cy="7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 dirty="0">
                  <a:cs typeface="Times New Roman" panose="02020603050405020304" pitchFamily="18" charset="0"/>
                </a:rPr>
                <a:t>i,1</a:t>
              </a:r>
              <a:endParaRPr lang="en-US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93" name="Arrow 727"/>
            <p:cNvSpPr>
              <a:spLocks noChangeShapeType="1"/>
            </p:cNvSpPr>
            <p:nvPr/>
          </p:nvSpPr>
          <p:spPr bwMode="auto">
            <a:xfrm flipH="1" flipV="1">
              <a:off x="2573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4"/>
          <p:cNvGrpSpPr>
            <a:grpSpLocks/>
          </p:cNvGrpSpPr>
          <p:nvPr/>
        </p:nvGrpSpPr>
        <p:grpSpPr bwMode="auto">
          <a:xfrm>
            <a:off x="6751" y="823034"/>
            <a:ext cx="1427524" cy="1057351"/>
            <a:chOff x="0" y="0"/>
            <a:chExt cx="5468" cy="2331"/>
          </a:xfrm>
        </p:grpSpPr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0" y="0"/>
              <a:ext cx="5468" cy="2331"/>
            </a:xfrm>
            <a:prstGeom prst="rect">
              <a:avLst/>
            </a:prstGeom>
            <a:solidFill>
              <a:srgbClr val="CCFFCC">
                <a:alpha val="18999"/>
              </a:srgb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6" name="Oval 196"/>
            <p:cNvSpPr>
              <a:spLocks noChangeArrowheads="1"/>
            </p:cNvSpPr>
            <p:nvPr/>
          </p:nvSpPr>
          <p:spPr bwMode="auto">
            <a:xfrm flipV="1">
              <a:off x="152" y="109"/>
              <a:ext cx="150" cy="125"/>
            </a:xfrm>
            <a:prstGeom prst="ellipse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7" name="Oval 197"/>
            <p:cNvSpPr>
              <a:spLocks noChangeArrowheads="1"/>
            </p:cNvSpPr>
            <p:nvPr/>
          </p:nvSpPr>
          <p:spPr bwMode="auto">
            <a:xfrm flipV="1">
              <a:off x="403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8" name="Oval 198"/>
            <p:cNvSpPr>
              <a:spLocks noChangeArrowheads="1"/>
            </p:cNvSpPr>
            <p:nvPr/>
          </p:nvSpPr>
          <p:spPr bwMode="auto">
            <a:xfrm flipV="1">
              <a:off x="655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9" name="Oval 199"/>
            <p:cNvSpPr>
              <a:spLocks noChangeArrowheads="1"/>
            </p:cNvSpPr>
            <p:nvPr/>
          </p:nvSpPr>
          <p:spPr bwMode="auto">
            <a:xfrm flipV="1">
              <a:off x="907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0" name="Oval 200"/>
            <p:cNvSpPr>
              <a:spLocks noChangeArrowheads="1"/>
            </p:cNvSpPr>
            <p:nvPr/>
          </p:nvSpPr>
          <p:spPr bwMode="auto">
            <a:xfrm flipV="1">
              <a:off x="1159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1" name="Oval 201"/>
            <p:cNvSpPr>
              <a:spLocks noChangeArrowheads="1"/>
            </p:cNvSpPr>
            <p:nvPr/>
          </p:nvSpPr>
          <p:spPr bwMode="auto">
            <a:xfrm flipV="1">
              <a:off x="1411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2" name="Oval 202"/>
            <p:cNvSpPr>
              <a:spLocks noChangeArrowheads="1"/>
            </p:cNvSpPr>
            <p:nvPr/>
          </p:nvSpPr>
          <p:spPr bwMode="auto">
            <a:xfrm flipV="1">
              <a:off x="1663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3" name="Oval 203"/>
            <p:cNvSpPr>
              <a:spLocks noChangeArrowheads="1"/>
            </p:cNvSpPr>
            <p:nvPr/>
          </p:nvSpPr>
          <p:spPr bwMode="auto">
            <a:xfrm flipV="1">
              <a:off x="1915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4" name="Oval 204"/>
            <p:cNvSpPr>
              <a:spLocks noChangeArrowheads="1"/>
            </p:cNvSpPr>
            <p:nvPr/>
          </p:nvSpPr>
          <p:spPr bwMode="auto">
            <a:xfrm flipV="1">
              <a:off x="2167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5" name="Oval 205"/>
            <p:cNvSpPr>
              <a:spLocks noChangeArrowheads="1"/>
            </p:cNvSpPr>
            <p:nvPr/>
          </p:nvSpPr>
          <p:spPr bwMode="auto">
            <a:xfrm flipV="1">
              <a:off x="2419" y="109"/>
              <a:ext cx="150" cy="125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6" name="Oval 206"/>
            <p:cNvSpPr>
              <a:spLocks noChangeArrowheads="1"/>
            </p:cNvSpPr>
            <p:nvPr/>
          </p:nvSpPr>
          <p:spPr bwMode="auto">
            <a:xfrm flipV="1">
              <a:off x="2671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7" name="Oval 207"/>
            <p:cNvSpPr>
              <a:spLocks noChangeArrowheads="1"/>
            </p:cNvSpPr>
            <p:nvPr/>
          </p:nvSpPr>
          <p:spPr bwMode="auto">
            <a:xfrm flipV="1">
              <a:off x="15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8" name="Oval 208"/>
            <p:cNvSpPr>
              <a:spLocks noChangeArrowheads="1"/>
            </p:cNvSpPr>
            <p:nvPr/>
          </p:nvSpPr>
          <p:spPr bwMode="auto">
            <a:xfrm flipV="1">
              <a:off x="403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9" name="Oval 209"/>
            <p:cNvSpPr>
              <a:spLocks noChangeArrowheads="1"/>
            </p:cNvSpPr>
            <p:nvPr/>
          </p:nvSpPr>
          <p:spPr bwMode="auto">
            <a:xfrm flipV="1">
              <a:off x="655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0" name="Oval 210"/>
            <p:cNvSpPr>
              <a:spLocks noChangeArrowheads="1"/>
            </p:cNvSpPr>
            <p:nvPr/>
          </p:nvSpPr>
          <p:spPr bwMode="auto">
            <a:xfrm flipV="1">
              <a:off x="907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1" name="Oval 211"/>
            <p:cNvSpPr>
              <a:spLocks noChangeArrowheads="1"/>
            </p:cNvSpPr>
            <p:nvPr/>
          </p:nvSpPr>
          <p:spPr bwMode="auto">
            <a:xfrm flipV="1">
              <a:off x="1159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2" name="Oval 212"/>
            <p:cNvSpPr>
              <a:spLocks noChangeArrowheads="1"/>
            </p:cNvSpPr>
            <p:nvPr/>
          </p:nvSpPr>
          <p:spPr bwMode="auto">
            <a:xfrm flipV="1">
              <a:off x="1411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3" name="Oval 213"/>
            <p:cNvSpPr>
              <a:spLocks noChangeArrowheads="1"/>
            </p:cNvSpPr>
            <p:nvPr/>
          </p:nvSpPr>
          <p:spPr bwMode="auto">
            <a:xfrm flipV="1">
              <a:off x="1663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4" name="Oval 214"/>
            <p:cNvSpPr>
              <a:spLocks noChangeArrowheads="1"/>
            </p:cNvSpPr>
            <p:nvPr/>
          </p:nvSpPr>
          <p:spPr bwMode="auto">
            <a:xfrm flipV="1">
              <a:off x="1915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5" name="Oval 215"/>
            <p:cNvSpPr>
              <a:spLocks noChangeArrowheads="1"/>
            </p:cNvSpPr>
            <p:nvPr/>
          </p:nvSpPr>
          <p:spPr bwMode="auto">
            <a:xfrm flipV="1">
              <a:off x="2167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6" name="Oval 216"/>
            <p:cNvSpPr>
              <a:spLocks noChangeArrowheads="1"/>
            </p:cNvSpPr>
            <p:nvPr/>
          </p:nvSpPr>
          <p:spPr bwMode="auto">
            <a:xfrm flipV="1">
              <a:off x="241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7" name="Oval 217"/>
            <p:cNvSpPr>
              <a:spLocks noChangeArrowheads="1"/>
            </p:cNvSpPr>
            <p:nvPr/>
          </p:nvSpPr>
          <p:spPr bwMode="auto">
            <a:xfrm flipV="1">
              <a:off x="267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8" name="Oval 218"/>
            <p:cNvSpPr>
              <a:spLocks noChangeArrowheads="1"/>
            </p:cNvSpPr>
            <p:nvPr/>
          </p:nvSpPr>
          <p:spPr bwMode="auto">
            <a:xfrm flipV="1">
              <a:off x="15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flipV="1">
              <a:off x="403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0" name="Oval 220"/>
            <p:cNvSpPr>
              <a:spLocks noChangeArrowheads="1"/>
            </p:cNvSpPr>
            <p:nvPr/>
          </p:nvSpPr>
          <p:spPr bwMode="auto">
            <a:xfrm flipV="1">
              <a:off x="655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flipV="1">
              <a:off x="907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2" name="Oval 222"/>
            <p:cNvSpPr>
              <a:spLocks noChangeArrowheads="1"/>
            </p:cNvSpPr>
            <p:nvPr/>
          </p:nvSpPr>
          <p:spPr bwMode="auto">
            <a:xfrm flipV="1">
              <a:off x="1159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3" name="Oval 223"/>
            <p:cNvSpPr>
              <a:spLocks noChangeArrowheads="1"/>
            </p:cNvSpPr>
            <p:nvPr/>
          </p:nvSpPr>
          <p:spPr bwMode="auto">
            <a:xfrm flipV="1">
              <a:off x="1411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4" name="Oval 224"/>
            <p:cNvSpPr>
              <a:spLocks noChangeArrowheads="1"/>
            </p:cNvSpPr>
            <p:nvPr/>
          </p:nvSpPr>
          <p:spPr bwMode="auto">
            <a:xfrm flipV="1">
              <a:off x="1663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5" name="Oval 225"/>
            <p:cNvSpPr>
              <a:spLocks noChangeArrowheads="1"/>
            </p:cNvSpPr>
            <p:nvPr/>
          </p:nvSpPr>
          <p:spPr bwMode="auto">
            <a:xfrm flipV="1">
              <a:off x="1915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6" name="Oval 226"/>
            <p:cNvSpPr>
              <a:spLocks noChangeArrowheads="1"/>
            </p:cNvSpPr>
            <p:nvPr/>
          </p:nvSpPr>
          <p:spPr bwMode="auto">
            <a:xfrm flipV="1">
              <a:off x="2167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7" name="Oval 227"/>
            <p:cNvSpPr>
              <a:spLocks noChangeArrowheads="1"/>
            </p:cNvSpPr>
            <p:nvPr/>
          </p:nvSpPr>
          <p:spPr bwMode="auto">
            <a:xfrm flipV="1">
              <a:off x="2419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8" name="Oval 228"/>
            <p:cNvSpPr>
              <a:spLocks noChangeArrowheads="1"/>
            </p:cNvSpPr>
            <p:nvPr/>
          </p:nvSpPr>
          <p:spPr bwMode="auto">
            <a:xfrm flipV="1">
              <a:off x="2671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9" name="Oval 229"/>
            <p:cNvSpPr>
              <a:spLocks noChangeArrowheads="1"/>
            </p:cNvSpPr>
            <p:nvPr/>
          </p:nvSpPr>
          <p:spPr bwMode="auto">
            <a:xfrm flipV="1">
              <a:off x="15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0" name="Oval 230"/>
            <p:cNvSpPr>
              <a:spLocks noChangeArrowheads="1"/>
            </p:cNvSpPr>
            <p:nvPr/>
          </p:nvSpPr>
          <p:spPr bwMode="auto">
            <a:xfrm flipV="1">
              <a:off x="403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1" name="Oval 231"/>
            <p:cNvSpPr>
              <a:spLocks noChangeArrowheads="1"/>
            </p:cNvSpPr>
            <p:nvPr/>
          </p:nvSpPr>
          <p:spPr bwMode="auto">
            <a:xfrm flipV="1">
              <a:off x="655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2" name="Oval 232"/>
            <p:cNvSpPr>
              <a:spLocks noChangeArrowheads="1"/>
            </p:cNvSpPr>
            <p:nvPr/>
          </p:nvSpPr>
          <p:spPr bwMode="auto">
            <a:xfrm flipV="1">
              <a:off x="907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3" name="Oval 233"/>
            <p:cNvSpPr>
              <a:spLocks noChangeArrowheads="1"/>
            </p:cNvSpPr>
            <p:nvPr/>
          </p:nvSpPr>
          <p:spPr bwMode="auto">
            <a:xfrm flipV="1">
              <a:off x="1159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4" name="Oval 234"/>
            <p:cNvSpPr>
              <a:spLocks noChangeArrowheads="1"/>
            </p:cNvSpPr>
            <p:nvPr/>
          </p:nvSpPr>
          <p:spPr bwMode="auto">
            <a:xfrm flipV="1">
              <a:off x="1411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5" name="Oval 235"/>
            <p:cNvSpPr>
              <a:spLocks noChangeArrowheads="1"/>
            </p:cNvSpPr>
            <p:nvPr/>
          </p:nvSpPr>
          <p:spPr bwMode="auto">
            <a:xfrm flipV="1">
              <a:off x="1663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6" name="Oval 236"/>
            <p:cNvSpPr>
              <a:spLocks noChangeArrowheads="1"/>
            </p:cNvSpPr>
            <p:nvPr/>
          </p:nvSpPr>
          <p:spPr bwMode="auto">
            <a:xfrm flipV="1">
              <a:off x="1915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7" name="Oval 237"/>
            <p:cNvSpPr>
              <a:spLocks noChangeArrowheads="1"/>
            </p:cNvSpPr>
            <p:nvPr/>
          </p:nvSpPr>
          <p:spPr bwMode="auto">
            <a:xfrm flipV="1">
              <a:off x="2167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8" name="Oval 238"/>
            <p:cNvSpPr>
              <a:spLocks noChangeArrowheads="1"/>
            </p:cNvSpPr>
            <p:nvPr/>
          </p:nvSpPr>
          <p:spPr bwMode="auto">
            <a:xfrm flipV="1">
              <a:off x="2419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9" name="Oval 239"/>
            <p:cNvSpPr>
              <a:spLocks noChangeArrowheads="1"/>
            </p:cNvSpPr>
            <p:nvPr/>
          </p:nvSpPr>
          <p:spPr bwMode="auto">
            <a:xfrm flipV="1">
              <a:off x="2671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0" name="Oval 240"/>
            <p:cNvSpPr>
              <a:spLocks noChangeArrowheads="1"/>
            </p:cNvSpPr>
            <p:nvPr/>
          </p:nvSpPr>
          <p:spPr bwMode="auto">
            <a:xfrm flipV="1">
              <a:off x="15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1" name="Oval 241"/>
            <p:cNvSpPr>
              <a:spLocks noChangeArrowheads="1"/>
            </p:cNvSpPr>
            <p:nvPr/>
          </p:nvSpPr>
          <p:spPr bwMode="auto">
            <a:xfrm flipV="1">
              <a:off x="403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2" name="Oval 242"/>
            <p:cNvSpPr>
              <a:spLocks noChangeArrowheads="1"/>
            </p:cNvSpPr>
            <p:nvPr/>
          </p:nvSpPr>
          <p:spPr bwMode="auto">
            <a:xfrm flipV="1">
              <a:off x="655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3" name="Oval 243"/>
            <p:cNvSpPr>
              <a:spLocks noChangeArrowheads="1"/>
            </p:cNvSpPr>
            <p:nvPr/>
          </p:nvSpPr>
          <p:spPr bwMode="auto">
            <a:xfrm flipV="1">
              <a:off x="907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4" name="Oval 244"/>
            <p:cNvSpPr>
              <a:spLocks noChangeArrowheads="1"/>
            </p:cNvSpPr>
            <p:nvPr/>
          </p:nvSpPr>
          <p:spPr bwMode="auto">
            <a:xfrm flipV="1">
              <a:off x="1159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5" name="Oval 245"/>
            <p:cNvSpPr>
              <a:spLocks noChangeArrowheads="1"/>
            </p:cNvSpPr>
            <p:nvPr/>
          </p:nvSpPr>
          <p:spPr bwMode="auto">
            <a:xfrm flipV="1">
              <a:off x="1411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6" name="Oval 246"/>
            <p:cNvSpPr>
              <a:spLocks noChangeArrowheads="1"/>
            </p:cNvSpPr>
            <p:nvPr/>
          </p:nvSpPr>
          <p:spPr bwMode="auto">
            <a:xfrm flipV="1">
              <a:off x="1663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7" name="Oval 247"/>
            <p:cNvSpPr>
              <a:spLocks noChangeArrowheads="1"/>
            </p:cNvSpPr>
            <p:nvPr/>
          </p:nvSpPr>
          <p:spPr bwMode="auto">
            <a:xfrm flipV="1">
              <a:off x="1915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8" name="Oval 248"/>
            <p:cNvSpPr>
              <a:spLocks noChangeArrowheads="1"/>
            </p:cNvSpPr>
            <p:nvPr/>
          </p:nvSpPr>
          <p:spPr bwMode="auto">
            <a:xfrm flipV="1">
              <a:off x="2167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9" name="Oval 249"/>
            <p:cNvSpPr>
              <a:spLocks noChangeArrowheads="1"/>
            </p:cNvSpPr>
            <p:nvPr/>
          </p:nvSpPr>
          <p:spPr bwMode="auto">
            <a:xfrm flipV="1">
              <a:off x="241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0" name="Oval 250"/>
            <p:cNvSpPr>
              <a:spLocks noChangeArrowheads="1"/>
            </p:cNvSpPr>
            <p:nvPr/>
          </p:nvSpPr>
          <p:spPr bwMode="auto">
            <a:xfrm flipV="1">
              <a:off x="267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1" name="Oval 251"/>
            <p:cNvSpPr>
              <a:spLocks noChangeArrowheads="1"/>
            </p:cNvSpPr>
            <p:nvPr/>
          </p:nvSpPr>
          <p:spPr bwMode="auto">
            <a:xfrm flipV="1">
              <a:off x="152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2" name="Oval 252"/>
            <p:cNvSpPr>
              <a:spLocks noChangeArrowheads="1"/>
            </p:cNvSpPr>
            <p:nvPr/>
          </p:nvSpPr>
          <p:spPr bwMode="auto">
            <a:xfrm flipV="1">
              <a:off x="403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3" name="Oval 253"/>
            <p:cNvSpPr>
              <a:spLocks noChangeArrowheads="1"/>
            </p:cNvSpPr>
            <p:nvPr/>
          </p:nvSpPr>
          <p:spPr bwMode="auto">
            <a:xfrm flipV="1">
              <a:off x="655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4" name="Oval 254"/>
            <p:cNvSpPr>
              <a:spLocks noChangeArrowheads="1"/>
            </p:cNvSpPr>
            <p:nvPr/>
          </p:nvSpPr>
          <p:spPr bwMode="auto">
            <a:xfrm flipV="1">
              <a:off x="907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5" name="Oval 255"/>
            <p:cNvSpPr>
              <a:spLocks noChangeArrowheads="1"/>
            </p:cNvSpPr>
            <p:nvPr/>
          </p:nvSpPr>
          <p:spPr bwMode="auto">
            <a:xfrm flipV="1">
              <a:off x="1159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6" name="Oval 256"/>
            <p:cNvSpPr>
              <a:spLocks noChangeArrowheads="1"/>
            </p:cNvSpPr>
            <p:nvPr/>
          </p:nvSpPr>
          <p:spPr bwMode="auto">
            <a:xfrm flipV="1">
              <a:off x="1411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7" name="Oval 257"/>
            <p:cNvSpPr>
              <a:spLocks noChangeArrowheads="1"/>
            </p:cNvSpPr>
            <p:nvPr/>
          </p:nvSpPr>
          <p:spPr bwMode="auto">
            <a:xfrm flipV="1">
              <a:off x="1663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8" name="Oval 258"/>
            <p:cNvSpPr>
              <a:spLocks noChangeArrowheads="1"/>
            </p:cNvSpPr>
            <p:nvPr/>
          </p:nvSpPr>
          <p:spPr bwMode="auto">
            <a:xfrm flipV="1">
              <a:off x="1915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9" name="Oval 259"/>
            <p:cNvSpPr>
              <a:spLocks noChangeArrowheads="1"/>
            </p:cNvSpPr>
            <p:nvPr/>
          </p:nvSpPr>
          <p:spPr bwMode="auto">
            <a:xfrm flipV="1">
              <a:off x="2167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0" name="Oval 260"/>
            <p:cNvSpPr>
              <a:spLocks noChangeArrowheads="1"/>
            </p:cNvSpPr>
            <p:nvPr/>
          </p:nvSpPr>
          <p:spPr bwMode="auto">
            <a:xfrm flipV="1">
              <a:off x="2419" y="1159"/>
              <a:ext cx="150" cy="125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1" name="Oval 261"/>
            <p:cNvSpPr>
              <a:spLocks noChangeArrowheads="1"/>
            </p:cNvSpPr>
            <p:nvPr/>
          </p:nvSpPr>
          <p:spPr bwMode="auto">
            <a:xfrm flipV="1">
              <a:off x="2671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2" name="Oval 262"/>
            <p:cNvSpPr>
              <a:spLocks noChangeArrowheads="1"/>
            </p:cNvSpPr>
            <p:nvPr/>
          </p:nvSpPr>
          <p:spPr bwMode="auto">
            <a:xfrm flipV="1">
              <a:off x="15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3" name="Oval 263"/>
            <p:cNvSpPr>
              <a:spLocks noChangeArrowheads="1"/>
            </p:cNvSpPr>
            <p:nvPr/>
          </p:nvSpPr>
          <p:spPr bwMode="auto">
            <a:xfrm flipV="1">
              <a:off x="403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4" name="Oval 264"/>
            <p:cNvSpPr>
              <a:spLocks noChangeArrowheads="1"/>
            </p:cNvSpPr>
            <p:nvPr/>
          </p:nvSpPr>
          <p:spPr bwMode="auto">
            <a:xfrm flipV="1">
              <a:off x="655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5" name="Oval 265"/>
            <p:cNvSpPr>
              <a:spLocks noChangeArrowheads="1"/>
            </p:cNvSpPr>
            <p:nvPr/>
          </p:nvSpPr>
          <p:spPr bwMode="auto">
            <a:xfrm flipV="1">
              <a:off x="907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6" name="Oval 266"/>
            <p:cNvSpPr>
              <a:spLocks noChangeArrowheads="1"/>
            </p:cNvSpPr>
            <p:nvPr/>
          </p:nvSpPr>
          <p:spPr bwMode="auto">
            <a:xfrm flipV="1">
              <a:off x="1159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7" name="Oval 267"/>
            <p:cNvSpPr>
              <a:spLocks noChangeArrowheads="1"/>
            </p:cNvSpPr>
            <p:nvPr/>
          </p:nvSpPr>
          <p:spPr bwMode="auto">
            <a:xfrm flipV="1">
              <a:off x="1411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8" name="Oval 268"/>
            <p:cNvSpPr>
              <a:spLocks noChangeArrowheads="1"/>
            </p:cNvSpPr>
            <p:nvPr/>
          </p:nvSpPr>
          <p:spPr bwMode="auto">
            <a:xfrm flipV="1">
              <a:off x="1663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9" name="Oval 269"/>
            <p:cNvSpPr>
              <a:spLocks noChangeArrowheads="1"/>
            </p:cNvSpPr>
            <p:nvPr/>
          </p:nvSpPr>
          <p:spPr bwMode="auto">
            <a:xfrm flipV="1">
              <a:off x="1915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0" name="Oval 270"/>
            <p:cNvSpPr>
              <a:spLocks noChangeArrowheads="1"/>
            </p:cNvSpPr>
            <p:nvPr/>
          </p:nvSpPr>
          <p:spPr bwMode="auto">
            <a:xfrm flipV="1">
              <a:off x="2167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1" name="Oval 271"/>
            <p:cNvSpPr>
              <a:spLocks noChangeArrowheads="1"/>
            </p:cNvSpPr>
            <p:nvPr/>
          </p:nvSpPr>
          <p:spPr bwMode="auto">
            <a:xfrm flipV="1">
              <a:off x="2419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2" name="Oval 272"/>
            <p:cNvSpPr>
              <a:spLocks noChangeArrowheads="1"/>
            </p:cNvSpPr>
            <p:nvPr/>
          </p:nvSpPr>
          <p:spPr bwMode="auto">
            <a:xfrm flipV="1">
              <a:off x="2671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3" name="Oval 273"/>
            <p:cNvSpPr>
              <a:spLocks noChangeArrowheads="1"/>
            </p:cNvSpPr>
            <p:nvPr/>
          </p:nvSpPr>
          <p:spPr bwMode="auto">
            <a:xfrm flipV="1">
              <a:off x="15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4" name="Oval 274"/>
            <p:cNvSpPr>
              <a:spLocks noChangeArrowheads="1"/>
            </p:cNvSpPr>
            <p:nvPr/>
          </p:nvSpPr>
          <p:spPr bwMode="auto">
            <a:xfrm flipV="1">
              <a:off x="403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5" name="Oval 275"/>
            <p:cNvSpPr>
              <a:spLocks noChangeArrowheads="1"/>
            </p:cNvSpPr>
            <p:nvPr/>
          </p:nvSpPr>
          <p:spPr bwMode="auto">
            <a:xfrm flipV="1">
              <a:off x="655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6" name="Oval 276"/>
            <p:cNvSpPr>
              <a:spLocks noChangeArrowheads="1"/>
            </p:cNvSpPr>
            <p:nvPr/>
          </p:nvSpPr>
          <p:spPr bwMode="auto">
            <a:xfrm flipV="1">
              <a:off x="907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7" name="Oval 277"/>
            <p:cNvSpPr>
              <a:spLocks noChangeArrowheads="1"/>
            </p:cNvSpPr>
            <p:nvPr/>
          </p:nvSpPr>
          <p:spPr bwMode="auto">
            <a:xfrm flipV="1">
              <a:off x="1159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8" name="Oval 278"/>
            <p:cNvSpPr>
              <a:spLocks noChangeArrowheads="1"/>
            </p:cNvSpPr>
            <p:nvPr/>
          </p:nvSpPr>
          <p:spPr bwMode="auto">
            <a:xfrm flipV="1">
              <a:off x="1411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9" name="Oval 279"/>
            <p:cNvSpPr>
              <a:spLocks noChangeArrowheads="1"/>
            </p:cNvSpPr>
            <p:nvPr/>
          </p:nvSpPr>
          <p:spPr bwMode="auto">
            <a:xfrm flipV="1">
              <a:off x="1663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0" name="Oval 280"/>
            <p:cNvSpPr>
              <a:spLocks noChangeArrowheads="1"/>
            </p:cNvSpPr>
            <p:nvPr/>
          </p:nvSpPr>
          <p:spPr bwMode="auto">
            <a:xfrm flipV="1">
              <a:off x="1915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1" name="Oval 281"/>
            <p:cNvSpPr>
              <a:spLocks noChangeArrowheads="1"/>
            </p:cNvSpPr>
            <p:nvPr/>
          </p:nvSpPr>
          <p:spPr bwMode="auto">
            <a:xfrm flipV="1">
              <a:off x="2167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2" name="Oval 282"/>
            <p:cNvSpPr>
              <a:spLocks noChangeArrowheads="1"/>
            </p:cNvSpPr>
            <p:nvPr/>
          </p:nvSpPr>
          <p:spPr bwMode="auto">
            <a:xfrm flipV="1">
              <a:off x="241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3" name="Oval 283"/>
            <p:cNvSpPr>
              <a:spLocks noChangeArrowheads="1"/>
            </p:cNvSpPr>
            <p:nvPr/>
          </p:nvSpPr>
          <p:spPr bwMode="auto">
            <a:xfrm flipV="1">
              <a:off x="2671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4" name="Oval 284"/>
            <p:cNvSpPr>
              <a:spLocks noChangeArrowheads="1"/>
            </p:cNvSpPr>
            <p:nvPr/>
          </p:nvSpPr>
          <p:spPr bwMode="auto">
            <a:xfrm flipV="1">
              <a:off x="15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5" name="Oval 285"/>
            <p:cNvSpPr>
              <a:spLocks noChangeArrowheads="1"/>
            </p:cNvSpPr>
            <p:nvPr/>
          </p:nvSpPr>
          <p:spPr bwMode="auto">
            <a:xfrm flipV="1">
              <a:off x="403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6" name="Oval 286"/>
            <p:cNvSpPr>
              <a:spLocks noChangeArrowheads="1"/>
            </p:cNvSpPr>
            <p:nvPr/>
          </p:nvSpPr>
          <p:spPr bwMode="auto">
            <a:xfrm flipV="1">
              <a:off x="655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7" name="Oval 287"/>
            <p:cNvSpPr>
              <a:spLocks noChangeArrowheads="1"/>
            </p:cNvSpPr>
            <p:nvPr/>
          </p:nvSpPr>
          <p:spPr bwMode="auto">
            <a:xfrm flipV="1">
              <a:off x="907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8" name="Oval 288"/>
            <p:cNvSpPr>
              <a:spLocks noChangeArrowheads="1"/>
            </p:cNvSpPr>
            <p:nvPr/>
          </p:nvSpPr>
          <p:spPr bwMode="auto">
            <a:xfrm flipV="1">
              <a:off x="1159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9" name="Oval 289"/>
            <p:cNvSpPr>
              <a:spLocks noChangeArrowheads="1"/>
            </p:cNvSpPr>
            <p:nvPr/>
          </p:nvSpPr>
          <p:spPr bwMode="auto">
            <a:xfrm flipV="1">
              <a:off x="1411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0" name="Oval 290"/>
            <p:cNvSpPr>
              <a:spLocks noChangeArrowheads="1"/>
            </p:cNvSpPr>
            <p:nvPr/>
          </p:nvSpPr>
          <p:spPr bwMode="auto">
            <a:xfrm flipV="1">
              <a:off x="1663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1" name="Oval 291"/>
            <p:cNvSpPr>
              <a:spLocks noChangeArrowheads="1"/>
            </p:cNvSpPr>
            <p:nvPr/>
          </p:nvSpPr>
          <p:spPr bwMode="auto">
            <a:xfrm flipV="1">
              <a:off x="1915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2" name="Oval 292"/>
            <p:cNvSpPr>
              <a:spLocks noChangeArrowheads="1"/>
            </p:cNvSpPr>
            <p:nvPr/>
          </p:nvSpPr>
          <p:spPr bwMode="auto">
            <a:xfrm flipV="1">
              <a:off x="2167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3" name="Oval 293"/>
            <p:cNvSpPr>
              <a:spLocks noChangeArrowheads="1"/>
            </p:cNvSpPr>
            <p:nvPr/>
          </p:nvSpPr>
          <p:spPr bwMode="auto">
            <a:xfrm flipV="1">
              <a:off x="2419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4" name="Oval 294"/>
            <p:cNvSpPr>
              <a:spLocks noChangeArrowheads="1"/>
            </p:cNvSpPr>
            <p:nvPr/>
          </p:nvSpPr>
          <p:spPr bwMode="auto">
            <a:xfrm flipV="1">
              <a:off x="2671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5" name="Oval 295"/>
            <p:cNvSpPr>
              <a:spLocks noChangeArrowheads="1"/>
            </p:cNvSpPr>
            <p:nvPr/>
          </p:nvSpPr>
          <p:spPr bwMode="auto">
            <a:xfrm flipV="1">
              <a:off x="15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6" name="Oval 296"/>
            <p:cNvSpPr>
              <a:spLocks noChangeArrowheads="1"/>
            </p:cNvSpPr>
            <p:nvPr/>
          </p:nvSpPr>
          <p:spPr bwMode="auto">
            <a:xfrm flipV="1">
              <a:off x="403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7" name="Oval 297"/>
            <p:cNvSpPr>
              <a:spLocks noChangeArrowheads="1"/>
            </p:cNvSpPr>
            <p:nvPr/>
          </p:nvSpPr>
          <p:spPr bwMode="auto">
            <a:xfrm flipV="1">
              <a:off x="655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8" name="Oval 298"/>
            <p:cNvSpPr>
              <a:spLocks noChangeArrowheads="1"/>
            </p:cNvSpPr>
            <p:nvPr/>
          </p:nvSpPr>
          <p:spPr bwMode="auto">
            <a:xfrm flipV="1">
              <a:off x="907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9" name="Oval 299"/>
            <p:cNvSpPr>
              <a:spLocks noChangeArrowheads="1"/>
            </p:cNvSpPr>
            <p:nvPr/>
          </p:nvSpPr>
          <p:spPr bwMode="auto">
            <a:xfrm flipV="1">
              <a:off x="1159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0" name="Oval 300"/>
            <p:cNvSpPr>
              <a:spLocks noChangeArrowheads="1"/>
            </p:cNvSpPr>
            <p:nvPr/>
          </p:nvSpPr>
          <p:spPr bwMode="auto">
            <a:xfrm flipV="1">
              <a:off x="1411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1" name="Oval 301"/>
            <p:cNvSpPr>
              <a:spLocks noChangeArrowheads="1"/>
            </p:cNvSpPr>
            <p:nvPr/>
          </p:nvSpPr>
          <p:spPr bwMode="auto">
            <a:xfrm flipV="1">
              <a:off x="1663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2" name="Oval 302"/>
            <p:cNvSpPr>
              <a:spLocks noChangeArrowheads="1"/>
            </p:cNvSpPr>
            <p:nvPr/>
          </p:nvSpPr>
          <p:spPr bwMode="auto">
            <a:xfrm flipV="1">
              <a:off x="1915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3" name="Oval 303"/>
            <p:cNvSpPr>
              <a:spLocks noChangeArrowheads="1"/>
            </p:cNvSpPr>
            <p:nvPr/>
          </p:nvSpPr>
          <p:spPr bwMode="auto">
            <a:xfrm flipV="1">
              <a:off x="2167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4" name="Oval 304"/>
            <p:cNvSpPr>
              <a:spLocks noChangeArrowheads="1"/>
            </p:cNvSpPr>
            <p:nvPr/>
          </p:nvSpPr>
          <p:spPr bwMode="auto">
            <a:xfrm flipV="1">
              <a:off x="2419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5" name="Oval 305"/>
            <p:cNvSpPr>
              <a:spLocks noChangeArrowheads="1"/>
            </p:cNvSpPr>
            <p:nvPr/>
          </p:nvSpPr>
          <p:spPr bwMode="auto">
            <a:xfrm flipV="1">
              <a:off x="2671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6" name="Oval 306"/>
            <p:cNvSpPr>
              <a:spLocks noChangeArrowheads="1"/>
            </p:cNvSpPr>
            <p:nvPr/>
          </p:nvSpPr>
          <p:spPr bwMode="auto">
            <a:xfrm flipV="1">
              <a:off x="2947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7" name="Oval 307"/>
            <p:cNvSpPr>
              <a:spLocks noChangeArrowheads="1"/>
            </p:cNvSpPr>
            <p:nvPr/>
          </p:nvSpPr>
          <p:spPr bwMode="auto">
            <a:xfrm flipV="1">
              <a:off x="3199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8" name="Oval 308"/>
            <p:cNvSpPr>
              <a:spLocks noChangeArrowheads="1"/>
            </p:cNvSpPr>
            <p:nvPr/>
          </p:nvSpPr>
          <p:spPr bwMode="auto">
            <a:xfrm flipV="1">
              <a:off x="3451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9" name="Oval 309"/>
            <p:cNvSpPr>
              <a:spLocks noChangeArrowheads="1"/>
            </p:cNvSpPr>
            <p:nvPr/>
          </p:nvSpPr>
          <p:spPr bwMode="auto">
            <a:xfrm flipV="1">
              <a:off x="3703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0" name="Oval 310"/>
            <p:cNvSpPr>
              <a:spLocks noChangeArrowheads="1"/>
            </p:cNvSpPr>
            <p:nvPr/>
          </p:nvSpPr>
          <p:spPr bwMode="auto">
            <a:xfrm flipV="1">
              <a:off x="3955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1" name="Oval 311"/>
            <p:cNvSpPr>
              <a:spLocks noChangeArrowheads="1"/>
            </p:cNvSpPr>
            <p:nvPr/>
          </p:nvSpPr>
          <p:spPr bwMode="auto">
            <a:xfrm flipV="1">
              <a:off x="2947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2" name="Oval 312"/>
            <p:cNvSpPr>
              <a:spLocks noChangeArrowheads="1"/>
            </p:cNvSpPr>
            <p:nvPr/>
          </p:nvSpPr>
          <p:spPr bwMode="auto">
            <a:xfrm flipV="1">
              <a:off x="319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3" name="Oval 313"/>
            <p:cNvSpPr>
              <a:spLocks noChangeArrowheads="1"/>
            </p:cNvSpPr>
            <p:nvPr/>
          </p:nvSpPr>
          <p:spPr bwMode="auto">
            <a:xfrm flipV="1">
              <a:off x="345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4" name="Oval 314"/>
            <p:cNvSpPr>
              <a:spLocks noChangeArrowheads="1"/>
            </p:cNvSpPr>
            <p:nvPr/>
          </p:nvSpPr>
          <p:spPr bwMode="auto">
            <a:xfrm flipV="1">
              <a:off x="3703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5" name="Oval 315"/>
            <p:cNvSpPr>
              <a:spLocks noChangeArrowheads="1"/>
            </p:cNvSpPr>
            <p:nvPr/>
          </p:nvSpPr>
          <p:spPr bwMode="auto">
            <a:xfrm flipV="1">
              <a:off x="3955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6" name="Oval 316"/>
            <p:cNvSpPr>
              <a:spLocks noChangeArrowheads="1"/>
            </p:cNvSpPr>
            <p:nvPr/>
          </p:nvSpPr>
          <p:spPr bwMode="auto">
            <a:xfrm flipV="1">
              <a:off x="4207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7" name="Oval 317"/>
            <p:cNvSpPr>
              <a:spLocks noChangeArrowheads="1"/>
            </p:cNvSpPr>
            <p:nvPr/>
          </p:nvSpPr>
          <p:spPr bwMode="auto">
            <a:xfrm flipV="1">
              <a:off x="445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8" name="Oval 318"/>
            <p:cNvSpPr>
              <a:spLocks noChangeArrowheads="1"/>
            </p:cNvSpPr>
            <p:nvPr/>
          </p:nvSpPr>
          <p:spPr bwMode="auto">
            <a:xfrm flipV="1">
              <a:off x="471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9" name="Oval 319"/>
            <p:cNvSpPr>
              <a:spLocks noChangeArrowheads="1"/>
            </p:cNvSpPr>
            <p:nvPr/>
          </p:nvSpPr>
          <p:spPr bwMode="auto">
            <a:xfrm flipV="1">
              <a:off x="2947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0" name="Oval 320"/>
            <p:cNvSpPr>
              <a:spLocks noChangeArrowheads="1"/>
            </p:cNvSpPr>
            <p:nvPr/>
          </p:nvSpPr>
          <p:spPr bwMode="auto">
            <a:xfrm flipV="1">
              <a:off x="3199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1" name="Oval 321"/>
            <p:cNvSpPr>
              <a:spLocks noChangeArrowheads="1"/>
            </p:cNvSpPr>
            <p:nvPr/>
          </p:nvSpPr>
          <p:spPr bwMode="auto">
            <a:xfrm flipV="1">
              <a:off x="3451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2" name="Oval 322"/>
            <p:cNvSpPr>
              <a:spLocks noChangeArrowheads="1"/>
            </p:cNvSpPr>
            <p:nvPr/>
          </p:nvSpPr>
          <p:spPr bwMode="auto">
            <a:xfrm flipV="1">
              <a:off x="3703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3" name="Oval 323"/>
            <p:cNvSpPr>
              <a:spLocks noChangeArrowheads="1"/>
            </p:cNvSpPr>
            <p:nvPr/>
          </p:nvSpPr>
          <p:spPr bwMode="auto">
            <a:xfrm flipV="1">
              <a:off x="3955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4" name="Oval 324"/>
            <p:cNvSpPr>
              <a:spLocks noChangeArrowheads="1"/>
            </p:cNvSpPr>
            <p:nvPr/>
          </p:nvSpPr>
          <p:spPr bwMode="auto">
            <a:xfrm flipV="1">
              <a:off x="4207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5" name="Oval 325"/>
            <p:cNvSpPr>
              <a:spLocks noChangeArrowheads="1"/>
            </p:cNvSpPr>
            <p:nvPr/>
          </p:nvSpPr>
          <p:spPr bwMode="auto">
            <a:xfrm flipV="1">
              <a:off x="2947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6" name="Oval 326"/>
            <p:cNvSpPr>
              <a:spLocks noChangeArrowheads="1"/>
            </p:cNvSpPr>
            <p:nvPr/>
          </p:nvSpPr>
          <p:spPr bwMode="auto">
            <a:xfrm flipV="1">
              <a:off x="3199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7" name="Oval 327"/>
            <p:cNvSpPr>
              <a:spLocks noChangeArrowheads="1"/>
            </p:cNvSpPr>
            <p:nvPr/>
          </p:nvSpPr>
          <p:spPr bwMode="auto">
            <a:xfrm flipV="1">
              <a:off x="3451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8" name="Oval 328"/>
            <p:cNvSpPr>
              <a:spLocks noChangeArrowheads="1"/>
            </p:cNvSpPr>
            <p:nvPr/>
          </p:nvSpPr>
          <p:spPr bwMode="auto">
            <a:xfrm flipV="1">
              <a:off x="3703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9" name="Oval 329"/>
            <p:cNvSpPr>
              <a:spLocks noChangeArrowheads="1"/>
            </p:cNvSpPr>
            <p:nvPr/>
          </p:nvSpPr>
          <p:spPr bwMode="auto">
            <a:xfrm flipV="1">
              <a:off x="3955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0" name="Oval 330"/>
            <p:cNvSpPr>
              <a:spLocks noChangeArrowheads="1"/>
            </p:cNvSpPr>
            <p:nvPr/>
          </p:nvSpPr>
          <p:spPr bwMode="auto">
            <a:xfrm flipV="1">
              <a:off x="4207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1" name="Oval 331"/>
            <p:cNvSpPr>
              <a:spLocks noChangeArrowheads="1"/>
            </p:cNvSpPr>
            <p:nvPr/>
          </p:nvSpPr>
          <p:spPr bwMode="auto">
            <a:xfrm flipV="1">
              <a:off x="2947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2" name="Oval 332"/>
            <p:cNvSpPr>
              <a:spLocks noChangeArrowheads="1"/>
            </p:cNvSpPr>
            <p:nvPr/>
          </p:nvSpPr>
          <p:spPr bwMode="auto">
            <a:xfrm flipV="1">
              <a:off x="319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3" name="Oval 333"/>
            <p:cNvSpPr>
              <a:spLocks noChangeArrowheads="1"/>
            </p:cNvSpPr>
            <p:nvPr/>
          </p:nvSpPr>
          <p:spPr bwMode="auto">
            <a:xfrm flipV="1">
              <a:off x="345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4" name="Oval 334"/>
            <p:cNvSpPr>
              <a:spLocks noChangeArrowheads="1"/>
            </p:cNvSpPr>
            <p:nvPr/>
          </p:nvSpPr>
          <p:spPr bwMode="auto">
            <a:xfrm flipV="1">
              <a:off x="370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5" name="Oval 335"/>
            <p:cNvSpPr>
              <a:spLocks noChangeArrowheads="1"/>
            </p:cNvSpPr>
            <p:nvPr/>
          </p:nvSpPr>
          <p:spPr bwMode="auto">
            <a:xfrm flipV="1">
              <a:off x="3955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6" name="Oval 336"/>
            <p:cNvSpPr>
              <a:spLocks noChangeArrowheads="1"/>
            </p:cNvSpPr>
            <p:nvPr/>
          </p:nvSpPr>
          <p:spPr bwMode="auto">
            <a:xfrm flipV="1">
              <a:off x="4207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7" name="Oval 337"/>
            <p:cNvSpPr>
              <a:spLocks noChangeArrowheads="1"/>
            </p:cNvSpPr>
            <p:nvPr/>
          </p:nvSpPr>
          <p:spPr bwMode="auto">
            <a:xfrm flipV="1">
              <a:off x="445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8" name="Oval 338"/>
            <p:cNvSpPr>
              <a:spLocks noChangeArrowheads="1"/>
            </p:cNvSpPr>
            <p:nvPr/>
          </p:nvSpPr>
          <p:spPr bwMode="auto">
            <a:xfrm flipV="1">
              <a:off x="471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9" name="Oval 339"/>
            <p:cNvSpPr>
              <a:spLocks noChangeArrowheads="1"/>
            </p:cNvSpPr>
            <p:nvPr/>
          </p:nvSpPr>
          <p:spPr bwMode="auto">
            <a:xfrm flipV="1">
              <a:off x="496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0" name="Oval 340"/>
            <p:cNvSpPr>
              <a:spLocks noChangeArrowheads="1"/>
            </p:cNvSpPr>
            <p:nvPr/>
          </p:nvSpPr>
          <p:spPr bwMode="auto">
            <a:xfrm flipV="1">
              <a:off x="2947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1" name="Oval 341"/>
            <p:cNvSpPr>
              <a:spLocks noChangeArrowheads="1"/>
            </p:cNvSpPr>
            <p:nvPr/>
          </p:nvSpPr>
          <p:spPr bwMode="auto">
            <a:xfrm flipV="1">
              <a:off x="3199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2" name="Oval 342"/>
            <p:cNvSpPr>
              <a:spLocks noChangeArrowheads="1"/>
            </p:cNvSpPr>
            <p:nvPr/>
          </p:nvSpPr>
          <p:spPr bwMode="auto">
            <a:xfrm flipV="1">
              <a:off x="2947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3" name="Oval 343"/>
            <p:cNvSpPr>
              <a:spLocks noChangeArrowheads="1"/>
            </p:cNvSpPr>
            <p:nvPr/>
          </p:nvSpPr>
          <p:spPr bwMode="auto">
            <a:xfrm flipV="1">
              <a:off x="3199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4" name="Oval 344"/>
            <p:cNvSpPr>
              <a:spLocks noChangeArrowheads="1"/>
            </p:cNvSpPr>
            <p:nvPr/>
          </p:nvSpPr>
          <p:spPr bwMode="auto">
            <a:xfrm flipV="1">
              <a:off x="3451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5" name="Oval 345"/>
            <p:cNvSpPr>
              <a:spLocks noChangeArrowheads="1"/>
            </p:cNvSpPr>
            <p:nvPr/>
          </p:nvSpPr>
          <p:spPr bwMode="auto">
            <a:xfrm flipV="1">
              <a:off x="3703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6" name="Oval 346"/>
            <p:cNvSpPr>
              <a:spLocks noChangeArrowheads="1"/>
            </p:cNvSpPr>
            <p:nvPr/>
          </p:nvSpPr>
          <p:spPr bwMode="auto">
            <a:xfrm flipV="1">
              <a:off x="3955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7" name="Oval 347"/>
            <p:cNvSpPr>
              <a:spLocks noChangeArrowheads="1"/>
            </p:cNvSpPr>
            <p:nvPr/>
          </p:nvSpPr>
          <p:spPr bwMode="auto">
            <a:xfrm flipV="1">
              <a:off x="4207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8" name="Oval 348"/>
            <p:cNvSpPr>
              <a:spLocks noChangeArrowheads="1"/>
            </p:cNvSpPr>
            <p:nvPr/>
          </p:nvSpPr>
          <p:spPr bwMode="auto">
            <a:xfrm flipV="1">
              <a:off x="2947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9" name="Oval 349"/>
            <p:cNvSpPr>
              <a:spLocks noChangeArrowheads="1"/>
            </p:cNvSpPr>
            <p:nvPr/>
          </p:nvSpPr>
          <p:spPr bwMode="auto">
            <a:xfrm flipV="1">
              <a:off x="319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0" name="Oval 350"/>
            <p:cNvSpPr>
              <a:spLocks noChangeArrowheads="1"/>
            </p:cNvSpPr>
            <p:nvPr/>
          </p:nvSpPr>
          <p:spPr bwMode="auto">
            <a:xfrm flipV="1">
              <a:off x="3451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1" name="Oval 351"/>
            <p:cNvSpPr>
              <a:spLocks noChangeArrowheads="1"/>
            </p:cNvSpPr>
            <p:nvPr/>
          </p:nvSpPr>
          <p:spPr bwMode="auto">
            <a:xfrm flipV="1">
              <a:off x="3703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2" name="Oval 352"/>
            <p:cNvSpPr>
              <a:spLocks noChangeArrowheads="1"/>
            </p:cNvSpPr>
            <p:nvPr/>
          </p:nvSpPr>
          <p:spPr bwMode="auto">
            <a:xfrm flipV="1">
              <a:off x="3955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3" name="Oval 353"/>
            <p:cNvSpPr>
              <a:spLocks noChangeArrowheads="1"/>
            </p:cNvSpPr>
            <p:nvPr/>
          </p:nvSpPr>
          <p:spPr bwMode="auto">
            <a:xfrm flipV="1">
              <a:off x="4207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4" name="Oval 354"/>
            <p:cNvSpPr>
              <a:spLocks noChangeArrowheads="1"/>
            </p:cNvSpPr>
            <p:nvPr/>
          </p:nvSpPr>
          <p:spPr bwMode="auto">
            <a:xfrm flipV="1">
              <a:off x="445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5" name="Oval 355"/>
            <p:cNvSpPr>
              <a:spLocks noChangeArrowheads="1"/>
            </p:cNvSpPr>
            <p:nvPr/>
          </p:nvSpPr>
          <p:spPr bwMode="auto">
            <a:xfrm flipV="1">
              <a:off x="2947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6" name="Oval 356"/>
            <p:cNvSpPr>
              <a:spLocks noChangeArrowheads="1"/>
            </p:cNvSpPr>
            <p:nvPr/>
          </p:nvSpPr>
          <p:spPr bwMode="auto">
            <a:xfrm flipV="1">
              <a:off x="3199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7" name="Oval 357"/>
            <p:cNvSpPr>
              <a:spLocks noChangeArrowheads="1"/>
            </p:cNvSpPr>
            <p:nvPr/>
          </p:nvSpPr>
          <p:spPr bwMode="auto">
            <a:xfrm flipV="1">
              <a:off x="3451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8" name="Oval 358"/>
            <p:cNvSpPr>
              <a:spLocks noChangeArrowheads="1"/>
            </p:cNvSpPr>
            <p:nvPr/>
          </p:nvSpPr>
          <p:spPr bwMode="auto">
            <a:xfrm flipV="1">
              <a:off x="3703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9" name="Oval 359"/>
            <p:cNvSpPr>
              <a:spLocks noChangeArrowheads="1"/>
            </p:cNvSpPr>
            <p:nvPr/>
          </p:nvSpPr>
          <p:spPr bwMode="auto">
            <a:xfrm flipV="1">
              <a:off x="2947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0" name="Oval 360"/>
            <p:cNvSpPr>
              <a:spLocks noChangeArrowheads="1"/>
            </p:cNvSpPr>
            <p:nvPr/>
          </p:nvSpPr>
          <p:spPr bwMode="auto">
            <a:xfrm flipV="1">
              <a:off x="3199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1" name="Oval 361"/>
            <p:cNvSpPr>
              <a:spLocks noChangeArrowheads="1"/>
            </p:cNvSpPr>
            <p:nvPr/>
          </p:nvSpPr>
          <p:spPr bwMode="auto">
            <a:xfrm flipV="1">
              <a:off x="3451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2" name="Oval 362"/>
            <p:cNvSpPr>
              <a:spLocks noChangeArrowheads="1"/>
            </p:cNvSpPr>
            <p:nvPr/>
          </p:nvSpPr>
          <p:spPr bwMode="auto">
            <a:xfrm flipV="1">
              <a:off x="3703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3" name="Oval 363"/>
            <p:cNvSpPr>
              <a:spLocks noChangeArrowheads="1"/>
            </p:cNvSpPr>
            <p:nvPr/>
          </p:nvSpPr>
          <p:spPr bwMode="auto">
            <a:xfrm flipV="1">
              <a:off x="3955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4" name="Text Box 364"/>
            <p:cNvSpPr txBox="1">
              <a:spLocks noChangeArrowheads="1"/>
            </p:cNvSpPr>
            <p:nvPr/>
          </p:nvSpPr>
          <p:spPr bwMode="auto">
            <a:xfrm>
              <a:off x="312" y="230"/>
              <a:ext cx="1690" cy="71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 dirty="0">
                  <a:cs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365" name="Text Box 365"/>
            <p:cNvSpPr txBox="1">
              <a:spLocks noChangeArrowheads="1"/>
            </p:cNvSpPr>
            <p:nvPr/>
          </p:nvSpPr>
          <p:spPr bwMode="auto">
            <a:xfrm>
              <a:off x="2565" y="1262"/>
              <a:ext cx="1438" cy="71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 err="1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 dirty="0" err="1">
                  <a:cs typeface="Times New Roman" panose="02020603050405020304" pitchFamily="18" charset="0"/>
                </a:rPr>
                <a:t>i,j</a:t>
              </a:r>
              <a:endParaRPr lang="en-US" altLang="en-US" sz="14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66" name="Arrow 727"/>
            <p:cNvSpPr>
              <a:spLocks noChangeShapeType="1"/>
            </p:cNvSpPr>
            <p:nvPr/>
          </p:nvSpPr>
          <p:spPr bwMode="auto">
            <a:xfrm flipH="1" flipV="1">
              <a:off x="2528" y="1261"/>
              <a:ext cx="249" cy="21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7" name="Arrow 727"/>
            <p:cNvSpPr>
              <a:spLocks noChangeShapeType="1"/>
            </p:cNvSpPr>
            <p:nvPr/>
          </p:nvSpPr>
          <p:spPr bwMode="auto">
            <a:xfrm flipH="1" flipV="1">
              <a:off x="302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8" name="Text Box 368"/>
            <p:cNvSpPr txBox="1">
              <a:spLocks noChangeArrowheads="1"/>
            </p:cNvSpPr>
            <p:nvPr/>
          </p:nvSpPr>
          <p:spPr bwMode="auto">
            <a:xfrm>
              <a:off x="2605" y="225"/>
              <a:ext cx="1561" cy="71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i,1</a:t>
              </a: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9" name="Arrow 727"/>
            <p:cNvSpPr>
              <a:spLocks noChangeShapeType="1"/>
            </p:cNvSpPr>
            <p:nvPr/>
          </p:nvSpPr>
          <p:spPr bwMode="auto">
            <a:xfrm flipH="1" flipV="1">
              <a:off x="2567" y="224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</p:grpSp>
      <p:sp>
        <p:nvSpPr>
          <p:cNvPr id="370" name="Rectangle 371"/>
          <p:cNvSpPr>
            <a:spLocks noChangeArrowheads="1"/>
          </p:cNvSpPr>
          <p:nvPr/>
        </p:nvSpPr>
        <p:spPr bwMode="auto">
          <a:xfrm>
            <a:off x="4850372" y="672469"/>
            <a:ext cx="558942" cy="1314271"/>
          </a:xfrm>
          <a:prstGeom prst="rect">
            <a:avLst/>
          </a:prstGeom>
          <a:solidFill>
            <a:srgbClr val="FFFF99">
              <a:alpha val="25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2" name="Text Box 373"/>
          <p:cNvSpPr txBox="1">
            <a:spLocks noChangeArrowheads="1"/>
          </p:cNvSpPr>
          <p:nvPr/>
        </p:nvSpPr>
        <p:spPr bwMode="auto">
          <a:xfrm>
            <a:off x="5020032" y="1743902"/>
            <a:ext cx="275827" cy="31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V*K</a:t>
            </a:r>
          </a:p>
        </p:txBody>
      </p:sp>
      <p:sp>
        <p:nvSpPr>
          <p:cNvPr id="373" name="Rectangle 374"/>
          <p:cNvSpPr>
            <a:spLocks noChangeArrowheads="1"/>
          </p:cNvSpPr>
          <p:nvPr/>
        </p:nvSpPr>
        <p:spPr bwMode="auto">
          <a:xfrm flipV="1">
            <a:off x="4850372" y="1527219"/>
            <a:ext cx="558942" cy="568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4" name="Text Box 375"/>
          <p:cNvSpPr txBox="1">
            <a:spLocks noChangeArrowheads="1"/>
          </p:cNvSpPr>
          <p:nvPr/>
        </p:nvSpPr>
        <p:spPr bwMode="auto">
          <a:xfrm>
            <a:off x="4804864" y="1303757"/>
            <a:ext cx="188920" cy="31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4358172" y="1930515"/>
            <a:ext cx="1778309" cy="329692"/>
            <a:chOff x="2721430" y="2482412"/>
            <a:chExt cx="1778309" cy="329692"/>
          </a:xfrm>
        </p:grpSpPr>
        <p:sp>
          <p:nvSpPr>
            <p:cNvPr id="371" name="Text Box 372"/>
            <p:cNvSpPr txBox="1">
              <a:spLocks noChangeArrowheads="1"/>
            </p:cNvSpPr>
            <p:nvPr/>
          </p:nvSpPr>
          <p:spPr bwMode="auto">
            <a:xfrm>
              <a:off x="4031609" y="2490031"/>
              <a:ext cx="468130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4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400" baseline="-250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wk</a:t>
              </a:r>
              <a:endParaRPr lang="en-US" altLang="en-US" sz="1400" dirty="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75" name="Text Box 376"/>
            <p:cNvSpPr txBox="1">
              <a:spLocks noChangeArrowheads="1"/>
            </p:cNvSpPr>
            <p:nvPr/>
          </p:nvSpPr>
          <p:spPr bwMode="auto">
            <a:xfrm>
              <a:off x="2721430" y="2482412"/>
              <a:ext cx="1520213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word-topic matrix</a:t>
              </a:r>
            </a:p>
          </p:txBody>
        </p:sp>
      </p:grpSp>
      <p:sp>
        <p:nvSpPr>
          <p:cNvPr id="376" name="Text Box 377"/>
          <p:cNvSpPr txBox="1">
            <a:spLocks noChangeArrowheads="1"/>
          </p:cNvSpPr>
          <p:nvPr/>
        </p:nvSpPr>
        <p:spPr bwMode="auto">
          <a:xfrm>
            <a:off x="4544135" y="1093645"/>
            <a:ext cx="367141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rgbClr val="FF33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≈</a:t>
            </a:r>
          </a:p>
        </p:txBody>
      </p:sp>
      <p:sp>
        <p:nvSpPr>
          <p:cNvPr id="377" name="Text Box 378"/>
          <p:cNvSpPr txBox="1">
            <a:spLocks noChangeArrowheads="1"/>
          </p:cNvSpPr>
          <p:nvPr/>
        </p:nvSpPr>
        <p:spPr bwMode="auto">
          <a:xfrm>
            <a:off x="5341578" y="1110780"/>
            <a:ext cx="387980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rgbClr val="FF33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378" name="Right Arrow 377"/>
          <p:cNvSpPr/>
          <p:nvPr/>
        </p:nvSpPr>
        <p:spPr>
          <a:xfrm>
            <a:off x="1392670" y="1372767"/>
            <a:ext cx="197170" cy="911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84" name="Text Box 17"/>
          <p:cNvSpPr txBox="1">
            <a:spLocks noChangeArrowheads="1"/>
          </p:cNvSpPr>
          <p:nvPr/>
        </p:nvSpPr>
        <p:spPr bwMode="auto">
          <a:xfrm>
            <a:off x="-96886" y="1847819"/>
            <a:ext cx="1745660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 smtClean="0">
                <a:cs typeface="Times New Roman" panose="02020603050405020304" pitchFamily="18" charset="0"/>
              </a:rPr>
              <a:t>Document Collection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85" name="Text Box 17"/>
          <p:cNvSpPr txBox="1">
            <a:spLocks noChangeArrowheads="1"/>
          </p:cNvSpPr>
          <p:nvPr/>
        </p:nvSpPr>
        <p:spPr bwMode="auto">
          <a:xfrm>
            <a:off x="1635533" y="1847819"/>
            <a:ext cx="1466801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 smtClean="0">
                <a:cs typeface="Times New Roman" panose="02020603050405020304" pitchFamily="18" charset="0"/>
              </a:rPr>
              <a:t>Topic assignment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180868" y="672469"/>
            <a:ext cx="1438365" cy="1314306"/>
          </a:xfrm>
          <a:prstGeom prst="rect">
            <a:avLst/>
          </a:prstGeom>
          <a:solidFill>
            <a:srgbClr val="CCFFCC">
              <a:alpha val="18999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6" name="Text Box 8"/>
          <p:cNvSpPr txBox="1">
            <a:spLocks noChangeArrowheads="1"/>
          </p:cNvSpPr>
          <p:nvPr/>
        </p:nvSpPr>
        <p:spPr bwMode="auto">
          <a:xfrm>
            <a:off x="3699441" y="596935"/>
            <a:ext cx="137526" cy="3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640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77102" y="1063821"/>
            <a:ext cx="1097280" cy="557784"/>
          </a:xfrm>
          <a:prstGeom prst="rect">
            <a:avLst/>
          </a:prstGeom>
          <a:solidFill>
            <a:srgbClr val="FFFF99">
              <a:alpha val="25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73179" y="1387399"/>
            <a:ext cx="506602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K*D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40665" y="1063821"/>
            <a:ext cx="38417" cy="55778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06020" y="1004764"/>
            <a:ext cx="137526" cy="3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01346" y="1565509"/>
            <a:ext cx="1903696" cy="326192"/>
            <a:chOff x="4916916" y="2291991"/>
            <a:chExt cx="1903696" cy="326192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116533" y="2296110"/>
              <a:ext cx="704079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5595" tIns="52799" rIns="105595" bIns="52799">
              <a:spAutoFit/>
            </a:bodyPr>
            <a:lstStyle/>
            <a:p>
              <a:r>
                <a:rPr lang="en-US" altLang="en-US" sz="14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400" baseline="-250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kj</a:t>
              </a:r>
              <a:endParaRPr lang="en-US" altLang="en-US" sz="1400" baseline="-25000" dirty="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16916" y="2291991"/>
              <a:ext cx="1408901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topic-doc matrix</a:t>
              </a:r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023397" y="1743916"/>
            <a:ext cx="285582" cy="31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V*D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985440" y="672469"/>
            <a:ext cx="43319" cy="131430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 flipV="1">
            <a:off x="3340888" y="1519054"/>
            <a:ext cx="1097280" cy="59719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 flipH="1">
            <a:off x="3985440" y="1518577"/>
            <a:ext cx="39144" cy="5971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294439" y="1311661"/>
            <a:ext cx="188920" cy="31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180448" y="1920683"/>
            <a:ext cx="1419352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word-doc matrix</a:t>
            </a:r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594564" y="823034"/>
            <a:ext cx="1427134" cy="1057351"/>
            <a:chOff x="0" y="0"/>
            <a:chExt cx="5469" cy="233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469" cy="2331"/>
            </a:xfrm>
            <a:prstGeom prst="rect">
              <a:avLst/>
            </a:prstGeom>
            <a:solidFill>
              <a:srgbClr val="FFFF99">
                <a:alpha val="25000"/>
              </a:srgb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flipV="1">
              <a:off x="153" y="109"/>
              <a:ext cx="150" cy="12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flipV="1">
              <a:off x="404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flipV="1">
              <a:off x="656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 flipV="1">
              <a:off x="908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flipV="1">
              <a:off x="1160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flipV="1">
              <a:off x="1412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flipV="1">
              <a:off x="1664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flipV="1">
              <a:off x="1916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flipV="1">
              <a:off x="2168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flipV="1">
              <a:off x="2420" y="109"/>
              <a:ext cx="150" cy="125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flipV="1">
              <a:off x="2672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 flipV="1">
              <a:off x="153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 flipV="1">
              <a:off x="404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 flipV="1">
              <a:off x="656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 flipV="1">
              <a:off x="908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flipV="1">
              <a:off x="1160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flipV="1">
              <a:off x="1412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flipV="1">
              <a:off x="1664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flipV="1">
              <a:off x="1916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flipV="1">
              <a:off x="2168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flipV="1">
              <a:off x="242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flipV="1">
              <a:off x="267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 flipV="1">
              <a:off x="153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flipV="1">
              <a:off x="404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flipV="1">
              <a:off x="656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flipV="1">
              <a:off x="908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flipV="1">
              <a:off x="1160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flipV="1">
              <a:off x="1412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flipV="1">
              <a:off x="1664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 flipV="1">
              <a:off x="1916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flipV="1">
              <a:off x="2168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flipV="1">
              <a:off x="2420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flipV="1">
              <a:off x="267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flipV="1">
              <a:off x="153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flipV="1">
              <a:off x="404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flipV="1">
              <a:off x="656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 flipV="1">
              <a:off x="908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flipV="1">
              <a:off x="1160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flipV="1">
              <a:off x="1412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flipV="1">
              <a:off x="1664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flipV="1">
              <a:off x="1916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flipV="1">
              <a:off x="2168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flipV="1">
              <a:off x="2420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 flipV="1">
              <a:off x="267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 flipV="1">
              <a:off x="15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 flipV="1">
              <a:off x="404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 flipV="1">
              <a:off x="656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 flipV="1">
              <a:off x="908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 flipV="1">
              <a:off x="1160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 flipV="1">
              <a:off x="1412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 flipV="1">
              <a:off x="1664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1" name="Oval 71"/>
            <p:cNvSpPr>
              <a:spLocks noChangeArrowheads="1"/>
            </p:cNvSpPr>
            <p:nvPr/>
          </p:nvSpPr>
          <p:spPr bwMode="auto">
            <a:xfrm flipV="1">
              <a:off x="1916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2" name="Oval 72"/>
            <p:cNvSpPr>
              <a:spLocks noChangeArrowheads="1"/>
            </p:cNvSpPr>
            <p:nvPr/>
          </p:nvSpPr>
          <p:spPr bwMode="auto">
            <a:xfrm flipV="1">
              <a:off x="2168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 flipV="1">
              <a:off x="242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 flipV="1">
              <a:off x="267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flipV="1">
              <a:off x="153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flipV="1">
              <a:off x="404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flipV="1">
              <a:off x="656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flipV="1">
              <a:off x="908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flipV="1">
              <a:off x="1160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flipV="1">
              <a:off x="1412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1" name="Oval 81"/>
            <p:cNvSpPr>
              <a:spLocks noChangeArrowheads="1"/>
            </p:cNvSpPr>
            <p:nvPr/>
          </p:nvSpPr>
          <p:spPr bwMode="auto">
            <a:xfrm flipV="1">
              <a:off x="1664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 flipV="1">
              <a:off x="1916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3" name="Oval 83"/>
            <p:cNvSpPr>
              <a:spLocks noChangeArrowheads="1"/>
            </p:cNvSpPr>
            <p:nvPr/>
          </p:nvSpPr>
          <p:spPr bwMode="auto">
            <a:xfrm flipV="1">
              <a:off x="2168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4" name="Oval 84"/>
            <p:cNvSpPr>
              <a:spLocks noChangeArrowheads="1"/>
            </p:cNvSpPr>
            <p:nvPr/>
          </p:nvSpPr>
          <p:spPr bwMode="auto">
            <a:xfrm flipV="1">
              <a:off x="2420" y="1159"/>
              <a:ext cx="150" cy="12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 flipV="1">
              <a:off x="2672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 flipV="1">
              <a:off x="153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 flipV="1">
              <a:off x="404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 flipV="1">
              <a:off x="656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 flipV="1">
              <a:off x="908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 flipV="1">
              <a:off x="1160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1" name="Oval 91"/>
            <p:cNvSpPr>
              <a:spLocks noChangeArrowheads="1"/>
            </p:cNvSpPr>
            <p:nvPr/>
          </p:nvSpPr>
          <p:spPr bwMode="auto">
            <a:xfrm flipV="1">
              <a:off x="1412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 flipV="1">
              <a:off x="1664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3" name="Oval 93"/>
            <p:cNvSpPr>
              <a:spLocks noChangeArrowheads="1"/>
            </p:cNvSpPr>
            <p:nvPr/>
          </p:nvSpPr>
          <p:spPr bwMode="auto">
            <a:xfrm flipV="1">
              <a:off x="1916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 flipV="1">
              <a:off x="2168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 flipV="1">
              <a:off x="2420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6" name="Oval 96"/>
            <p:cNvSpPr>
              <a:spLocks noChangeArrowheads="1"/>
            </p:cNvSpPr>
            <p:nvPr/>
          </p:nvSpPr>
          <p:spPr bwMode="auto">
            <a:xfrm flipV="1">
              <a:off x="267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7" name="Oval 97"/>
            <p:cNvSpPr>
              <a:spLocks noChangeArrowheads="1"/>
            </p:cNvSpPr>
            <p:nvPr/>
          </p:nvSpPr>
          <p:spPr bwMode="auto">
            <a:xfrm flipV="1">
              <a:off x="153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 flipV="1">
              <a:off x="404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flipV="1">
              <a:off x="656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flipV="1">
              <a:off x="908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flipV="1">
              <a:off x="1160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flipV="1">
              <a:off x="1412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flipV="1">
              <a:off x="1664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 flipV="1">
              <a:off x="1916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5" name="Oval 105"/>
            <p:cNvSpPr>
              <a:spLocks noChangeArrowheads="1"/>
            </p:cNvSpPr>
            <p:nvPr/>
          </p:nvSpPr>
          <p:spPr bwMode="auto">
            <a:xfrm flipV="1">
              <a:off x="2168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6" name="Oval 106"/>
            <p:cNvSpPr>
              <a:spLocks noChangeArrowheads="1"/>
            </p:cNvSpPr>
            <p:nvPr/>
          </p:nvSpPr>
          <p:spPr bwMode="auto">
            <a:xfrm flipV="1">
              <a:off x="242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 flipV="1">
              <a:off x="267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 flipV="1">
              <a:off x="153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 flipV="1">
              <a:off x="404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 flipV="1">
              <a:off x="656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 flipV="1">
              <a:off x="908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 flipV="1">
              <a:off x="1160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 flipV="1">
              <a:off x="1412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 flipV="1">
              <a:off x="1664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 flipV="1">
              <a:off x="1916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 flipV="1">
              <a:off x="2168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 flipV="1">
              <a:off x="2420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 flipV="1">
              <a:off x="267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 flipV="1">
              <a:off x="153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 flipV="1">
              <a:off x="404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 flipV="1">
              <a:off x="656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2" name="Oval 122"/>
            <p:cNvSpPr>
              <a:spLocks noChangeArrowheads="1"/>
            </p:cNvSpPr>
            <p:nvPr/>
          </p:nvSpPr>
          <p:spPr bwMode="auto">
            <a:xfrm flipV="1">
              <a:off x="908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3" name="Oval 123"/>
            <p:cNvSpPr>
              <a:spLocks noChangeArrowheads="1"/>
            </p:cNvSpPr>
            <p:nvPr/>
          </p:nvSpPr>
          <p:spPr bwMode="auto">
            <a:xfrm flipV="1">
              <a:off x="1160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4" name="Oval 124"/>
            <p:cNvSpPr>
              <a:spLocks noChangeArrowheads="1"/>
            </p:cNvSpPr>
            <p:nvPr/>
          </p:nvSpPr>
          <p:spPr bwMode="auto">
            <a:xfrm flipV="1">
              <a:off x="1412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 flipV="1">
              <a:off x="1664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6" name="Oval 126"/>
            <p:cNvSpPr>
              <a:spLocks noChangeArrowheads="1"/>
            </p:cNvSpPr>
            <p:nvPr/>
          </p:nvSpPr>
          <p:spPr bwMode="auto">
            <a:xfrm flipV="1">
              <a:off x="1916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7" name="Oval 127"/>
            <p:cNvSpPr>
              <a:spLocks noChangeArrowheads="1"/>
            </p:cNvSpPr>
            <p:nvPr/>
          </p:nvSpPr>
          <p:spPr bwMode="auto">
            <a:xfrm flipV="1">
              <a:off x="2168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8" name="Oval 128"/>
            <p:cNvSpPr>
              <a:spLocks noChangeArrowheads="1"/>
            </p:cNvSpPr>
            <p:nvPr/>
          </p:nvSpPr>
          <p:spPr bwMode="auto">
            <a:xfrm flipV="1">
              <a:off x="2420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29" name="Oval 129"/>
            <p:cNvSpPr>
              <a:spLocks noChangeArrowheads="1"/>
            </p:cNvSpPr>
            <p:nvPr/>
          </p:nvSpPr>
          <p:spPr bwMode="auto">
            <a:xfrm flipV="1">
              <a:off x="267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0" name="Oval 130"/>
            <p:cNvSpPr>
              <a:spLocks noChangeArrowheads="1"/>
            </p:cNvSpPr>
            <p:nvPr/>
          </p:nvSpPr>
          <p:spPr bwMode="auto">
            <a:xfrm flipV="1">
              <a:off x="2948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1" name="Oval 131"/>
            <p:cNvSpPr>
              <a:spLocks noChangeArrowheads="1"/>
            </p:cNvSpPr>
            <p:nvPr/>
          </p:nvSpPr>
          <p:spPr bwMode="auto">
            <a:xfrm flipV="1">
              <a:off x="3200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2" name="Oval 132"/>
            <p:cNvSpPr>
              <a:spLocks noChangeArrowheads="1"/>
            </p:cNvSpPr>
            <p:nvPr/>
          </p:nvSpPr>
          <p:spPr bwMode="auto">
            <a:xfrm flipV="1">
              <a:off x="3452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3" name="Oval 133"/>
            <p:cNvSpPr>
              <a:spLocks noChangeArrowheads="1"/>
            </p:cNvSpPr>
            <p:nvPr/>
          </p:nvSpPr>
          <p:spPr bwMode="auto">
            <a:xfrm flipV="1">
              <a:off x="3704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4" name="Oval 134"/>
            <p:cNvSpPr>
              <a:spLocks noChangeArrowheads="1"/>
            </p:cNvSpPr>
            <p:nvPr/>
          </p:nvSpPr>
          <p:spPr bwMode="auto">
            <a:xfrm flipV="1">
              <a:off x="3956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5" name="Oval 135"/>
            <p:cNvSpPr>
              <a:spLocks noChangeArrowheads="1"/>
            </p:cNvSpPr>
            <p:nvPr/>
          </p:nvSpPr>
          <p:spPr bwMode="auto">
            <a:xfrm flipV="1">
              <a:off x="2948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6" name="Oval 136"/>
            <p:cNvSpPr>
              <a:spLocks noChangeArrowheads="1"/>
            </p:cNvSpPr>
            <p:nvPr/>
          </p:nvSpPr>
          <p:spPr bwMode="auto">
            <a:xfrm flipV="1">
              <a:off x="320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7" name="Oval 137"/>
            <p:cNvSpPr>
              <a:spLocks noChangeArrowheads="1"/>
            </p:cNvSpPr>
            <p:nvPr/>
          </p:nvSpPr>
          <p:spPr bwMode="auto">
            <a:xfrm flipV="1">
              <a:off x="345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8" name="Oval 138"/>
            <p:cNvSpPr>
              <a:spLocks noChangeArrowheads="1"/>
            </p:cNvSpPr>
            <p:nvPr/>
          </p:nvSpPr>
          <p:spPr bwMode="auto">
            <a:xfrm flipV="1">
              <a:off x="3704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39" name="Oval 139"/>
            <p:cNvSpPr>
              <a:spLocks noChangeArrowheads="1"/>
            </p:cNvSpPr>
            <p:nvPr/>
          </p:nvSpPr>
          <p:spPr bwMode="auto">
            <a:xfrm flipV="1">
              <a:off x="3956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0" name="Oval 140"/>
            <p:cNvSpPr>
              <a:spLocks noChangeArrowheads="1"/>
            </p:cNvSpPr>
            <p:nvPr/>
          </p:nvSpPr>
          <p:spPr bwMode="auto">
            <a:xfrm flipV="1">
              <a:off x="4208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1" name="Oval 141"/>
            <p:cNvSpPr>
              <a:spLocks noChangeArrowheads="1"/>
            </p:cNvSpPr>
            <p:nvPr/>
          </p:nvSpPr>
          <p:spPr bwMode="auto">
            <a:xfrm flipV="1">
              <a:off x="4460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2" name="Oval 142"/>
            <p:cNvSpPr>
              <a:spLocks noChangeArrowheads="1"/>
            </p:cNvSpPr>
            <p:nvPr/>
          </p:nvSpPr>
          <p:spPr bwMode="auto">
            <a:xfrm flipV="1">
              <a:off x="471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3" name="Oval 143"/>
            <p:cNvSpPr>
              <a:spLocks noChangeArrowheads="1"/>
            </p:cNvSpPr>
            <p:nvPr/>
          </p:nvSpPr>
          <p:spPr bwMode="auto">
            <a:xfrm flipV="1">
              <a:off x="2948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4" name="Oval 144"/>
            <p:cNvSpPr>
              <a:spLocks noChangeArrowheads="1"/>
            </p:cNvSpPr>
            <p:nvPr/>
          </p:nvSpPr>
          <p:spPr bwMode="auto">
            <a:xfrm flipV="1">
              <a:off x="3200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5" name="Oval 145"/>
            <p:cNvSpPr>
              <a:spLocks noChangeArrowheads="1"/>
            </p:cNvSpPr>
            <p:nvPr/>
          </p:nvSpPr>
          <p:spPr bwMode="auto">
            <a:xfrm flipV="1">
              <a:off x="345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6" name="Oval 146"/>
            <p:cNvSpPr>
              <a:spLocks noChangeArrowheads="1"/>
            </p:cNvSpPr>
            <p:nvPr/>
          </p:nvSpPr>
          <p:spPr bwMode="auto">
            <a:xfrm flipV="1">
              <a:off x="3704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7" name="Oval 147"/>
            <p:cNvSpPr>
              <a:spLocks noChangeArrowheads="1"/>
            </p:cNvSpPr>
            <p:nvPr/>
          </p:nvSpPr>
          <p:spPr bwMode="auto">
            <a:xfrm flipV="1">
              <a:off x="3956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8" name="Oval 148"/>
            <p:cNvSpPr>
              <a:spLocks noChangeArrowheads="1"/>
            </p:cNvSpPr>
            <p:nvPr/>
          </p:nvSpPr>
          <p:spPr bwMode="auto">
            <a:xfrm flipV="1">
              <a:off x="4208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49" name="Oval 149"/>
            <p:cNvSpPr>
              <a:spLocks noChangeArrowheads="1"/>
            </p:cNvSpPr>
            <p:nvPr/>
          </p:nvSpPr>
          <p:spPr bwMode="auto">
            <a:xfrm flipV="1">
              <a:off x="2948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0" name="Oval 150"/>
            <p:cNvSpPr>
              <a:spLocks noChangeArrowheads="1"/>
            </p:cNvSpPr>
            <p:nvPr/>
          </p:nvSpPr>
          <p:spPr bwMode="auto">
            <a:xfrm flipV="1">
              <a:off x="3200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1" name="Oval 151"/>
            <p:cNvSpPr>
              <a:spLocks noChangeArrowheads="1"/>
            </p:cNvSpPr>
            <p:nvPr/>
          </p:nvSpPr>
          <p:spPr bwMode="auto">
            <a:xfrm flipV="1">
              <a:off x="345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2" name="Oval 152"/>
            <p:cNvSpPr>
              <a:spLocks noChangeArrowheads="1"/>
            </p:cNvSpPr>
            <p:nvPr/>
          </p:nvSpPr>
          <p:spPr bwMode="auto">
            <a:xfrm flipV="1">
              <a:off x="3704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3" name="Oval 153"/>
            <p:cNvSpPr>
              <a:spLocks noChangeArrowheads="1"/>
            </p:cNvSpPr>
            <p:nvPr/>
          </p:nvSpPr>
          <p:spPr bwMode="auto">
            <a:xfrm flipV="1">
              <a:off x="3956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4" name="Oval 154"/>
            <p:cNvSpPr>
              <a:spLocks noChangeArrowheads="1"/>
            </p:cNvSpPr>
            <p:nvPr/>
          </p:nvSpPr>
          <p:spPr bwMode="auto">
            <a:xfrm flipV="1">
              <a:off x="4208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5" name="Oval 155"/>
            <p:cNvSpPr>
              <a:spLocks noChangeArrowheads="1"/>
            </p:cNvSpPr>
            <p:nvPr/>
          </p:nvSpPr>
          <p:spPr bwMode="auto">
            <a:xfrm flipV="1">
              <a:off x="2948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6" name="Oval 156"/>
            <p:cNvSpPr>
              <a:spLocks noChangeArrowheads="1"/>
            </p:cNvSpPr>
            <p:nvPr/>
          </p:nvSpPr>
          <p:spPr bwMode="auto">
            <a:xfrm flipV="1">
              <a:off x="320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7" name="Oval 157"/>
            <p:cNvSpPr>
              <a:spLocks noChangeArrowheads="1"/>
            </p:cNvSpPr>
            <p:nvPr/>
          </p:nvSpPr>
          <p:spPr bwMode="auto">
            <a:xfrm flipV="1">
              <a:off x="345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8" name="Oval 158"/>
            <p:cNvSpPr>
              <a:spLocks noChangeArrowheads="1"/>
            </p:cNvSpPr>
            <p:nvPr/>
          </p:nvSpPr>
          <p:spPr bwMode="auto">
            <a:xfrm flipV="1">
              <a:off x="3704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59" name="Oval 159"/>
            <p:cNvSpPr>
              <a:spLocks noChangeArrowheads="1"/>
            </p:cNvSpPr>
            <p:nvPr/>
          </p:nvSpPr>
          <p:spPr bwMode="auto">
            <a:xfrm flipV="1">
              <a:off x="3956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0" name="Oval 160"/>
            <p:cNvSpPr>
              <a:spLocks noChangeArrowheads="1"/>
            </p:cNvSpPr>
            <p:nvPr/>
          </p:nvSpPr>
          <p:spPr bwMode="auto">
            <a:xfrm flipV="1">
              <a:off x="4208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1" name="Oval 161"/>
            <p:cNvSpPr>
              <a:spLocks noChangeArrowheads="1"/>
            </p:cNvSpPr>
            <p:nvPr/>
          </p:nvSpPr>
          <p:spPr bwMode="auto">
            <a:xfrm flipV="1">
              <a:off x="4460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2" name="Oval 162"/>
            <p:cNvSpPr>
              <a:spLocks noChangeArrowheads="1"/>
            </p:cNvSpPr>
            <p:nvPr/>
          </p:nvSpPr>
          <p:spPr bwMode="auto">
            <a:xfrm flipV="1">
              <a:off x="471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 flipV="1">
              <a:off x="4964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 flipV="1">
              <a:off x="2948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5" name="Oval 165"/>
            <p:cNvSpPr>
              <a:spLocks noChangeArrowheads="1"/>
            </p:cNvSpPr>
            <p:nvPr/>
          </p:nvSpPr>
          <p:spPr bwMode="auto">
            <a:xfrm flipV="1">
              <a:off x="3200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6" name="Oval 166"/>
            <p:cNvSpPr>
              <a:spLocks noChangeArrowheads="1"/>
            </p:cNvSpPr>
            <p:nvPr/>
          </p:nvSpPr>
          <p:spPr bwMode="auto">
            <a:xfrm flipV="1">
              <a:off x="2948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 flipV="1">
              <a:off x="3200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8" name="Oval 168"/>
            <p:cNvSpPr>
              <a:spLocks noChangeArrowheads="1"/>
            </p:cNvSpPr>
            <p:nvPr/>
          </p:nvSpPr>
          <p:spPr bwMode="auto">
            <a:xfrm flipV="1">
              <a:off x="345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69" name="Oval 169"/>
            <p:cNvSpPr>
              <a:spLocks noChangeArrowheads="1"/>
            </p:cNvSpPr>
            <p:nvPr/>
          </p:nvSpPr>
          <p:spPr bwMode="auto">
            <a:xfrm flipV="1">
              <a:off x="3704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0" name="Oval 170"/>
            <p:cNvSpPr>
              <a:spLocks noChangeArrowheads="1"/>
            </p:cNvSpPr>
            <p:nvPr/>
          </p:nvSpPr>
          <p:spPr bwMode="auto">
            <a:xfrm flipV="1">
              <a:off x="3956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1" name="Oval 171"/>
            <p:cNvSpPr>
              <a:spLocks noChangeArrowheads="1"/>
            </p:cNvSpPr>
            <p:nvPr/>
          </p:nvSpPr>
          <p:spPr bwMode="auto">
            <a:xfrm flipV="1">
              <a:off x="4208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2" name="Oval 172"/>
            <p:cNvSpPr>
              <a:spLocks noChangeArrowheads="1"/>
            </p:cNvSpPr>
            <p:nvPr/>
          </p:nvSpPr>
          <p:spPr bwMode="auto">
            <a:xfrm flipV="1">
              <a:off x="2948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3" name="Oval 173"/>
            <p:cNvSpPr>
              <a:spLocks noChangeArrowheads="1"/>
            </p:cNvSpPr>
            <p:nvPr/>
          </p:nvSpPr>
          <p:spPr bwMode="auto">
            <a:xfrm flipV="1">
              <a:off x="320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4" name="Oval 174"/>
            <p:cNvSpPr>
              <a:spLocks noChangeArrowheads="1"/>
            </p:cNvSpPr>
            <p:nvPr/>
          </p:nvSpPr>
          <p:spPr bwMode="auto">
            <a:xfrm flipV="1">
              <a:off x="345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5" name="Oval 175"/>
            <p:cNvSpPr>
              <a:spLocks noChangeArrowheads="1"/>
            </p:cNvSpPr>
            <p:nvPr/>
          </p:nvSpPr>
          <p:spPr bwMode="auto">
            <a:xfrm flipV="1">
              <a:off x="3704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6" name="Oval 176"/>
            <p:cNvSpPr>
              <a:spLocks noChangeArrowheads="1"/>
            </p:cNvSpPr>
            <p:nvPr/>
          </p:nvSpPr>
          <p:spPr bwMode="auto">
            <a:xfrm flipV="1">
              <a:off x="3956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7" name="Oval 177"/>
            <p:cNvSpPr>
              <a:spLocks noChangeArrowheads="1"/>
            </p:cNvSpPr>
            <p:nvPr/>
          </p:nvSpPr>
          <p:spPr bwMode="auto">
            <a:xfrm flipV="1">
              <a:off x="4208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8" name="Oval 178"/>
            <p:cNvSpPr>
              <a:spLocks noChangeArrowheads="1"/>
            </p:cNvSpPr>
            <p:nvPr/>
          </p:nvSpPr>
          <p:spPr bwMode="auto">
            <a:xfrm flipV="1">
              <a:off x="4460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79" name="Oval 179"/>
            <p:cNvSpPr>
              <a:spLocks noChangeArrowheads="1"/>
            </p:cNvSpPr>
            <p:nvPr/>
          </p:nvSpPr>
          <p:spPr bwMode="auto">
            <a:xfrm flipV="1">
              <a:off x="2948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0" name="Oval 180"/>
            <p:cNvSpPr>
              <a:spLocks noChangeArrowheads="1"/>
            </p:cNvSpPr>
            <p:nvPr/>
          </p:nvSpPr>
          <p:spPr bwMode="auto">
            <a:xfrm flipV="1">
              <a:off x="3200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1" name="Oval 181"/>
            <p:cNvSpPr>
              <a:spLocks noChangeArrowheads="1"/>
            </p:cNvSpPr>
            <p:nvPr/>
          </p:nvSpPr>
          <p:spPr bwMode="auto">
            <a:xfrm flipV="1">
              <a:off x="345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 flipV="1">
              <a:off x="3704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 flipV="1">
              <a:off x="2948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 flipV="1">
              <a:off x="3200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 flipV="1">
              <a:off x="345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6" name="Oval 186"/>
            <p:cNvSpPr>
              <a:spLocks noChangeArrowheads="1"/>
            </p:cNvSpPr>
            <p:nvPr/>
          </p:nvSpPr>
          <p:spPr bwMode="auto">
            <a:xfrm flipV="1">
              <a:off x="3704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7" name="Oval 187"/>
            <p:cNvSpPr>
              <a:spLocks noChangeArrowheads="1"/>
            </p:cNvSpPr>
            <p:nvPr/>
          </p:nvSpPr>
          <p:spPr bwMode="auto">
            <a:xfrm flipV="1">
              <a:off x="3956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88" name="Text Box 188"/>
            <p:cNvSpPr txBox="1">
              <a:spLocks noChangeArrowheads="1"/>
            </p:cNvSpPr>
            <p:nvPr/>
          </p:nvSpPr>
          <p:spPr bwMode="auto">
            <a:xfrm>
              <a:off x="313" y="230"/>
              <a:ext cx="1660" cy="7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 dirty="0">
                  <a:cs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89" name="Text Box 189"/>
            <p:cNvSpPr txBox="1">
              <a:spLocks noChangeArrowheads="1"/>
            </p:cNvSpPr>
            <p:nvPr/>
          </p:nvSpPr>
          <p:spPr bwMode="auto">
            <a:xfrm>
              <a:off x="2566" y="1262"/>
              <a:ext cx="1408" cy="7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 err="1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 dirty="0" err="1">
                  <a:cs typeface="Times New Roman" panose="02020603050405020304" pitchFamily="18" charset="0"/>
                </a:rPr>
                <a:t>i,j</a:t>
              </a:r>
              <a:endParaRPr lang="en-US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90" name="Arrow 727"/>
            <p:cNvSpPr>
              <a:spLocks noChangeShapeType="1"/>
            </p:cNvSpPr>
            <p:nvPr/>
          </p:nvSpPr>
          <p:spPr bwMode="auto">
            <a:xfrm flipH="1" flipV="1">
              <a:off x="2528" y="1261"/>
              <a:ext cx="250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1" name="Arrow 727"/>
            <p:cNvSpPr>
              <a:spLocks noChangeShapeType="1"/>
            </p:cNvSpPr>
            <p:nvPr/>
          </p:nvSpPr>
          <p:spPr bwMode="auto">
            <a:xfrm flipH="1" flipV="1">
              <a:off x="303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192"/>
            <p:cNvSpPr txBox="1">
              <a:spLocks noChangeArrowheads="1"/>
            </p:cNvSpPr>
            <p:nvPr/>
          </p:nvSpPr>
          <p:spPr bwMode="auto">
            <a:xfrm>
              <a:off x="2566" y="245"/>
              <a:ext cx="1531" cy="71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cap="flat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z</a:t>
              </a:r>
              <a:r>
                <a:rPr lang="en-US" altLang="en-US" sz="1400" baseline="-25000" dirty="0">
                  <a:cs typeface="Times New Roman" panose="02020603050405020304" pitchFamily="18" charset="0"/>
                </a:rPr>
                <a:t>i,1</a:t>
              </a:r>
              <a:endParaRPr lang="en-US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93" name="Arrow 727"/>
            <p:cNvSpPr>
              <a:spLocks noChangeShapeType="1"/>
            </p:cNvSpPr>
            <p:nvPr/>
          </p:nvSpPr>
          <p:spPr bwMode="auto">
            <a:xfrm flipH="1" flipV="1">
              <a:off x="2573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4"/>
          <p:cNvGrpSpPr>
            <a:grpSpLocks/>
          </p:cNvGrpSpPr>
          <p:nvPr/>
        </p:nvGrpSpPr>
        <p:grpSpPr bwMode="auto">
          <a:xfrm>
            <a:off x="19513" y="823034"/>
            <a:ext cx="1427524" cy="1057351"/>
            <a:chOff x="0" y="0"/>
            <a:chExt cx="5468" cy="2331"/>
          </a:xfrm>
        </p:grpSpPr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0" y="0"/>
              <a:ext cx="5468" cy="2331"/>
            </a:xfrm>
            <a:prstGeom prst="rect">
              <a:avLst/>
            </a:prstGeom>
            <a:solidFill>
              <a:srgbClr val="CCFFCC">
                <a:alpha val="18999"/>
              </a:srgb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6" name="Oval 196"/>
            <p:cNvSpPr>
              <a:spLocks noChangeArrowheads="1"/>
            </p:cNvSpPr>
            <p:nvPr/>
          </p:nvSpPr>
          <p:spPr bwMode="auto">
            <a:xfrm flipV="1">
              <a:off x="152" y="109"/>
              <a:ext cx="150" cy="125"/>
            </a:xfrm>
            <a:prstGeom prst="ellipse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7" name="Oval 197"/>
            <p:cNvSpPr>
              <a:spLocks noChangeArrowheads="1"/>
            </p:cNvSpPr>
            <p:nvPr/>
          </p:nvSpPr>
          <p:spPr bwMode="auto">
            <a:xfrm flipV="1">
              <a:off x="403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8" name="Oval 198"/>
            <p:cNvSpPr>
              <a:spLocks noChangeArrowheads="1"/>
            </p:cNvSpPr>
            <p:nvPr/>
          </p:nvSpPr>
          <p:spPr bwMode="auto">
            <a:xfrm flipV="1">
              <a:off x="655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199" name="Oval 199"/>
            <p:cNvSpPr>
              <a:spLocks noChangeArrowheads="1"/>
            </p:cNvSpPr>
            <p:nvPr/>
          </p:nvSpPr>
          <p:spPr bwMode="auto">
            <a:xfrm flipV="1">
              <a:off x="907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0" name="Oval 200"/>
            <p:cNvSpPr>
              <a:spLocks noChangeArrowheads="1"/>
            </p:cNvSpPr>
            <p:nvPr/>
          </p:nvSpPr>
          <p:spPr bwMode="auto">
            <a:xfrm flipV="1">
              <a:off x="1159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1" name="Oval 201"/>
            <p:cNvSpPr>
              <a:spLocks noChangeArrowheads="1"/>
            </p:cNvSpPr>
            <p:nvPr/>
          </p:nvSpPr>
          <p:spPr bwMode="auto">
            <a:xfrm flipV="1">
              <a:off x="1411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2" name="Oval 202"/>
            <p:cNvSpPr>
              <a:spLocks noChangeArrowheads="1"/>
            </p:cNvSpPr>
            <p:nvPr/>
          </p:nvSpPr>
          <p:spPr bwMode="auto">
            <a:xfrm flipV="1">
              <a:off x="1663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3" name="Oval 203"/>
            <p:cNvSpPr>
              <a:spLocks noChangeArrowheads="1"/>
            </p:cNvSpPr>
            <p:nvPr/>
          </p:nvSpPr>
          <p:spPr bwMode="auto">
            <a:xfrm flipV="1">
              <a:off x="1915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4" name="Oval 204"/>
            <p:cNvSpPr>
              <a:spLocks noChangeArrowheads="1"/>
            </p:cNvSpPr>
            <p:nvPr/>
          </p:nvSpPr>
          <p:spPr bwMode="auto">
            <a:xfrm flipV="1">
              <a:off x="2167" y="10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5" name="Oval 205"/>
            <p:cNvSpPr>
              <a:spLocks noChangeArrowheads="1"/>
            </p:cNvSpPr>
            <p:nvPr/>
          </p:nvSpPr>
          <p:spPr bwMode="auto">
            <a:xfrm flipV="1">
              <a:off x="2419" y="109"/>
              <a:ext cx="150" cy="125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6" name="Oval 206"/>
            <p:cNvSpPr>
              <a:spLocks noChangeArrowheads="1"/>
            </p:cNvSpPr>
            <p:nvPr/>
          </p:nvSpPr>
          <p:spPr bwMode="auto">
            <a:xfrm flipV="1">
              <a:off x="2671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7" name="Oval 207"/>
            <p:cNvSpPr>
              <a:spLocks noChangeArrowheads="1"/>
            </p:cNvSpPr>
            <p:nvPr/>
          </p:nvSpPr>
          <p:spPr bwMode="auto">
            <a:xfrm flipV="1">
              <a:off x="152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8" name="Oval 208"/>
            <p:cNvSpPr>
              <a:spLocks noChangeArrowheads="1"/>
            </p:cNvSpPr>
            <p:nvPr/>
          </p:nvSpPr>
          <p:spPr bwMode="auto">
            <a:xfrm flipV="1">
              <a:off x="403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09" name="Oval 209"/>
            <p:cNvSpPr>
              <a:spLocks noChangeArrowheads="1"/>
            </p:cNvSpPr>
            <p:nvPr/>
          </p:nvSpPr>
          <p:spPr bwMode="auto">
            <a:xfrm flipV="1">
              <a:off x="655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0" name="Oval 210"/>
            <p:cNvSpPr>
              <a:spLocks noChangeArrowheads="1"/>
            </p:cNvSpPr>
            <p:nvPr/>
          </p:nvSpPr>
          <p:spPr bwMode="auto">
            <a:xfrm flipV="1">
              <a:off x="907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1" name="Oval 211"/>
            <p:cNvSpPr>
              <a:spLocks noChangeArrowheads="1"/>
            </p:cNvSpPr>
            <p:nvPr/>
          </p:nvSpPr>
          <p:spPr bwMode="auto">
            <a:xfrm flipV="1">
              <a:off x="1159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2" name="Oval 212"/>
            <p:cNvSpPr>
              <a:spLocks noChangeArrowheads="1"/>
            </p:cNvSpPr>
            <p:nvPr/>
          </p:nvSpPr>
          <p:spPr bwMode="auto">
            <a:xfrm flipV="1">
              <a:off x="1411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3" name="Oval 213"/>
            <p:cNvSpPr>
              <a:spLocks noChangeArrowheads="1"/>
            </p:cNvSpPr>
            <p:nvPr/>
          </p:nvSpPr>
          <p:spPr bwMode="auto">
            <a:xfrm flipV="1">
              <a:off x="1663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4" name="Oval 214"/>
            <p:cNvSpPr>
              <a:spLocks noChangeArrowheads="1"/>
            </p:cNvSpPr>
            <p:nvPr/>
          </p:nvSpPr>
          <p:spPr bwMode="auto">
            <a:xfrm flipV="1">
              <a:off x="1915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5" name="Oval 215"/>
            <p:cNvSpPr>
              <a:spLocks noChangeArrowheads="1"/>
            </p:cNvSpPr>
            <p:nvPr/>
          </p:nvSpPr>
          <p:spPr bwMode="auto">
            <a:xfrm flipV="1">
              <a:off x="2167" y="31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6" name="Oval 216"/>
            <p:cNvSpPr>
              <a:spLocks noChangeArrowheads="1"/>
            </p:cNvSpPr>
            <p:nvPr/>
          </p:nvSpPr>
          <p:spPr bwMode="auto">
            <a:xfrm flipV="1">
              <a:off x="241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7" name="Oval 217"/>
            <p:cNvSpPr>
              <a:spLocks noChangeArrowheads="1"/>
            </p:cNvSpPr>
            <p:nvPr/>
          </p:nvSpPr>
          <p:spPr bwMode="auto">
            <a:xfrm flipV="1">
              <a:off x="267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8" name="Oval 218"/>
            <p:cNvSpPr>
              <a:spLocks noChangeArrowheads="1"/>
            </p:cNvSpPr>
            <p:nvPr/>
          </p:nvSpPr>
          <p:spPr bwMode="auto">
            <a:xfrm flipV="1">
              <a:off x="152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flipV="1">
              <a:off x="403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0" name="Oval 220"/>
            <p:cNvSpPr>
              <a:spLocks noChangeArrowheads="1"/>
            </p:cNvSpPr>
            <p:nvPr/>
          </p:nvSpPr>
          <p:spPr bwMode="auto">
            <a:xfrm flipV="1">
              <a:off x="655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flipV="1">
              <a:off x="907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2" name="Oval 222"/>
            <p:cNvSpPr>
              <a:spLocks noChangeArrowheads="1"/>
            </p:cNvSpPr>
            <p:nvPr/>
          </p:nvSpPr>
          <p:spPr bwMode="auto">
            <a:xfrm flipV="1">
              <a:off x="1159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3" name="Oval 223"/>
            <p:cNvSpPr>
              <a:spLocks noChangeArrowheads="1"/>
            </p:cNvSpPr>
            <p:nvPr/>
          </p:nvSpPr>
          <p:spPr bwMode="auto">
            <a:xfrm flipV="1">
              <a:off x="1411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4" name="Oval 224"/>
            <p:cNvSpPr>
              <a:spLocks noChangeArrowheads="1"/>
            </p:cNvSpPr>
            <p:nvPr/>
          </p:nvSpPr>
          <p:spPr bwMode="auto">
            <a:xfrm flipV="1">
              <a:off x="1663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5" name="Oval 225"/>
            <p:cNvSpPr>
              <a:spLocks noChangeArrowheads="1"/>
            </p:cNvSpPr>
            <p:nvPr/>
          </p:nvSpPr>
          <p:spPr bwMode="auto">
            <a:xfrm flipV="1">
              <a:off x="1915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6" name="Oval 226"/>
            <p:cNvSpPr>
              <a:spLocks noChangeArrowheads="1"/>
            </p:cNvSpPr>
            <p:nvPr/>
          </p:nvSpPr>
          <p:spPr bwMode="auto">
            <a:xfrm flipV="1">
              <a:off x="2167" y="52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7" name="Oval 227"/>
            <p:cNvSpPr>
              <a:spLocks noChangeArrowheads="1"/>
            </p:cNvSpPr>
            <p:nvPr/>
          </p:nvSpPr>
          <p:spPr bwMode="auto">
            <a:xfrm flipV="1">
              <a:off x="2419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8" name="Oval 228"/>
            <p:cNvSpPr>
              <a:spLocks noChangeArrowheads="1"/>
            </p:cNvSpPr>
            <p:nvPr/>
          </p:nvSpPr>
          <p:spPr bwMode="auto">
            <a:xfrm flipV="1">
              <a:off x="2671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29" name="Oval 229"/>
            <p:cNvSpPr>
              <a:spLocks noChangeArrowheads="1"/>
            </p:cNvSpPr>
            <p:nvPr/>
          </p:nvSpPr>
          <p:spPr bwMode="auto">
            <a:xfrm flipV="1">
              <a:off x="152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0" name="Oval 230"/>
            <p:cNvSpPr>
              <a:spLocks noChangeArrowheads="1"/>
            </p:cNvSpPr>
            <p:nvPr/>
          </p:nvSpPr>
          <p:spPr bwMode="auto">
            <a:xfrm flipV="1">
              <a:off x="403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1" name="Oval 231"/>
            <p:cNvSpPr>
              <a:spLocks noChangeArrowheads="1"/>
            </p:cNvSpPr>
            <p:nvPr/>
          </p:nvSpPr>
          <p:spPr bwMode="auto">
            <a:xfrm flipV="1">
              <a:off x="655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2" name="Oval 232"/>
            <p:cNvSpPr>
              <a:spLocks noChangeArrowheads="1"/>
            </p:cNvSpPr>
            <p:nvPr/>
          </p:nvSpPr>
          <p:spPr bwMode="auto">
            <a:xfrm flipV="1">
              <a:off x="907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3" name="Oval 233"/>
            <p:cNvSpPr>
              <a:spLocks noChangeArrowheads="1"/>
            </p:cNvSpPr>
            <p:nvPr/>
          </p:nvSpPr>
          <p:spPr bwMode="auto">
            <a:xfrm flipV="1">
              <a:off x="1159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4" name="Oval 234"/>
            <p:cNvSpPr>
              <a:spLocks noChangeArrowheads="1"/>
            </p:cNvSpPr>
            <p:nvPr/>
          </p:nvSpPr>
          <p:spPr bwMode="auto">
            <a:xfrm flipV="1">
              <a:off x="1411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5" name="Oval 235"/>
            <p:cNvSpPr>
              <a:spLocks noChangeArrowheads="1"/>
            </p:cNvSpPr>
            <p:nvPr/>
          </p:nvSpPr>
          <p:spPr bwMode="auto">
            <a:xfrm flipV="1">
              <a:off x="1663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6" name="Oval 236"/>
            <p:cNvSpPr>
              <a:spLocks noChangeArrowheads="1"/>
            </p:cNvSpPr>
            <p:nvPr/>
          </p:nvSpPr>
          <p:spPr bwMode="auto">
            <a:xfrm flipV="1">
              <a:off x="1915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7" name="Oval 237"/>
            <p:cNvSpPr>
              <a:spLocks noChangeArrowheads="1"/>
            </p:cNvSpPr>
            <p:nvPr/>
          </p:nvSpPr>
          <p:spPr bwMode="auto">
            <a:xfrm flipV="1">
              <a:off x="2167" y="73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8" name="Oval 238"/>
            <p:cNvSpPr>
              <a:spLocks noChangeArrowheads="1"/>
            </p:cNvSpPr>
            <p:nvPr/>
          </p:nvSpPr>
          <p:spPr bwMode="auto">
            <a:xfrm flipV="1">
              <a:off x="2419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39" name="Oval 239"/>
            <p:cNvSpPr>
              <a:spLocks noChangeArrowheads="1"/>
            </p:cNvSpPr>
            <p:nvPr/>
          </p:nvSpPr>
          <p:spPr bwMode="auto">
            <a:xfrm flipV="1">
              <a:off x="2671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0" name="Oval 240"/>
            <p:cNvSpPr>
              <a:spLocks noChangeArrowheads="1"/>
            </p:cNvSpPr>
            <p:nvPr/>
          </p:nvSpPr>
          <p:spPr bwMode="auto">
            <a:xfrm flipV="1">
              <a:off x="152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1" name="Oval 241"/>
            <p:cNvSpPr>
              <a:spLocks noChangeArrowheads="1"/>
            </p:cNvSpPr>
            <p:nvPr/>
          </p:nvSpPr>
          <p:spPr bwMode="auto">
            <a:xfrm flipV="1">
              <a:off x="403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2" name="Oval 242"/>
            <p:cNvSpPr>
              <a:spLocks noChangeArrowheads="1"/>
            </p:cNvSpPr>
            <p:nvPr/>
          </p:nvSpPr>
          <p:spPr bwMode="auto">
            <a:xfrm flipV="1">
              <a:off x="655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3" name="Oval 243"/>
            <p:cNvSpPr>
              <a:spLocks noChangeArrowheads="1"/>
            </p:cNvSpPr>
            <p:nvPr/>
          </p:nvSpPr>
          <p:spPr bwMode="auto">
            <a:xfrm flipV="1">
              <a:off x="907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4" name="Oval 244"/>
            <p:cNvSpPr>
              <a:spLocks noChangeArrowheads="1"/>
            </p:cNvSpPr>
            <p:nvPr/>
          </p:nvSpPr>
          <p:spPr bwMode="auto">
            <a:xfrm flipV="1">
              <a:off x="1159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5" name="Oval 245"/>
            <p:cNvSpPr>
              <a:spLocks noChangeArrowheads="1"/>
            </p:cNvSpPr>
            <p:nvPr/>
          </p:nvSpPr>
          <p:spPr bwMode="auto">
            <a:xfrm flipV="1">
              <a:off x="1411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6" name="Oval 246"/>
            <p:cNvSpPr>
              <a:spLocks noChangeArrowheads="1"/>
            </p:cNvSpPr>
            <p:nvPr/>
          </p:nvSpPr>
          <p:spPr bwMode="auto">
            <a:xfrm flipV="1">
              <a:off x="1663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7" name="Oval 247"/>
            <p:cNvSpPr>
              <a:spLocks noChangeArrowheads="1"/>
            </p:cNvSpPr>
            <p:nvPr/>
          </p:nvSpPr>
          <p:spPr bwMode="auto">
            <a:xfrm flipV="1">
              <a:off x="1915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8" name="Oval 248"/>
            <p:cNvSpPr>
              <a:spLocks noChangeArrowheads="1"/>
            </p:cNvSpPr>
            <p:nvPr/>
          </p:nvSpPr>
          <p:spPr bwMode="auto">
            <a:xfrm flipV="1">
              <a:off x="2167" y="94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49" name="Oval 249"/>
            <p:cNvSpPr>
              <a:spLocks noChangeArrowheads="1"/>
            </p:cNvSpPr>
            <p:nvPr/>
          </p:nvSpPr>
          <p:spPr bwMode="auto">
            <a:xfrm flipV="1">
              <a:off x="241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0" name="Oval 250"/>
            <p:cNvSpPr>
              <a:spLocks noChangeArrowheads="1"/>
            </p:cNvSpPr>
            <p:nvPr/>
          </p:nvSpPr>
          <p:spPr bwMode="auto">
            <a:xfrm flipV="1">
              <a:off x="267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1" name="Oval 251"/>
            <p:cNvSpPr>
              <a:spLocks noChangeArrowheads="1"/>
            </p:cNvSpPr>
            <p:nvPr/>
          </p:nvSpPr>
          <p:spPr bwMode="auto">
            <a:xfrm flipV="1">
              <a:off x="152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2" name="Oval 252"/>
            <p:cNvSpPr>
              <a:spLocks noChangeArrowheads="1"/>
            </p:cNvSpPr>
            <p:nvPr/>
          </p:nvSpPr>
          <p:spPr bwMode="auto">
            <a:xfrm flipV="1">
              <a:off x="403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3" name="Oval 253"/>
            <p:cNvSpPr>
              <a:spLocks noChangeArrowheads="1"/>
            </p:cNvSpPr>
            <p:nvPr/>
          </p:nvSpPr>
          <p:spPr bwMode="auto">
            <a:xfrm flipV="1">
              <a:off x="655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4" name="Oval 254"/>
            <p:cNvSpPr>
              <a:spLocks noChangeArrowheads="1"/>
            </p:cNvSpPr>
            <p:nvPr/>
          </p:nvSpPr>
          <p:spPr bwMode="auto">
            <a:xfrm flipV="1">
              <a:off x="907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5" name="Oval 255"/>
            <p:cNvSpPr>
              <a:spLocks noChangeArrowheads="1"/>
            </p:cNvSpPr>
            <p:nvPr/>
          </p:nvSpPr>
          <p:spPr bwMode="auto">
            <a:xfrm flipV="1">
              <a:off x="1159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6" name="Oval 256"/>
            <p:cNvSpPr>
              <a:spLocks noChangeArrowheads="1"/>
            </p:cNvSpPr>
            <p:nvPr/>
          </p:nvSpPr>
          <p:spPr bwMode="auto">
            <a:xfrm flipV="1">
              <a:off x="1411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7" name="Oval 257"/>
            <p:cNvSpPr>
              <a:spLocks noChangeArrowheads="1"/>
            </p:cNvSpPr>
            <p:nvPr/>
          </p:nvSpPr>
          <p:spPr bwMode="auto">
            <a:xfrm flipV="1">
              <a:off x="1663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8" name="Oval 258"/>
            <p:cNvSpPr>
              <a:spLocks noChangeArrowheads="1"/>
            </p:cNvSpPr>
            <p:nvPr/>
          </p:nvSpPr>
          <p:spPr bwMode="auto">
            <a:xfrm flipV="1">
              <a:off x="1915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59" name="Oval 259"/>
            <p:cNvSpPr>
              <a:spLocks noChangeArrowheads="1"/>
            </p:cNvSpPr>
            <p:nvPr/>
          </p:nvSpPr>
          <p:spPr bwMode="auto">
            <a:xfrm flipV="1">
              <a:off x="2167" y="115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0" name="Oval 260"/>
            <p:cNvSpPr>
              <a:spLocks noChangeArrowheads="1"/>
            </p:cNvSpPr>
            <p:nvPr/>
          </p:nvSpPr>
          <p:spPr bwMode="auto">
            <a:xfrm flipV="1">
              <a:off x="2419" y="1159"/>
              <a:ext cx="150" cy="125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1" name="Oval 261"/>
            <p:cNvSpPr>
              <a:spLocks noChangeArrowheads="1"/>
            </p:cNvSpPr>
            <p:nvPr/>
          </p:nvSpPr>
          <p:spPr bwMode="auto">
            <a:xfrm flipV="1">
              <a:off x="2671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2" name="Oval 262"/>
            <p:cNvSpPr>
              <a:spLocks noChangeArrowheads="1"/>
            </p:cNvSpPr>
            <p:nvPr/>
          </p:nvSpPr>
          <p:spPr bwMode="auto">
            <a:xfrm flipV="1">
              <a:off x="152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3" name="Oval 263"/>
            <p:cNvSpPr>
              <a:spLocks noChangeArrowheads="1"/>
            </p:cNvSpPr>
            <p:nvPr/>
          </p:nvSpPr>
          <p:spPr bwMode="auto">
            <a:xfrm flipV="1">
              <a:off x="403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4" name="Oval 264"/>
            <p:cNvSpPr>
              <a:spLocks noChangeArrowheads="1"/>
            </p:cNvSpPr>
            <p:nvPr/>
          </p:nvSpPr>
          <p:spPr bwMode="auto">
            <a:xfrm flipV="1">
              <a:off x="655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5" name="Oval 265"/>
            <p:cNvSpPr>
              <a:spLocks noChangeArrowheads="1"/>
            </p:cNvSpPr>
            <p:nvPr/>
          </p:nvSpPr>
          <p:spPr bwMode="auto">
            <a:xfrm flipV="1">
              <a:off x="907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6" name="Oval 266"/>
            <p:cNvSpPr>
              <a:spLocks noChangeArrowheads="1"/>
            </p:cNvSpPr>
            <p:nvPr/>
          </p:nvSpPr>
          <p:spPr bwMode="auto">
            <a:xfrm flipV="1">
              <a:off x="1159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7" name="Oval 267"/>
            <p:cNvSpPr>
              <a:spLocks noChangeArrowheads="1"/>
            </p:cNvSpPr>
            <p:nvPr/>
          </p:nvSpPr>
          <p:spPr bwMode="auto">
            <a:xfrm flipV="1">
              <a:off x="1411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8" name="Oval 268"/>
            <p:cNvSpPr>
              <a:spLocks noChangeArrowheads="1"/>
            </p:cNvSpPr>
            <p:nvPr/>
          </p:nvSpPr>
          <p:spPr bwMode="auto">
            <a:xfrm flipV="1">
              <a:off x="1663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69" name="Oval 269"/>
            <p:cNvSpPr>
              <a:spLocks noChangeArrowheads="1"/>
            </p:cNvSpPr>
            <p:nvPr/>
          </p:nvSpPr>
          <p:spPr bwMode="auto">
            <a:xfrm flipV="1">
              <a:off x="1915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0" name="Oval 270"/>
            <p:cNvSpPr>
              <a:spLocks noChangeArrowheads="1"/>
            </p:cNvSpPr>
            <p:nvPr/>
          </p:nvSpPr>
          <p:spPr bwMode="auto">
            <a:xfrm flipV="1">
              <a:off x="2167" y="136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1" name="Oval 271"/>
            <p:cNvSpPr>
              <a:spLocks noChangeArrowheads="1"/>
            </p:cNvSpPr>
            <p:nvPr/>
          </p:nvSpPr>
          <p:spPr bwMode="auto">
            <a:xfrm flipV="1">
              <a:off x="2419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2" name="Oval 272"/>
            <p:cNvSpPr>
              <a:spLocks noChangeArrowheads="1"/>
            </p:cNvSpPr>
            <p:nvPr/>
          </p:nvSpPr>
          <p:spPr bwMode="auto">
            <a:xfrm flipV="1">
              <a:off x="2671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3" name="Oval 273"/>
            <p:cNvSpPr>
              <a:spLocks noChangeArrowheads="1"/>
            </p:cNvSpPr>
            <p:nvPr/>
          </p:nvSpPr>
          <p:spPr bwMode="auto">
            <a:xfrm flipV="1">
              <a:off x="152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4" name="Oval 274"/>
            <p:cNvSpPr>
              <a:spLocks noChangeArrowheads="1"/>
            </p:cNvSpPr>
            <p:nvPr/>
          </p:nvSpPr>
          <p:spPr bwMode="auto">
            <a:xfrm flipV="1">
              <a:off x="403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5" name="Oval 275"/>
            <p:cNvSpPr>
              <a:spLocks noChangeArrowheads="1"/>
            </p:cNvSpPr>
            <p:nvPr/>
          </p:nvSpPr>
          <p:spPr bwMode="auto">
            <a:xfrm flipV="1">
              <a:off x="655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6" name="Oval 276"/>
            <p:cNvSpPr>
              <a:spLocks noChangeArrowheads="1"/>
            </p:cNvSpPr>
            <p:nvPr/>
          </p:nvSpPr>
          <p:spPr bwMode="auto">
            <a:xfrm flipV="1">
              <a:off x="907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7" name="Oval 277"/>
            <p:cNvSpPr>
              <a:spLocks noChangeArrowheads="1"/>
            </p:cNvSpPr>
            <p:nvPr/>
          </p:nvSpPr>
          <p:spPr bwMode="auto">
            <a:xfrm flipV="1">
              <a:off x="1159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8" name="Oval 278"/>
            <p:cNvSpPr>
              <a:spLocks noChangeArrowheads="1"/>
            </p:cNvSpPr>
            <p:nvPr/>
          </p:nvSpPr>
          <p:spPr bwMode="auto">
            <a:xfrm flipV="1">
              <a:off x="1411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79" name="Oval 279"/>
            <p:cNvSpPr>
              <a:spLocks noChangeArrowheads="1"/>
            </p:cNvSpPr>
            <p:nvPr/>
          </p:nvSpPr>
          <p:spPr bwMode="auto">
            <a:xfrm flipV="1">
              <a:off x="1663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0" name="Oval 280"/>
            <p:cNvSpPr>
              <a:spLocks noChangeArrowheads="1"/>
            </p:cNvSpPr>
            <p:nvPr/>
          </p:nvSpPr>
          <p:spPr bwMode="auto">
            <a:xfrm flipV="1">
              <a:off x="1915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1" name="Oval 281"/>
            <p:cNvSpPr>
              <a:spLocks noChangeArrowheads="1"/>
            </p:cNvSpPr>
            <p:nvPr/>
          </p:nvSpPr>
          <p:spPr bwMode="auto">
            <a:xfrm flipV="1">
              <a:off x="2167" y="157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2" name="Oval 282"/>
            <p:cNvSpPr>
              <a:spLocks noChangeArrowheads="1"/>
            </p:cNvSpPr>
            <p:nvPr/>
          </p:nvSpPr>
          <p:spPr bwMode="auto">
            <a:xfrm flipV="1">
              <a:off x="241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3" name="Oval 283"/>
            <p:cNvSpPr>
              <a:spLocks noChangeArrowheads="1"/>
            </p:cNvSpPr>
            <p:nvPr/>
          </p:nvSpPr>
          <p:spPr bwMode="auto">
            <a:xfrm flipV="1">
              <a:off x="2671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4" name="Oval 284"/>
            <p:cNvSpPr>
              <a:spLocks noChangeArrowheads="1"/>
            </p:cNvSpPr>
            <p:nvPr/>
          </p:nvSpPr>
          <p:spPr bwMode="auto">
            <a:xfrm flipV="1">
              <a:off x="152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5" name="Oval 285"/>
            <p:cNvSpPr>
              <a:spLocks noChangeArrowheads="1"/>
            </p:cNvSpPr>
            <p:nvPr/>
          </p:nvSpPr>
          <p:spPr bwMode="auto">
            <a:xfrm flipV="1">
              <a:off x="403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6" name="Oval 286"/>
            <p:cNvSpPr>
              <a:spLocks noChangeArrowheads="1"/>
            </p:cNvSpPr>
            <p:nvPr/>
          </p:nvSpPr>
          <p:spPr bwMode="auto">
            <a:xfrm flipV="1">
              <a:off x="655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7" name="Oval 287"/>
            <p:cNvSpPr>
              <a:spLocks noChangeArrowheads="1"/>
            </p:cNvSpPr>
            <p:nvPr/>
          </p:nvSpPr>
          <p:spPr bwMode="auto">
            <a:xfrm flipV="1">
              <a:off x="907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8" name="Oval 288"/>
            <p:cNvSpPr>
              <a:spLocks noChangeArrowheads="1"/>
            </p:cNvSpPr>
            <p:nvPr/>
          </p:nvSpPr>
          <p:spPr bwMode="auto">
            <a:xfrm flipV="1">
              <a:off x="1159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89" name="Oval 289"/>
            <p:cNvSpPr>
              <a:spLocks noChangeArrowheads="1"/>
            </p:cNvSpPr>
            <p:nvPr/>
          </p:nvSpPr>
          <p:spPr bwMode="auto">
            <a:xfrm flipV="1">
              <a:off x="1411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0" name="Oval 290"/>
            <p:cNvSpPr>
              <a:spLocks noChangeArrowheads="1"/>
            </p:cNvSpPr>
            <p:nvPr/>
          </p:nvSpPr>
          <p:spPr bwMode="auto">
            <a:xfrm flipV="1">
              <a:off x="1663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1" name="Oval 291"/>
            <p:cNvSpPr>
              <a:spLocks noChangeArrowheads="1"/>
            </p:cNvSpPr>
            <p:nvPr/>
          </p:nvSpPr>
          <p:spPr bwMode="auto">
            <a:xfrm flipV="1">
              <a:off x="1915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2" name="Oval 292"/>
            <p:cNvSpPr>
              <a:spLocks noChangeArrowheads="1"/>
            </p:cNvSpPr>
            <p:nvPr/>
          </p:nvSpPr>
          <p:spPr bwMode="auto">
            <a:xfrm flipV="1">
              <a:off x="2167" y="178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3" name="Oval 293"/>
            <p:cNvSpPr>
              <a:spLocks noChangeArrowheads="1"/>
            </p:cNvSpPr>
            <p:nvPr/>
          </p:nvSpPr>
          <p:spPr bwMode="auto">
            <a:xfrm flipV="1">
              <a:off x="2419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4" name="Oval 294"/>
            <p:cNvSpPr>
              <a:spLocks noChangeArrowheads="1"/>
            </p:cNvSpPr>
            <p:nvPr/>
          </p:nvSpPr>
          <p:spPr bwMode="auto">
            <a:xfrm flipV="1">
              <a:off x="2671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5" name="Oval 295"/>
            <p:cNvSpPr>
              <a:spLocks noChangeArrowheads="1"/>
            </p:cNvSpPr>
            <p:nvPr/>
          </p:nvSpPr>
          <p:spPr bwMode="auto">
            <a:xfrm flipV="1">
              <a:off x="152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6" name="Oval 296"/>
            <p:cNvSpPr>
              <a:spLocks noChangeArrowheads="1"/>
            </p:cNvSpPr>
            <p:nvPr/>
          </p:nvSpPr>
          <p:spPr bwMode="auto">
            <a:xfrm flipV="1">
              <a:off x="403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7" name="Oval 297"/>
            <p:cNvSpPr>
              <a:spLocks noChangeArrowheads="1"/>
            </p:cNvSpPr>
            <p:nvPr/>
          </p:nvSpPr>
          <p:spPr bwMode="auto">
            <a:xfrm flipV="1">
              <a:off x="655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8" name="Oval 298"/>
            <p:cNvSpPr>
              <a:spLocks noChangeArrowheads="1"/>
            </p:cNvSpPr>
            <p:nvPr/>
          </p:nvSpPr>
          <p:spPr bwMode="auto">
            <a:xfrm flipV="1">
              <a:off x="907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299" name="Oval 299"/>
            <p:cNvSpPr>
              <a:spLocks noChangeArrowheads="1"/>
            </p:cNvSpPr>
            <p:nvPr/>
          </p:nvSpPr>
          <p:spPr bwMode="auto">
            <a:xfrm flipV="1">
              <a:off x="1159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0" name="Oval 300"/>
            <p:cNvSpPr>
              <a:spLocks noChangeArrowheads="1"/>
            </p:cNvSpPr>
            <p:nvPr/>
          </p:nvSpPr>
          <p:spPr bwMode="auto">
            <a:xfrm flipV="1">
              <a:off x="1411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1" name="Oval 301"/>
            <p:cNvSpPr>
              <a:spLocks noChangeArrowheads="1"/>
            </p:cNvSpPr>
            <p:nvPr/>
          </p:nvSpPr>
          <p:spPr bwMode="auto">
            <a:xfrm flipV="1">
              <a:off x="1663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2" name="Oval 302"/>
            <p:cNvSpPr>
              <a:spLocks noChangeArrowheads="1"/>
            </p:cNvSpPr>
            <p:nvPr/>
          </p:nvSpPr>
          <p:spPr bwMode="auto">
            <a:xfrm flipV="1">
              <a:off x="1915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3" name="Oval 303"/>
            <p:cNvSpPr>
              <a:spLocks noChangeArrowheads="1"/>
            </p:cNvSpPr>
            <p:nvPr/>
          </p:nvSpPr>
          <p:spPr bwMode="auto">
            <a:xfrm flipV="1">
              <a:off x="2167" y="1999"/>
              <a:ext cx="151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4" name="Oval 304"/>
            <p:cNvSpPr>
              <a:spLocks noChangeArrowheads="1"/>
            </p:cNvSpPr>
            <p:nvPr/>
          </p:nvSpPr>
          <p:spPr bwMode="auto">
            <a:xfrm flipV="1">
              <a:off x="2419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5" name="Oval 305"/>
            <p:cNvSpPr>
              <a:spLocks noChangeArrowheads="1"/>
            </p:cNvSpPr>
            <p:nvPr/>
          </p:nvSpPr>
          <p:spPr bwMode="auto">
            <a:xfrm flipV="1">
              <a:off x="2671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6" name="Oval 306"/>
            <p:cNvSpPr>
              <a:spLocks noChangeArrowheads="1"/>
            </p:cNvSpPr>
            <p:nvPr/>
          </p:nvSpPr>
          <p:spPr bwMode="auto">
            <a:xfrm flipV="1">
              <a:off x="2947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7" name="Oval 307"/>
            <p:cNvSpPr>
              <a:spLocks noChangeArrowheads="1"/>
            </p:cNvSpPr>
            <p:nvPr/>
          </p:nvSpPr>
          <p:spPr bwMode="auto">
            <a:xfrm flipV="1">
              <a:off x="3199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8" name="Oval 308"/>
            <p:cNvSpPr>
              <a:spLocks noChangeArrowheads="1"/>
            </p:cNvSpPr>
            <p:nvPr/>
          </p:nvSpPr>
          <p:spPr bwMode="auto">
            <a:xfrm flipV="1">
              <a:off x="3451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09" name="Oval 309"/>
            <p:cNvSpPr>
              <a:spLocks noChangeArrowheads="1"/>
            </p:cNvSpPr>
            <p:nvPr/>
          </p:nvSpPr>
          <p:spPr bwMode="auto">
            <a:xfrm flipV="1">
              <a:off x="3703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0" name="Oval 310"/>
            <p:cNvSpPr>
              <a:spLocks noChangeArrowheads="1"/>
            </p:cNvSpPr>
            <p:nvPr/>
          </p:nvSpPr>
          <p:spPr bwMode="auto">
            <a:xfrm flipV="1">
              <a:off x="3955" y="10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1" name="Oval 311"/>
            <p:cNvSpPr>
              <a:spLocks noChangeArrowheads="1"/>
            </p:cNvSpPr>
            <p:nvPr/>
          </p:nvSpPr>
          <p:spPr bwMode="auto">
            <a:xfrm flipV="1">
              <a:off x="2947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2" name="Oval 312"/>
            <p:cNvSpPr>
              <a:spLocks noChangeArrowheads="1"/>
            </p:cNvSpPr>
            <p:nvPr/>
          </p:nvSpPr>
          <p:spPr bwMode="auto">
            <a:xfrm flipV="1">
              <a:off x="319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3" name="Oval 313"/>
            <p:cNvSpPr>
              <a:spLocks noChangeArrowheads="1"/>
            </p:cNvSpPr>
            <p:nvPr/>
          </p:nvSpPr>
          <p:spPr bwMode="auto">
            <a:xfrm flipV="1">
              <a:off x="345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4" name="Oval 314"/>
            <p:cNvSpPr>
              <a:spLocks noChangeArrowheads="1"/>
            </p:cNvSpPr>
            <p:nvPr/>
          </p:nvSpPr>
          <p:spPr bwMode="auto">
            <a:xfrm flipV="1">
              <a:off x="3703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5" name="Oval 315"/>
            <p:cNvSpPr>
              <a:spLocks noChangeArrowheads="1"/>
            </p:cNvSpPr>
            <p:nvPr/>
          </p:nvSpPr>
          <p:spPr bwMode="auto">
            <a:xfrm flipV="1">
              <a:off x="3955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6" name="Oval 316"/>
            <p:cNvSpPr>
              <a:spLocks noChangeArrowheads="1"/>
            </p:cNvSpPr>
            <p:nvPr/>
          </p:nvSpPr>
          <p:spPr bwMode="auto">
            <a:xfrm flipV="1">
              <a:off x="4207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7" name="Oval 317"/>
            <p:cNvSpPr>
              <a:spLocks noChangeArrowheads="1"/>
            </p:cNvSpPr>
            <p:nvPr/>
          </p:nvSpPr>
          <p:spPr bwMode="auto">
            <a:xfrm flipV="1">
              <a:off x="4459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8" name="Oval 318"/>
            <p:cNvSpPr>
              <a:spLocks noChangeArrowheads="1"/>
            </p:cNvSpPr>
            <p:nvPr/>
          </p:nvSpPr>
          <p:spPr bwMode="auto">
            <a:xfrm flipV="1">
              <a:off x="4711" y="31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19" name="Oval 319"/>
            <p:cNvSpPr>
              <a:spLocks noChangeArrowheads="1"/>
            </p:cNvSpPr>
            <p:nvPr/>
          </p:nvSpPr>
          <p:spPr bwMode="auto">
            <a:xfrm flipV="1">
              <a:off x="2947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0" name="Oval 320"/>
            <p:cNvSpPr>
              <a:spLocks noChangeArrowheads="1"/>
            </p:cNvSpPr>
            <p:nvPr/>
          </p:nvSpPr>
          <p:spPr bwMode="auto">
            <a:xfrm flipV="1">
              <a:off x="3199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1" name="Oval 321"/>
            <p:cNvSpPr>
              <a:spLocks noChangeArrowheads="1"/>
            </p:cNvSpPr>
            <p:nvPr/>
          </p:nvSpPr>
          <p:spPr bwMode="auto">
            <a:xfrm flipV="1">
              <a:off x="3451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2" name="Oval 322"/>
            <p:cNvSpPr>
              <a:spLocks noChangeArrowheads="1"/>
            </p:cNvSpPr>
            <p:nvPr/>
          </p:nvSpPr>
          <p:spPr bwMode="auto">
            <a:xfrm flipV="1">
              <a:off x="3703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3" name="Oval 323"/>
            <p:cNvSpPr>
              <a:spLocks noChangeArrowheads="1"/>
            </p:cNvSpPr>
            <p:nvPr/>
          </p:nvSpPr>
          <p:spPr bwMode="auto">
            <a:xfrm flipV="1">
              <a:off x="3955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4" name="Oval 324"/>
            <p:cNvSpPr>
              <a:spLocks noChangeArrowheads="1"/>
            </p:cNvSpPr>
            <p:nvPr/>
          </p:nvSpPr>
          <p:spPr bwMode="auto">
            <a:xfrm flipV="1">
              <a:off x="4207" y="52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5" name="Oval 325"/>
            <p:cNvSpPr>
              <a:spLocks noChangeArrowheads="1"/>
            </p:cNvSpPr>
            <p:nvPr/>
          </p:nvSpPr>
          <p:spPr bwMode="auto">
            <a:xfrm flipV="1">
              <a:off x="2947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6" name="Oval 326"/>
            <p:cNvSpPr>
              <a:spLocks noChangeArrowheads="1"/>
            </p:cNvSpPr>
            <p:nvPr/>
          </p:nvSpPr>
          <p:spPr bwMode="auto">
            <a:xfrm flipV="1">
              <a:off x="3199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7" name="Oval 327"/>
            <p:cNvSpPr>
              <a:spLocks noChangeArrowheads="1"/>
            </p:cNvSpPr>
            <p:nvPr/>
          </p:nvSpPr>
          <p:spPr bwMode="auto">
            <a:xfrm flipV="1">
              <a:off x="3451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8" name="Oval 328"/>
            <p:cNvSpPr>
              <a:spLocks noChangeArrowheads="1"/>
            </p:cNvSpPr>
            <p:nvPr/>
          </p:nvSpPr>
          <p:spPr bwMode="auto">
            <a:xfrm flipV="1">
              <a:off x="3703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29" name="Oval 329"/>
            <p:cNvSpPr>
              <a:spLocks noChangeArrowheads="1"/>
            </p:cNvSpPr>
            <p:nvPr/>
          </p:nvSpPr>
          <p:spPr bwMode="auto">
            <a:xfrm flipV="1">
              <a:off x="3955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0" name="Oval 330"/>
            <p:cNvSpPr>
              <a:spLocks noChangeArrowheads="1"/>
            </p:cNvSpPr>
            <p:nvPr/>
          </p:nvSpPr>
          <p:spPr bwMode="auto">
            <a:xfrm flipV="1">
              <a:off x="4207" y="73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1" name="Oval 331"/>
            <p:cNvSpPr>
              <a:spLocks noChangeArrowheads="1"/>
            </p:cNvSpPr>
            <p:nvPr/>
          </p:nvSpPr>
          <p:spPr bwMode="auto">
            <a:xfrm flipV="1">
              <a:off x="2947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2" name="Oval 332"/>
            <p:cNvSpPr>
              <a:spLocks noChangeArrowheads="1"/>
            </p:cNvSpPr>
            <p:nvPr/>
          </p:nvSpPr>
          <p:spPr bwMode="auto">
            <a:xfrm flipV="1">
              <a:off x="319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3" name="Oval 333"/>
            <p:cNvSpPr>
              <a:spLocks noChangeArrowheads="1"/>
            </p:cNvSpPr>
            <p:nvPr/>
          </p:nvSpPr>
          <p:spPr bwMode="auto">
            <a:xfrm flipV="1">
              <a:off x="345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4" name="Oval 334"/>
            <p:cNvSpPr>
              <a:spLocks noChangeArrowheads="1"/>
            </p:cNvSpPr>
            <p:nvPr/>
          </p:nvSpPr>
          <p:spPr bwMode="auto">
            <a:xfrm flipV="1">
              <a:off x="370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5" name="Oval 335"/>
            <p:cNvSpPr>
              <a:spLocks noChangeArrowheads="1"/>
            </p:cNvSpPr>
            <p:nvPr/>
          </p:nvSpPr>
          <p:spPr bwMode="auto">
            <a:xfrm flipV="1">
              <a:off x="3955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6" name="Oval 336"/>
            <p:cNvSpPr>
              <a:spLocks noChangeArrowheads="1"/>
            </p:cNvSpPr>
            <p:nvPr/>
          </p:nvSpPr>
          <p:spPr bwMode="auto">
            <a:xfrm flipV="1">
              <a:off x="4207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7" name="Oval 337"/>
            <p:cNvSpPr>
              <a:spLocks noChangeArrowheads="1"/>
            </p:cNvSpPr>
            <p:nvPr/>
          </p:nvSpPr>
          <p:spPr bwMode="auto">
            <a:xfrm flipV="1">
              <a:off x="4459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8" name="Oval 338"/>
            <p:cNvSpPr>
              <a:spLocks noChangeArrowheads="1"/>
            </p:cNvSpPr>
            <p:nvPr/>
          </p:nvSpPr>
          <p:spPr bwMode="auto">
            <a:xfrm flipV="1">
              <a:off x="4711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39" name="Oval 339"/>
            <p:cNvSpPr>
              <a:spLocks noChangeArrowheads="1"/>
            </p:cNvSpPr>
            <p:nvPr/>
          </p:nvSpPr>
          <p:spPr bwMode="auto">
            <a:xfrm flipV="1">
              <a:off x="4963" y="94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0" name="Oval 340"/>
            <p:cNvSpPr>
              <a:spLocks noChangeArrowheads="1"/>
            </p:cNvSpPr>
            <p:nvPr/>
          </p:nvSpPr>
          <p:spPr bwMode="auto">
            <a:xfrm flipV="1">
              <a:off x="2947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1" name="Oval 341"/>
            <p:cNvSpPr>
              <a:spLocks noChangeArrowheads="1"/>
            </p:cNvSpPr>
            <p:nvPr/>
          </p:nvSpPr>
          <p:spPr bwMode="auto">
            <a:xfrm flipV="1">
              <a:off x="3199" y="115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2" name="Oval 342"/>
            <p:cNvSpPr>
              <a:spLocks noChangeArrowheads="1"/>
            </p:cNvSpPr>
            <p:nvPr/>
          </p:nvSpPr>
          <p:spPr bwMode="auto">
            <a:xfrm flipV="1">
              <a:off x="2947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3" name="Oval 343"/>
            <p:cNvSpPr>
              <a:spLocks noChangeArrowheads="1"/>
            </p:cNvSpPr>
            <p:nvPr/>
          </p:nvSpPr>
          <p:spPr bwMode="auto">
            <a:xfrm flipV="1">
              <a:off x="3199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4" name="Oval 344"/>
            <p:cNvSpPr>
              <a:spLocks noChangeArrowheads="1"/>
            </p:cNvSpPr>
            <p:nvPr/>
          </p:nvSpPr>
          <p:spPr bwMode="auto">
            <a:xfrm flipV="1">
              <a:off x="3451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5" name="Oval 345"/>
            <p:cNvSpPr>
              <a:spLocks noChangeArrowheads="1"/>
            </p:cNvSpPr>
            <p:nvPr/>
          </p:nvSpPr>
          <p:spPr bwMode="auto">
            <a:xfrm flipV="1">
              <a:off x="3703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6" name="Oval 346"/>
            <p:cNvSpPr>
              <a:spLocks noChangeArrowheads="1"/>
            </p:cNvSpPr>
            <p:nvPr/>
          </p:nvSpPr>
          <p:spPr bwMode="auto">
            <a:xfrm flipV="1">
              <a:off x="3955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7" name="Oval 347"/>
            <p:cNvSpPr>
              <a:spLocks noChangeArrowheads="1"/>
            </p:cNvSpPr>
            <p:nvPr/>
          </p:nvSpPr>
          <p:spPr bwMode="auto">
            <a:xfrm flipV="1">
              <a:off x="4207" y="136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8" name="Oval 348"/>
            <p:cNvSpPr>
              <a:spLocks noChangeArrowheads="1"/>
            </p:cNvSpPr>
            <p:nvPr/>
          </p:nvSpPr>
          <p:spPr bwMode="auto">
            <a:xfrm flipV="1">
              <a:off x="2947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49" name="Oval 349"/>
            <p:cNvSpPr>
              <a:spLocks noChangeArrowheads="1"/>
            </p:cNvSpPr>
            <p:nvPr/>
          </p:nvSpPr>
          <p:spPr bwMode="auto">
            <a:xfrm flipV="1">
              <a:off x="319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0" name="Oval 350"/>
            <p:cNvSpPr>
              <a:spLocks noChangeArrowheads="1"/>
            </p:cNvSpPr>
            <p:nvPr/>
          </p:nvSpPr>
          <p:spPr bwMode="auto">
            <a:xfrm flipV="1">
              <a:off x="3451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1" name="Oval 351"/>
            <p:cNvSpPr>
              <a:spLocks noChangeArrowheads="1"/>
            </p:cNvSpPr>
            <p:nvPr/>
          </p:nvSpPr>
          <p:spPr bwMode="auto">
            <a:xfrm flipV="1">
              <a:off x="3703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2" name="Oval 352"/>
            <p:cNvSpPr>
              <a:spLocks noChangeArrowheads="1"/>
            </p:cNvSpPr>
            <p:nvPr/>
          </p:nvSpPr>
          <p:spPr bwMode="auto">
            <a:xfrm flipV="1">
              <a:off x="3955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3" name="Oval 353"/>
            <p:cNvSpPr>
              <a:spLocks noChangeArrowheads="1"/>
            </p:cNvSpPr>
            <p:nvPr/>
          </p:nvSpPr>
          <p:spPr bwMode="auto">
            <a:xfrm flipV="1">
              <a:off x="4207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4" name="Oval 354"/>
            <p:cNvSpPr>
              <a:spLocks noChangeArrowheads="1"/>
            </p:cNvSpPr>
            <p:nvPr/>
          </p:nvSpPr>
          <p:spPr bwMode="auto">
            <a:xfrm flipV="1">
              <a:off x="4459" y="157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5" name="Oval 355"/>
            <p:cNvSpPr>
              <a:spLocks noChangeArrowheads="1"/>
            </p:cNvSpPr>
            <p:nvPr/>
          </p:nvSpPr>
          <p:spPr bwMode="auto">
            <a:xfrm flipV="1">
              <a:off x="2947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6" name="Oval 356"/>
            <p:cNvSpPr>
              <a:spLocks noChangeArrowheads="1"/>
            </p:cNvSpPr>
            <p:nvPr/>
          </p:nvSpPr>
          <p:spPr bwMode="auto">
            <a:xfrm flipV="1">
              <a:off x="3199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7" name="Oval 357"/>
            <p:cNvSpPr>
              <a:spLocks noChangeArrowheads="1"/>
            </p:cNvSpPr>
            <p:nvPr/>
          </p:nvSpPr>
          <p:spPr bwMode="auto">
            <a:xfrm flipV="1">
              <a:off x="3451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8" name="Oval 358"/>
            <p:cNvSpPr>
              <a:spLocks noChangeArrowheads="1"/>
            </p:cNvSpPr>
            <p:nvPr/>
          </p:nvSpPr>
          <p:spPr bwMode="auto">
            <a:xfrm flipV="1">
              <a:off x="3703" y="178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59" name="Oval 359"/>
            <p:cNvSpPr>
              <a:spLocks noChangeArrowheads="1"/>
            </p:cNvSpPr>
            <p:nvPr/>
          </p:nvSpPr>
          <p:spPr bwMode="auto">
            <a:xfrm flipV="1">
              <a:off x="2947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0" name="Oval 360"/>
            <p:cNvSpPr>
              <a:spLocks noChangeArrowheads="1"/>
            </p:cNvSpPr>
            <p:nvPr/>
          </p:nvSpPr>
          <p:spPr bwMode="auto">
            <a:xfrm flipV="1">
              <a:off x="3199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1" name="Oval 361"/>
            <p:cNvSpPr>
              <a:spLocks noChangeArrowheads="1"/>
            </p:cNvSpPr>
            <p:nvPr/>
          </p:nvSpPr>
          <p:spPr bwMode="auto">
            <a:xfrm flipV="1">
              <a:off x="3451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2" name="Oval 362"/>
            <p:cNvSpPr>
              <a:spLocks noChangeArrowheads="1"/>
            </p:cNvSpPr>
            <p:nvPr/>
          </p:nvSpPr>
          <p:spPr bwMode="auto">
            <a:xfrm flipV="1">
              <a:off x="3703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3" name="Oval 363"/>
            <p:cNvSpPr>
              <a:spLocks noChangeArrowheads="1"/>
            </p:cNvSpPr>
            <p:nvPr/>
          </p:nvSpPr>
          <p:spPr bwMode="auto">
            <a:xfrm flipV="1">
              <a:off x="3955" y="1999"/>
              <a:ext cx="150" cy="1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4" name="Text Box 364"/>
            <p:cNvSpPr txBox="1">
              <a:spLocks noChangeArrowheads="1"/>
            </p:cNvSpPr>
            <p:nvPr/>
          </p:nvSpPr>
          <p:spPr bwMode="auto">
            <a:xfrm>
              <a:off x="312" y="230"/>
              <a:ext cx="1690" cy="71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 dirty="0">
                  <a:cs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365" name="Text Box 365"/>
            <p:cNvSpPr txBox="1">
              <a:spLocks noChangeArrowheads="1"/>
            </p:cNvSpPr>
            <p:nvPr/>
          </p:nvSpPr>
          <p:spPr bwMode="auto">
            <a:xfrm>
              <a:off x="2565" y="1262"/>
              <a:ext cx="1438" cy="71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 dirty="0" err="1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 dirty="0" err="1">
                  <a:cs typeface="Times New Roman" panose="02020603050405020304" pitchFamily="18" charset="0"/>
                </a:rPr>
                <a:t>i,j</a:t>
              </a:r>
              <a:endParaRPr lang="en-US" altLang="en-US" sz="14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66" name="Arrow 727"/>
            <p:cNvSpPr>
              <a:spLocks noChangeShapeType="1"/>
            </p:cNvSpPr>
            <p:nvPr/>
          </p:nvSpPr>
          <p:spPr bwMode="auto">
            <a:xfrm flipH="1" flipV="1">
              <a:off x="2528" y="1261"/>
              <a:ext cx="249" cy="21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7" name="Arrow 727"/>
            <p:cNvSpPr>
              <a:spLocks noChangeShapeType="1"/>
            </p:cNvSpPr>
            <p:nvPr/>
          </p:nvSpPr>
          <p:spPr bwMode="auto">
            <a:xfrm flipH="1" flipV="1">
              <a:off x="302" y="235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8" name="Text Box 368"/>
            <p:cNvSpPr txBox="1">
              <a:spLocks noChangeArrowheads="1"/>
            </p:cNvSpPr>
            <p:nvPr/>
          </p:nvSpPr>
          <p:spPr bwMode="auto">
            <a:xfrm>
              <a:off x="2605" y="225"/>
              <a:ext cx="1561" cy="71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130" tIns="54264" rIns="104130" bIns="54264">
              <a:spAutoFit/>
            </a:bodyPr>
            <a:lstStyle/>
            <a:p>
              <a:r>
                <a:rPr lang="en-US" altLang="en-US" sz="1400">
                  <a:cs typeface="Times New Roman" panose="02020603050405020304" pitchFamily="18" charset="0"/>
                </a:rPr>
                <a:t>x</a:t>
              </a:r>
              <a:r>
                <a:rPr lang="en-US" altLang="en-US" sz="1400" baseline="-25000">
                  <a:cs typeface="Times New Roman" panose="02020603050405020304" pitchFamily="18" charset="0"/>
                </a:rPr>
                <a:t>i,1</a:t>
              </a: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69" name="Arrow 727"/>
            <p:cNvSpPr>
              <a:spLocks noChangeShapeType="1"/>
            </p:cNvSpPr>
            <p:nvPr/>
          </p:nvSpPr>
          <p:spPr bwMode="auto">
            <a:xfrm flipH="1" flipV="1">
              <a:off x="2567" y="224"/>
              <a:ext cx="249" cy="210"/>
            </a:xfrm>
            <a:prstGeom prst="line">
              <a:avLst/>
            </a:prstGeom>
            <a:noFill/>
            <a:ln w="9525" cap="flat" cmpd="sng">
              <a:solidFill>
                <a:srgbClr val="FF0000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>
                <a:cs typeface="Times New Roman" panose="02020603050405020304" pitchFamily="18" charset="0"/>
              </a:endParaRPr>
            </a:p>
          </p:txBody>
        </p:sp>
      </p:grpSp>
      <p:sp>
        <p:nvSpPr>
          <p:cNvPr id="370" name="Rectangle 371"/>
          <p:cNvSpPr>
            <a:spLocks noChangeArrowheads="1"/>
          </p:cNvSpPr>
          <p:nvPr/>
        </p:nvSpPr>
        <p:spPr bwMode="auto">
          <a:xfrm>
            <a:off x="4827512" y="672469"/>
            <a:ext cx="558942" cy="1314271"/>
          </a:xfrm>
          <a:prstGeom prst="rect">
            <a:avLst/>
          </a:prstGeom>
          <a:solidFill>
            <a:srgbClr val="FFFF99">
              <a:alpha val="25000"/>
            </a:srgb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1" name="Text Box 373"/>
          <p:cNvSpPr txBox="1">
            <a:spLocks noChangeArrowheads="1"/>
          </p:cNvSpPr>
          <p:nvPr/>
        </p:nvSpPr>
        <p:spPr bwMode="auto">
          <a:xfrm>
            <a:off x="4997172" y="1743902"/>
            <a:ext cx="275827" cy="31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V*K</a:t>
            </a:r>
          </a:p>
        </p:txBody>
      </p:sp>
      <p:sp>
        <p:nvSpPr>
          <p:cNvPr id="372" name="Rectangle 374"/>
          <p:cNvSpPr>
            <a:spLocks noChangeArrowheads="1"/>
          </p:cNvSpPr>
          <p:nvPr/>
        </p:nvSpPr>
        <p:spPr bwMode="auto">
          <a:xfrm flipV="1">
            <a:off x="4827512" y="1527219"/>
            <a:ext cx="558942" cy="568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3" name="Text Box 375"/>
          <p:cNvSpPr txBox="1">
            <a:spLocks noChangeArrowheads="1"/>
          </p:cNvSpPr>
          <p:nvPr/>
        </p:nvSpPr>
        <p:spPr bwMode="auto">
          <a:xfrm>
            <a:off x="4782004" y="1303757"/>
            <a:ext cx="188920" cy="31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w</a:t>
            </a:r>
          </a:p>
        </p:txBody>
      </p:sp>
      <p:grpSp>
        <p:nvGrpSpPr>
          <p:cNvPr id="374" name="Group 373"/>
          <p:cNvGrpSpPr/>
          <p:nvPr/>
        </p:nvGrpSpPr>
        <p:grpSpPr>
          <a:xfrm>
            <a:off x="4396272" y="1930515"/>
            <a:ext cx="1778309" cy="329692"/>
            <a:chOff x="2721430" y="2482412"/>
            <a:chExt cx="1778309" cy="329692"/>
          </a:xfrm>
        </p:grpSpPr>
        <p:sp>
          <p:nvSpPr>
            <p:cNvPr id="375" name="Text Box 372"/>
            <p:cNvSpPr txBox="1">
              <a:spLocks noChangeArrowheads="1"/>
            </p:cNvSpPr>
            <p:nvPr/>
          </p:nvSpPr>
          <p:spPr bwMode="auto">
            <a:xfrm>
              <a:off x="4031609" y="2490031"/>
              <a:ext cx="468130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4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400" baseline="-25000" dirty="0" err="1">
                  <a:solidFill>
                    <a:srgbClr val="FF3300"/>
                  </a:solidFill>
                  <a:cs typeface="Times New Roman" panose="02020603050405020304" pitchFamily="18" charset="0"/>
                </a:rPr>
                <a:t>wk</a:t>
              </a:r>
              <a:endParaRPr lang="en-US" altLang="en-US" sz="1400" dirty="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76" name="Text Box 376"/>
            <p:cNvSpPr txBox="1">
              <a:spLocks noChangeArrowheads="1"/>
            </p:cNvSpPr>
            <p:nvPr/>
          </p:nvSpPr>
          <p:spPr bwMode="auto">
            <a:xfrm>
              <a:off x="2721430" y="2482412"/>
              <a:ext cx="1520213" cy="3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400" dirty="0">
                  <a:cs typeface="Times New Roman" panose="02020603050405020304" pitchFamily="18" charset="0"/>
                </a:rPr>
                <a:t>word-topic matrix</a:t>
              </a:r>
            </a:p>
          </p:txBody>
        </p:sp>
      </p:grpSp>
      <p:sp>
        <p:nvSpPr>
          <p:cNvPr id="377" name="Text Box 377"/>
          <p:cNvSpPr txBox="1">
            <a:spLocks noChangeArrowheads="1"/>
          </p:cNvSpPr>
          <p:nvPr/>
        </p:nvSpPr>
        <p:spPr bwMode="auto">
          <a:xfrm>
            <a:off x="4444062" y="1102335"/>
            <a:ext cx="367141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rgbClr val="FF33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≈</a:t>
            </a:r>
          </a:p>
        </p:txBody>
      </p:sp>
      <p:sp>
        <p:nvSpPr>
          <p:cNvPr id="378" name="Text Box 378"/>
          <p:cNvSpPr txBox="1">
            <a:spLocks noChangeArrowheads="1"/>
          </p:cNvSpPr>
          <p:nvPr/>
        </p:nvSpPr>
        <p:spPr bwMode="auto">
          <a:xfrm>
            <a:off x="5349198" y="1118400"/>
            <a:ext cx="387980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379" name="Right Arrow 378"/>
          <p:cNvSpPr/>
          <p:nvPr/>
        </p:nvSpPr>
        <p:spPr>
          <a:xfrm>
            <a:off x="1392670" y="1372767"/>
            <a:ext cx="197170" cy="911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80" name="Text Box 17"/>
          <p:cNvSpPr txBox="1">
            <a:spLocks noChangeArrowheads="1"/>
          </p:cNvSpPr>
          <p:nvPr/>
        </p:nvSpPr>
        <p:spPr bwMode="auto">
          <a:xfrm>
            <a:off x="-96886" y="1847819"/>
            <a:ext cx="1745660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 smtClean="0">
                <a:cs typeface="Times New Roman" panose="02020603050405020304" pitchFamily="18" charset="0"/>
              </a:rPr>
              <a:t>Document Collection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81" name="Text Box 17"/>
          <p:cNvSpPr txBox="1">
            <a:spLocks noChangeArrowheads="1"/>
          </p:cNvSpPr>
          <p:nvPr/>
        </p:nvSpPr>
        <p:spPr bwMode="auto">
          <a:xfrm>
            <a:off x="1635533" y="1847819"/>
            <a:ext cx="1466801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 smtClean="0">
                <a:cs typeface="Times New Roman" panose="02020603050405020304" pitchFamily="18" charset="0"/>
              </a:rPr>
              <a:t>Topic assignment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382" name="Rectangle 11"/>
          <p:cNvSpPr>
            <a:spLocks noChangeArrowheads="1"/>
          </p:cNvSpPr>
          <p:nvPr/>
        </p:nvSpPr>
        <p:spPr bwMode="auto">
          <a:xfrm>
            <a:off x="3340888" y="672469"/>
            <a:ext cx="1097280" cy="1314306"/>
          </a:xfrm>
          <a:prstGeom prst="rect">
            <a:avLst/>
          </a:prstGeom>
          <a:solidFill>
            <a:srgbClr val="CCFFCC">
              <a:alpha val="18999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3" name="Text Box 8"/>
          <p:cNvSpPr txBox="1">
            <a:spLocks noChangeArrowheads="1"/>
          </p:cNvSpPr>
          <p:nvPr/>
        </p:nvSpPr>
        <p:spPr bwMode="auto">
          <a:xfrm>
            <a:off x="3859461" y="596935"/>
            <a:ext cx="137526" cy="3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81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8326</TotalTime>
  <Words>78</Words>
  <Application>Microsoft Office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Bo</dc:creator>
  <cp:lastModifiedBy>Peng, Bo</cp:lastModifiedBy>
  <cp:revision>10</cp:revision>
  <dcterms:created xsi:type="dcterms:W3CDTF">2016-01-26T20:21:37Z</dcterms:created>
  <dcterms:modified xsi:type="dcterms:W3CDTF">2016-02-01T15:08:19Z</dcterms:modified>
</cp:coreProperties>
</file>