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315200" cy="1646238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419"/>
            <a:ext cx="54864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864656"/>
            <a:ext cx="54864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87647"/>
            <a:ext cx="1577340" cy="1395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87647"/>
            <a:ext cx="4640580" cy="13951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10417"/>
            <a:ext cx="630936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101684"/>
            <a:ext cx="630936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38235"/>
            <a:ext cx="3108960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38235"/>
            <a:ext cx="3108960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7647"/>
            <a:ext cx="6309360" cy="318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403557"/>
            <a:ext cx="3094672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601334"/>
            <a:ext cx="3094672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03557"/>
            <a:ext cx="3109913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01334"/>
            <a:ext cx="3109913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3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09749"/>
            <a:ext cx="2359342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37028"/>
            <a:ext cx="370332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93871"/>
            <a:ext cx="2359342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09749"/>
            <a:ext cx="2359342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37028"/>
            <a:ext cx="370332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93871"/>
            <a:ext cx="2359342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87647"/>
            <a:ext cx="630936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38235"/>
            <a:ext cx="630936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525819"/>
            <a:ext cx="164592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63AA-620C-42AA-BCDF-EF8E972F248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525819"/>
            <a:ext cx="246888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525819"/>
            <a:ext cx="164592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4916-8202-4789-9C9A-7DF24FE4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ectangle 195"/>
          <p:cNvSpPr>
            <a:spLocks noChangeArrowheads="1"/>
          </p:cNvSpPr>
          <p:nvPr/>
        </p:nvSpPr>
        <p:spPr bwMode="auto">
          <a:xfrm>
            <a:off x="116399" y="226099"/>
            <a:ext cx="1427524" cy="1057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61" name="Rectangle 11"/>
          <p:cNvSpPr>
            <a:spLocks noChangeArrowheads="1"/>
          </p:cNvSpPr>
          <p:nvPr/>
        </p:nvSpPr>
        <p:spPr bwMode="auto">
          <a:xfrm>
            <a:off x="3437774" y="75534"/>
            <a:ext cx="1097280" cy="1314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4" name="Rectangle 4"/>
          <p:cNvSpPr>
            <a:spLocks noChangeArrowheads="1"/>
          </p:cNvSpPr>
          <p:nvPr/>
        </p:nvSpPr>
        <p:spPr bwMode="auto">
          <a:xfrm>
            <a:off x="5773988" y="466886"/>
            <a:ext cx="1097280" cy="557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5" name="Text Box 6"/>
          <p:cNvSpPr txBox="1">
            <a:spLocks noChangeArrowheads="1"/>
          </p:cNvSpPr>
          <p:nvPr/>
        </p:nvSpPr>
        <p:spPr bwMode="auto">
          <a:xfrm>
            <a:off x="6470065" y="790464"/>
            <a:ext cx="448894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K*D</a:t>
            </a:r>
          </a:p>
        </p:txBody>
      </p:sp>
      <p:sp>
        <p:nvSpPr>
          <p:cNvPr id="386" name="Rectangle 7"/>
          <p:cNvSpPr>
            <a:spLocks noChangeArrowheads="1"/>
          </p:cNvSpPr>
          <p:nvPr/>
        </p:nvSpPr>
        <p:spPr bwMode="auto">
          <a:xfrm>
            <a:off x="6437550" y="466886"/>
            <a:ext cx="54864" cy="557784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prstDash val="dash"/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7" name="Text Box 8"/>
          <p:cNvSpPr txBox="1">
            <a:spLocks noChangeArrowheads="1"/>
          </p:cNvSpPr>
          <p:nvPr/>
        </p:nvSpPr>
        <p:spPr bwMode="auto">
          <a:xfrm>
            <a:off x="6274331" y="390684"/>
            <a:ext cx="256534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</a:t>
            </a:r>
          </a:p>
        </p:txBody>
      </p:sp>
      <p:grpSp>
        <p:nvGrpSpPr>
          <p:cNvPr id="388" name="Group 387"/>
          <p:cNvGrpSpPr/>
          <p:nvPr/>
        </p:nvGrpSpPr>
        <p:grpSpPr>
          <a:xfrm>
            <a:off x="5598232" y="968574"/>
            <a:ext cx="1702399" cy="280817"/>
            <a:chOff x="4916916" y="2291991"/>
            <a:chExt cx="1702399" cy="280817"/>
          </a:xfrm>
        </p:grpSpPr>
        <p:sp>
          <p:nvSpPr>
            <p:cNvPr id="389" name="Text Box 5"/>
            <p:cNvSpPr txBox="1">
              <a:spLocks noChangeArrowheads="1"/>
            </p:cNvSpPr>
            <p:nvPr/>
          </p:nvSpPr>
          <p:spPr bwMode="auto">
            <a:xfrm>
              <a:off x="5915236" y="2296902"/>
              <a:ext cx="704079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5595" tIns="52799" rIns="105595" bIns="52799">
              <a:spAutoFit/>
            </a:bodyPr>
            <a:lstStyle/>
            <a:p>
              <a:r>
                <a:rPr lang="en-US" altLang="en-US" sz="1100" b="1" dirty="0" err="1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M</a:t>
              </a:r>
              <a:r>
                <a:rPr lang="en-US" altLang="en-US" sz="1100" b="1" baseline="-25000" dirty="0" err="1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kj</a:t>
              </a:r>
              <a:endParaRPr lang="en-US" altLang="en-US" sz="1100" b="1" baseline="-25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0" name="Text Box 9"/>
            <p:cNvSpPr txBox="1">
              <a:spLocks noChangeArrowheads="1"/>
            </p:cNvSpPr>
            <p:nvPr/>
          </p:nvSpPr>
          <p:spPr bwMode="auto">
            <a:xfrm>
              <a:off x="4916916" y="2291991"/>
              <a:ext cx="1176658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>
                  <a:cs typeface="Times New Roman" panose="02020603050405020304" pitchFamily="18" charset="0"/>
                </a:rPr>
                <a:t>topic-doc matrix</a:t>
              </a:r>
            </a:p>
          </p:txBody>
        </p:sp>
      </p:grpSp>
      <p:sp>
        <p:nvSpPr>
          <p:cNvPr id="391" name="Text Box 12"/>
          <p:cNvSpPr txBox="1">
            <a:spLocks noChangeArrowheads="1"/>
          </p:cNvSpPr>
          <p:nvPr/>
        </p:nvSpPr>
        <p:spPr bwMode="auto">
          <a:xfrm>
            <a:off x="4120283" y="1146981"/>
            <a:ext cx="455306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V*D</a:t>
            </a:r>
          </a:p>
        </p:txBody>
      </p:sp>
      <p:sp>
        <p:nvSpPr>
          <p:cNvPr id="392" name="Rectangle 13"/>
          <p:cNvSpPr>
            <a:spLocks noChangeArrowheads="1"/>
          </p:cNvSpPr>
          <p:nvPr/>
        </p:nvSpPr>
        <p:spPr bwMode="auto">
          <a:xfrm>
            <a:off x="4082326" y="75534"/>
            <a:ext cx="43319" cy="131430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93" name="Rectangle 14"/>
          <p:cNvSpPr>
            <a:spLocks noChangeArrowheads="1"/>
          </p:cNvSpPr>
          <p:nvPr/>
        </p:nvSpPr>
        <p:spPr bwMode="auto">
          <a:xfrm flipV="1">
            <a:off x="3437774" y="922119"/>
            <a:ext cx="1097280" cy="54864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94" name="Rectangle 15"/>
          <p:cNvSpPr>
            <a:spLocks noChangeArrowheads="1"/>
          </p:cNvSpPr>
          <p:nvPr/>
        </p:nvSpPr>
        <p:spPr bwMode="auto">
          <a:xfrm flipH="1">
            <a:off x="4082326" y="921642"/>
            <a:ext cx="39144" cy="59719"/>
          </a:xfrm>
          <a:prstGeom prst="rect">
            <a:avLst/>
          </a:prstGeom>
          <a:solidFill>
            <a:schemeClr val="accent5"/>
          </a:solidFill>
          <a:ln w="9525" cmpd="sng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95" name="Text Box 16"/>
          <p:cNvSpPr txBox="1">
            <a:spLocks noChangeArrowheads="1"/>
          </p:cNvSpPr>
          <p:nvPr/>
        </p:nvSpPr>
        <p:spPr bwMode="auto">
          <a:xfrm>
            <a:off x="3385610" y="686151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96" name="Text Box 17"/>
          <p:cNvSpPr txBox="1">
            <a:spLocks noChangeArrowheads="1"/>
          </p:cNvSpPr>
          <p:nvPr/>
        </p:nvSpPr>
        <p:spPr bwMode="auto">
          <a:xfrm>
            <a:off x="3305280" y="1344845"/>
            <a:ext cx="1187878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word-doc matrix</a:t>
            </a:r>
          </a:p>
        </p:txBody>
      </p:sp>
      <p:sp>
        <p:nvSpPr>
          <p:cNvPr id="398" name="Rectangle 19"/>
          <p:cNvSpPr>
            <a:spLocks noChangeArrowheads="1"/>
          </p:cNvSpPr>
          <p:nvPr/>
        </p:nvSpPr>
        <p:spPr bwMode="auto">
          <a:xfrm>
            <a:off x="1691450" y="226099"/>
            <a:ext cx="1427134" cy="1057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99" name="Oval 20"/>
          <p:cNvSpPr>
            <a:spLocks noChangeArrowheads="1"/>
          </p:cNvSpPr>
          <p:nvPr/>
        </p:nvSpPr>
        <p:spPr bwMode="auto">
          <a:xfrm flipV="1">
            <a:off x="1731375" y="275542"/>
            <a:ext cx="39142" cy="5670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0" name="Oval 21"/>
          <p:cNvSpPr>
            <a:spLocks noChangeArrowheads="1"/>
          </p:cNvSpPr>
          <p:nvPr/>
        </p:nvSpPr>
        <p:spPr bwMode="auto">
          <a:xfrm flipV="1">
            <a:off x="1796874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1" name="Oval 22"/>
          <p:cNvSpPr>
            <a:spLocks noChangeArrowheads="1"/>
          </p:cNvSpPr>
          <p:nvPr/>
        </p:nvSpPr>
        <p:spPr bwMode="auto">
          <a:xfrm flipV="1">
            <a:off x="1862633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2" name="Oval 23"/>
          <p:cNvSpPr>
            <a:spLocks noChangeArrowheads="1"/>
          </p:cNvSpPr>
          <p:nvPr/>
        </p:nvSpPr>
        <p:spPr bwMode="auto">
          <a:xfrm flipV="1">
            <a:off x="1928392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3" name="Oval 24"/>
          <p:cNvSpPr>
            <a:spLocks noChangeArrowheads="1"/>
          </p:cNvSpPr>
          <p:nvPr/>
        </p:nvSpPr>
        <p:spPr bwMode="auto">
          <a:xfrm flipV="1">
            <a:off x="1994152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4" name="Oval 25"/>
          <p:cNvSpPr>
            <a:spLocks noChangeArrowheads="1"/>
          </p:cNvSpPr>
          <p:nvPr/>
        </p:nvSpPr>
        <p:spPr bwMode="auto">
          <a:xfrm flipV="1">
            <a:off x="2059911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5" name="Oval 26"/>
          <p:cNvSpPr>
            <a:spLocks noChangeArrowheads="1"/>
          </p:cNvSpPr>
          <p:nvPr/>
        </p:nvSpPr>
        <p:spPr bwMode="auto">
          <a:xfrm flipV="1">
            <a:off x="2125670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6" name="Oval 27"/>
          <p:cNvSpPr>
            <a:spLocks noChangeArrowheads="1"/>
          </p:cNvSpPr>
          <p:nvPr/>
        </p:nvSpPr>
        <p:spPr bwMode="auto">
          <a:xfrm flipV="1">
            <a:off x="2191430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7" name="Oval 28"/>
          <p:cNvSpPr>
            <a:spLocks noChangeArrowheads="1"/>
          </p:cNvSpPr>
          <p:nvPr/>
        </p:nvSpPr>
        <p:spPr bwMode="auto">
          <a:xfrm flipV="1">
            <a:off x="2257189" y="27554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8" name="Oval 29"/>
          <p:cNvSpPr>
            <a:spLocks noChangeArrowheads="1"/>
          </p:cNvSpPr>
          <p:nvPr/>
        </p:nvSpPr>
        <p:spPr bwMode="auto">
          <a:xfrm flipV="1">
            <a:off x="2322948" y="275542"/>
            <a:ext cx="39142" cy="56701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9" name="Oval 30"/>
          <p:cNvSpPr>
            <a:spLocks noChangeArrowheads="1"/>
          </p:cNvSpPr>
          <p:nvPr/>
        </p:nvSpPr>
        <p:spPr bwMode="auto">
          <a:xfrm flipV="1">
            <a:off x="2388708" y="27554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0" name="Oval 31"/>
          <p:cNvSpPr>
            <a:spLocks noChangeArrowheads="1"/>
          </p:cNvSpPr>
          <p:nvPr/>
        </p:nvSpPr>
        <p:spPr bwMode="auto">
          <a:xfrm flipV="1">
            <a:off x="1731375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1" name="Oval 32"/>
          <p:cNvSpPr>
            <a:spLocks noChangeArrowheads="1"/>
          </p:cNvSpPr>
          <p:nvPr/>
        </p:nvSpPr>
        <p:spPr bwMode="auto">
          <a:xfrm flipV="1">
            <a:off x="1796874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2" name="Oval 33"/>
          <p:cNvSpPr>
            <a:spLocks noChangeArrowheads="1"/>
          </p:cNvSpPr>
          <p:nvPr/>
        </p:nvSpPr>
        <p:spPr bwMode="auto">
          <a:xfrm flipV="1">
            <a:off x="1862633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3" name="Oval 34"/>
          <p:cNvSpPr>
            <a:spLocks noChangeArrowheads="1"/>
          </p:cNvSpPr>
          <p:nvPr/>
        </p:nvSpPr>
        <p:spPr bwMode="auto">
          <a:xfrm flipV="1">
            <a:off x="1928392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4" name="Oval 35"/>
          <p:cNvSpPr>
            <a:spLocks noChangeArrowheads="1"/>
          </p:cNvSpPr>
          <p:nvPr/>
        </p:nvSpPr>
        <p:spPr bwMode="auto">
          <a:xfrm flipV="1">
            <a:off x="1994152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5" name="Oval 36"/>
          <p:cNvSpPr>
            <a:spLocks noChangeArrowheads="1"/>
          </p:cNvSpPr>
          <p:nvPr/>
        </p:nvSpPr>
        <p:spPr bwMode="auto">
          <a:xfrm flipV="1">
            <a:off x="2059911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6" name="Oval 37"/>
          <p:cNvSpPr>
            <a:spLocks noChangeArrowheads="1"/>
          </p:cNvSpPr>
          <p:nvPr/>
        </p:nvSpPr>
        <p:spPr bwMode="auto">
          <a:xfrm flipV="1">
            <a:off x="2125670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7" name="Oval 38"/>
          <p:cNvSpPr>
            <a:spLocks noChangeArrowheads="1"/>
          </p:cNvSpPr>
          <p:nvPr/>
        </p:nvSpPr>
        <p:spPr bwMode="auto">
          <a:xfrm flipV="1">
            <a:off x="2191430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8" name="Oval 39"/>
          <p:cNvSpPr>
            <a:spLocks noChangeArrowheads="1"/>
          </p:cNvSpPr>
          <p:nvPr/>
        </p:nvSpPr>
        <p:spPr bwMode="auto">
          <a:xfrm flipV="1">
            <a:off x="2257189" y="37079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9" name="Oval 40"/>
          <p:cNvSpPr>
            <a:spLocks noChangeArrowheads="1"/>
          </p:cNvSpPr>
          <p:nvPr/>
        </p:nvSpPr>
        <p:spPr bwMode="auto">
          <a:xfrm flipV="1">
            <a:off x="2322948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0" name="Oval 41"/>
          <p:cNvSpPr>
            <a:spLocks noChangeArrowheads="1"/>
          </p:cNvSpPr>
          <p:nvPr/>
        </p:nvSpPr>
        <p:spPr bwMode="auto">
          <a:xfrm flipV="1">
            <a:off x="2388708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1" name="Oval 42"/>
          <p:cNvSpPr>
            <a:spLocks noChangeArrowheads="1"/>
          </p:cNvSpPr>
          <p:nvPr/>
        </p:nvSpPr>
        <p:spPr bwMode="auto">
          <a:xfrm flipV="1">
            <a:off x="1731375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2" name="Oval 43"/>
          <p:cNvSpPr>
            <a:spLocks noChangeArrowheads="1"/>
          </p:cNvSpPr>
          <p:nvPr/>
        </p:nvSpPr>
        <p:spPr bwMode="auto">
          <a:xfrm flipV="1">
            <a:off x="1796874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3" name="Oval 44"/>
          <p:cNvSpPr>
            <a:spLocks noChangeArrowheads="1"/>
          </p:cNvSpPr>
          <p:nvPr/>
        </p:nvSpPr>
        <p:spPr bwMode="auto">
          <a:xfrm flipV="1">
            <a:off x="1862633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4" name="Oval 45"/>
          <p:cNvSpPr>
            <a:spLocks noChangeArrowheads="1"/>
          </p:cNvSpPr>
          <p:nvPr/>
        </p:nvSpPr>
        <p:spPr bwMode="auto">
          <a:xfrm flipV="1">
            <a:off x="1928392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5" name="Oval 46"/>
          <p:cNvSpPr>
            <a:spLocks noChangeArrowheads="1"/>
          </p:cNvSpPr>
          <p:nvPr/>
        </p:nvSpPr>
        <p:spPr bwMode="auto">
          <a:xfrm flipV="1">
            <a:off x="1994152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6" name="Oval 47"/>
          <p:cNvSpPr>
            <a:spLocks noChangeArrowheads="1"/>
          </p:cNvSpPr>
          <p:nvPr/>
        </p:nvSpPr>
        <p:spPr bwMode="auto">
          <a:xfrm flipV="1">
            <a:off x="2059911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7" name="Oval 48"/>
          <p:cNvSpPr>
            <a:spLocks noChangeArrowheads="1"/>
          </p:cNvSpPr>
          <p:nvPr/>
        </p:nvSpPr>
        <p:spPr bwMode="auto">
          <a:xfrm flipV="1">
            <a:off x="2125670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8" name="Oval 49"/>
          <p:cNvSpPr>
            <a:spLocks noChangeArrowheads="1"/>
          </p:cNvSpPr>
          <p:nvPr/>
        </p:nvSpPr>
        <p:spPr bwMode="auto">
          <a:xfrm flipV="1">
            <a:off x="2191430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9" name="Oval 50"/>
          <p:cNvSpPr>
            <a:spLocks noChangeArrowheads="1"/>
          </p:cNvSpPr>
          <p:nvPr/>
        </p:nvSpPr>
        <p:spPr bwMode="auto">
          <a:xfrm flipV="1">
            <a:off x="2257189" y="46605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0" name="Oval 51"/>
          <p:cNvSpPr>
            <a:spLocks noChangeArrowheads="1"/>
          </p:cNvSpPr>
          <p:nvPr/>
        </p:nvSpPr>
        <p:spPr bwMode="auto">
          <a:xfrm flipV="1">
            <a:off x="2322948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1" name="Oval 52"/>
          <p:cNvSpPr>
            <a:spLocks noChangeArrowheads="1"/>
          </p:cNvSpPr>
          <p:nvPr/>
        </p:nvSpPr>
        <p:spPr bwMode="auto">
          <a:xfrm flipV="1">
            <a:off x="2388708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2" name="Oval 53"/>
          <p:cNvSpPr>
            <a:spLocks noChangeArrowheads="1"/>
          </p:cNvSpPr>
          <p:nvPr/>
        </p:nvSpPr>
        <p:spPr bwMode="auto">
          <a:xfrm flipV="1">
            <a:off x="1731375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3" name="Oval 54"/>
          <p:cNvSpPr>
            <a:spLocks noChangeArrowheads="1"/>
          </p:cNvSpPr>
          <p:nvPr/>
        </p:nvSpPr>
        <p:spPr bwMode="auto">
          <a:xfrm flipV="1">
            <a:off x="1796874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4" name="Oval 55"/>
          <p:cNvSpPr>
            <a:spLocks noChangeArrowheads="1"/>
          </p:cNvSpPr>
          <p:nvPr/>
        </p:nvSpPr>
        <p:spPr bwMode="auto">
          <a:xfrm flipV="1">
            <a:off x="1862633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5" name="Oval 56"/>
          <p:cNvSpPr>
            <a:spLocks noChangeArrowheads="1"/>
          </p:cNvSpPr>
          <p:nvPr/>
        </p:nvSpPr>
        <p:spPr bwMode="auto">
          <a:xfrm flipV="1">
            <a:off x="1928392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6" name="Oval 57"/>
          <p:cNvSpPr>
            <a:spLocks noChangeArrowheads="1"/>
          </p:cNvSpPr>
          <p:nvPr/>
        </p:nvSpPr>
        <p:spPr bwMode="auto">
          <a:xfrm flipV="1">
            <a:off x="1994152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7" name="Oval 58"/>
          <p:cNvSpPr>
            <a:spLocks noChangeArrowheads="1"/>
          </p:cNvSpPr>
          <p:nvPr/>
        </p:nvSpPr>
        <p:spPr bwMode="auto">
          <a:xfrm flipV="1">
            <a:off x="2059911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8" name="Oval 59"/>
          <p:cNvSpPr>
            <a:spLocks noChangeArrowheads="1"/>
          </p:cNvSpPr>
          <p:nvPr/>
        </p:nvSpPr>
        <p:spPr bwMode="auto">
          <a:xfrm flipV="1">
            <a:off x="2125670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9" name="Oval 60"/>
          <p:cNvSpPr>
            <a:spLocks noChangeArrowheads="1"/>
          </p:cNvSpPr>
          <p:nvPr/>
        </p:nvSpPr>
        <p:spPr bwMode="auto">
          <a:xfrm flipV="1">
            <a:off x="2191430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0" name="Oval 61"/>
          <p:cNvSpPr>
            <a:spLocks noChangeArrowheads="1"/>
          </p:cNvSpPr>
          <p:nvPr/>
        </p:nvSpPr>
        <p:spPr bwMode="auto">
          <a:xfrm flipV="1">
            <a:off x="2257189" y="561312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1" name="Oval 62"/>
          <p:cNvSpPr>
            <a:spLocks noChangeArrowheads="1"/>
          </p:cNvSpPr>
          <p:nvPr/>
        </p:nvSpPr>
        <p:spPr bwMode="auto">
          <a:xfrm flipV="1">
            <a:off x="2322948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2" name="Oval 63"/>
          <p:cNvSpPr>
            <a:spLocks noChangeArrowheads="1"/>
          </p:cNvSpPr>
          <p:nvPr/>
        </p:nvSpPr>
        <p:spPr bwMode="auto">
          <a:xfrm flipV="1">
            <a:off x="2388708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3" name="Oval 64"/>
          <p:cNvSpPr>
            <a:spLocks noChangeArrowheads="1"/>
          </p:cNvSpPr>
          <p:nvPr/>
        </p:nvSpPr>
        <p:spPr bwMode="auto">
          <a:xfrm flipV="1">
            <a:off x="1731375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4" name="Oval 65"/>
          <p:cNvSpPr>
            <a:spLocks noChangeArrowheads="1"/>
          </p:cNvSpPr>
          <p:nvPr/>
        </p:nvSpPr>
        <p:spPr bwMode="auto">
          <a:xfrm flipV="1">
            <a:off x="1796874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5" name="Oval 66"/>
          <p:cNvSpPr>
            <a:spLocks noChangeArrowheads="1"/>
          </p:cNvSpPr>
          <p:nvPr/>
        </p:nvSpPr>
        <p:spPr bwMode="auto">
          <a:xfrm flipV="1">
            <a:off x="1862633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6" name="Oval 67"/>
          <p:cNvSpPr>
            <a:spLocks noChangeArrowheads="1"/>
          </p:cNvSpPr>
          <p:nvPr/>
        </p:nvSpPr>
        <p:spPr bwMode="auto">
          <a:xfrm flipV="1">
            <a:off x="1928392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7" name="Oval 68"/>
          <p:cNvSpPr>
            <a:spLocks noChangeArrowheads="1"/>
          </p:cNvSpPr>
          <p:nvPr/>
        </p:nvSpPr>
        <p:spPr bwMode="auto">
          <a:xfrm flipV="1">
            <a:off x="1994152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8" name="Oval 69"/>
          <p:cNvSpPr>
            <a:spLocks noChangeArrowheads="1"/>
          </p:cNvSpPr>
          <p:nvPr/>
        </p:nvSpPr>
        <p:spPr bwMode="auto">
          <a:xfrm flipV="1">
            <a:off x="2059911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9" name="Oval 70"/>
          <p:cNvSpPr>
            <a:spLocks noChangeArrowheads="1"/>
          </p:cNvSpPr>
          <p:nvPr/>
        </p:nvSpPr>
        <p:spPr bwMode="auto">
          <a:xfrm flipV="1">
            <a:off x="2125670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0" name="Oval 71"/>
          <p:cNvSpPr>
            <a:spLocks noChangeArrowheads="1"/>
          </p:cNvSpPr>
          <p:nvPr/>
        </p:nvSpPr>
        <p:spPr bwMode="auto">
          <a:xfrm flipV="1">
            <a:off x="2191430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1" name="Oval 72"/>
          <p:cNvSpPr>
            <a:spLocks noChangeArrowheads="1"/>
          </p:cNvSpPr>
          <p:nvPr/>
        </p:nvSpPr>
        <p:spPr bwMode="auto">
          <a:xfrm flipV="1">
            <a:off x="2257189" y="656569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2" name="Oval 73"/>
          <p:cNvSpPr>
            <a:spLocks noChangeArrowheads="1"/>
          </p:cNvSpPr>
          <p:nvPr/>
        </p:nvSpPr>
        <p:spPr bwMode="auto">
          <a:xfrm flipV="1">
            <a:off x="2322948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3" name="Oval 74"/>
          <p:cNvSpPr>
            <a:spLocks noChangeArrowheads="1"/>
          </p:cNvSpPr>
          <p:nvPr/>
        </p:nvSpPr>
        <p:spPr bwMode="auto">
          <a:xfrm flipV="1">
            <a:off x="2388708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4" name="Oval 75"/>
          <p:cNvSpPr>
            <a:spLocks noChangeArrowheads="1"/>
          </p:cNvSpPr>
          <p:nvPr/>
        </p:nvSpPr>
        <p:spPr bwMode="auto">
          <a:xfrm flipV="1">
            <a:off x="1731375" y="75182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5" name="Oval 76"/>
          <p:cNvSpPr>
            <a:spLocks noChangeArrowheads="1"/>
          </p:cNvSpPr>
          <p:nvPr/>
        </p:nvSpPr>
        <p:spPr bwMode="auto">
          <a:xfrm flipV="1">
            <a:off x="1796874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6" name="Oval 77"/>
          <p:cNvSpPr>
            <a:spLocks noChangeArrowheads="1"/>
          </p:cNvSpPr>
          <p:nvPr/>
        </p:nvSpPr>
        <p:spPr bwMode="auto">
          <a:xfrm flipV="1">
            <a:off x="1862633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7" name="Oval 78"/>
          <p:cNvSpPr>
            <a:spLocks noChangeArrowheads="1"/>
          </p:cNvSpPr>
          <p:nvPr/>
        </p:nvSpPr>
        <p:spPr bwMode="auto">
          <a:xfrm flipV="1">
            <a:off x="1928392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8" name="Oval 79"/>
          <p:cNvSpPr>
            <a:spLocks noChangeArrowheads="1"/>
          </p:cNvSpPr>
          <p:nvPr/>
        </p:nvSpPr>
        <p:spPr bwMode="auto">
          <a:xfrm flipV="1">
            <a:off x="1994152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9" name="Oval 80"/>
          <p:cNvSpPr>
            <a:spLocks noChangeArrowheads="1"/>
          </p:cNvSpPr>
          <p:nvPr/>
        </p:nvSpPr>
        <p:spPr bwMode="auto">
          <a:xfrm flipV="1">
            <a:off x="2059911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0" name="Oval 81"/>
          <p:cNvSpPr>
            <a:spLocks noChangeArrowheads="1"/>
          </p:cNvSpPr>
          <p:nvPr/>
        </p:nvSpPr>
        <p:spPr bwMode="auto">
          <a:xfrm flipV="1">
            <a:off x="2125670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1" name="Oval 82"/>
          <p:cNvSpPr>
            <a:spLocks noChangeArrowheads="1"/>
          </p:cNvSpPr>
          <p:nvPr/>
        </p:nvSpPr>
        <p:spPr bwMode="auto">
          <a:xfrm flipV="1">
            <a:off x="2191430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2" name="Oval 83"/>
          <p:cNvSpPr>
            <a:spLocks noChangeArrowheads="1"/>
          </p:cNvSpPr>
          <p:nvPr/>
        </p:nvSpPr>
        <p:spPr bwMode="auto">
          <a:xfrm flipV="1">
            <a:off x="2257189" y="751826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3" name="Oval 84"/>
          <p:cNvSpPr>
            <a:spLocks noChangeArrowheads="1"/>
          </p:cNvSpPr>
          <p:nvPr/>
        </p:nvSpPr>
        <p:spPr bwMode="auto">
          <a:xfrm flipV="1">
            <a:off x="2322948" y="751826"/>
            <a:ext cx="39142" cy="5670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4" name="Oval 85"/>
          <p:cNvSpPr>
            <a:spLocks noChangeArrowheads="1"/>
          </p:cNvSpPr>
          <p:nvPr/>
        </p:nvSpPr>
        <p:spPr bwMode="auto">
          <a:xfrm flipV="1">
            <a:off x="2388708" y="75182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5" name="Oval 86"/>
          <p:cNvSpPr>
            <a:spLocks noChangeArrowheads="1"/>
          </p:cNvSpPr>
          <p:nvPr/>
        </p:nvSpPr>
        <p:spPr bwMode="auto">
          <a:xfrm flipV="1">
            <a:off x="1731375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6" name="Oval 87"/>
          <p:cNvSpPr>
            <a:spLocks noChangeArrowheads="1"/>
          </p:cNvSpPr>
          <p:nvPr/>
        </p:nvSpPr>
        <p:spPr bwMode="auto">
          <a:xfrm flipV="1">
            <a:off x="1796874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7" name="Oval 88"/>
          <p:cNvSpPr>
            <a:spLocks noChangeArrowheads="1"/>
          </p:cNvSpPr>
          <p:nvPr/>
        </p:nvSpPr>
        <p:spPr bwMode="auto">
          <a:xfrm flipV="1">
            <a:off x="1862633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8" name="Oval 89"/>
          <p:cNvSpPr>
            <a:spLocks noChangeArrowheads="1"/>
          </p:cNvSpPr>
          <p:nvPr/>
        </p:nvSpPr>
        <p:spPr bwMode="auto">
          <a:xfrm flipV="1">
            <a:off x="1928392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9" name="Oval 90"/>
          <p:cNvSpPr>
            <a:spLocks noChangeArrowheads="1"/>
          </p:cNvSpPr>
          <p:nvPr/>
        </p:nvSpPr>
        <p:spPr bwMode="auto">
          <a:xfrm flipV="1">
            <a:off x="1994152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0" name="Oval 91"/>
          <p:cNvSpPr>
            <a:spLocks noChangeArrowheads="1"/>
          </p:cNvSpPr>
          <p:nvPr/>
        </p:nvSpPr>
        <p:spPr bwMode="auto">
          <a:xfrm flipV="1">
            <a:off x="2059911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1" name="Oval 92"/>
          <p:cNvSpPr>
            <a:spLocks noChangeArrowheads="1"/>
          </p:cNvSpPr>
          <p:nvPr/>
        </p:nvSpPr>
        <p:spPr bwMode="auto">
          <a:xfrm flipV="1">
            <a:off x="2125670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2" name="Oval 93"/>
          <p:cNvSpPr>
            <a:spLocks noChangeArrowheads="1"/>
          </p:cNvSpPr>
          <p:nvPr/>
        </p:nvSpPr>
        <p:spPr bwMode="auto">
          <a:xfrm flipV="1">
            <a:off x="2191430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3" name="Oval 94"/>
          <p:cNvSpPr>
            <a:spLocks noChangeArrowheads="1"/>
          </p:cNvSpPr>
          <p:nvPr/>
        </p:nvSpPr>
        <p:spPr bwMode="auto">
          <a:xfrm flipV="1">
            <a:off x="2257189" y="84708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4" name="Oval 95"/>
          <p:cNvSpPr>
            <a:spLocks noChangeArrowheads="1"/>
          </p:cNvSpPr>
          <p:nvPr/>
        </p:nvSpPr>
        <p:spPr bwMode="auto">
          <a:xfrm flipV="1">
            <a:off x="2322948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5" name="Oval 96"/>
          <p:cNvSpPr>
            <a:spLocks noChangeArrowheads="1"/>
          </p:cNvSpPr>
          <p:nvPr/>
        </p:nvSpPr>
        <p:spPr bwMode="auto">
          <a:xfrm flipV="1">
            <a:off x="2388708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6" name="Oval 97"/>
          <p:cNvSpPr>
            <a:spLocks noChangeArrowheads="1"/>
          </p:cNvSpPr>
          <p:nvPr/>
        </p:nvSpPr>
        <p:spPr bwMode="auto">
          <a:xfrm flipV="1">
            <a:off x="1731375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7" name="Oval 98"/>
          <p:cNvSpPr>
            <a:spLocks noChangeArrowheads="1"/>
          </p:cNvSpPr>
          <p:nvPr/>
        </p:nvSpPr>
        <p:spPr bwMode="auto">
          <a:xfrm flipV="1">
            <a:off x="1796874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8" name="Oval 99"/>
          <p:cNvSpPr>
            <a:spLocks noChangeArrowheads="1"/>
          </p:cNvSpPr>
          <p:nvPr/>
        </p:nvSpPr>
        <p:spPr bwMode="auto">
          <a:xfrm flipV="1">
            <a:off x="1862633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9" name="Oval 100"/>
          <p:cNvSpPr>
            <a:spLocks noChangeArrowheads="1"/>
          </p:cNvSpPr>
          <p:nvPr/>
        </p:nvSpPr>
        <p:spPr bwMode="auto">
          <a:xfrm flipV="1">
            <a:off x="1928392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0" name="Oval 101"/>
          <p:cNvSpPr>
            <a:spLocks noChangeArrowheads="1"/>
          </p:cNvSpPr>
          <p:nvPr/>
        </p:nvSpPr>
        <p:spPr bwMode="auto">
          <a:xfrm flipV="1">
            <a:off x="1994152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1" name="Oval 102"/>
          <p:cNvSpPr>
            <a:spLocks noChangeArrowheads="1"/>
          </p:cNvSpPr>
          <p:nvPr/>
        </p:nvSpPr>
        <p:spPr bwMode="auto">
          <a:xfrm flipV="1">
            <a:off x="2059911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2" name="Oval 103"/>
          <p:cNvSpPr>
            <a:spLocks noChangeArrowheads="1"/>
          </p:cNvSpPr>
          <p:nvPr/>
        </p:nvSpPr>
        <p:spPr bwMode="auto">
          <a:xfrm flipV="1">
            <a:off x="2125670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3" name="Oval 104"/>
          <p:cNvSpPr>
            <a:spLocks noChangeArrowheads="1"/>
          </p:cNvSpPr>
          <p:nvPr/>
        </p:nvSpPr>
        <p:spPr bwMode="auto">
          <a:xfrm flipV="1">
            <a:off x="2191430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4" name="Oval 105"/>
          <p:cNvSpPr>
            <a:spLocks noChangeArrowheads="1"/>
          </p:cNvSpPr>
          <p:nvPr/>
        </p:nvSpPr>
        <p:spPr bwMode="auto">
          <a:xfrm flipV="1">
            <a:off x="2257189" y="942340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5" name="Oval 106"/>
          <p:cNvSpPr>
            <a:spLocks noChangeArrowheads="1"/>
          </p:cNvSpPr>
          <p:nvPr/>
        </p:nvSpPr>
        <p:spPr bwMode="auto">
          <a:xfrm flipV="1">
            <a:off x="2322948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6" name="Oval 107"/>
          <p:cNvSpPr>
            <a:spLocks noChangeArrowheads="1"/>
          </p:cNvSpPr>
          <p:nvPr/>
        </p:nvSpPr>
        <p:spPr bwMode="auto">
          <a:xfrm flipV="1">
            <a:off x="2388708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7" name="Oval 108"/>
          <p:cNvSpPr>
            <a:spLocks noChangeArrowheads="1"/>
          </p:cNvSpPr>
          <p:nvPr/>
        </p:nvSpPr>
        <p:spPr bwMode="auto">
          <a:xfrm flipV="1">
            <a:off x="1731375" y="1037597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8" name="Oval 109"/>
          <p:cNvSpPr>
            <a:spLocks noChangeArrowheads="1"/>
          </p:cNvSpPr>
          <p:nvPr/>
        </p:nvSpPr>
        <p:spPr bwMode="auto">
          <a:xfrm flipV="1">
            <a:off x="1796874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9" name="Oval 110"/>
          <p:cNvSpPr>
            <a:spLocks noChangeArrowheads="1"/>
          </p:cNvSpPr>
          <p:nvPr/>
        </p:nvSpPr>
        <p:spPr bwMode="auto">
          <a:xfrm flipV="1">
            <a:off x="1862633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0" name="Oval 111"/>
          <p:cNvSpPr>
            <a:spLocks noChangeArrowheads="1"/>
          </p:cNvSpPr>
          <p:nvPr/>
        </p:nvSpPr>
        <p:spPr bwMode="auto">
          <a:xfrm flipV="1">
            <a:off x="1928392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1" name="Oval 112"/>
          <p:cNvSpPr>
            <a:spLocks noChangeArrowheads="1"/>
          </p:cNvSpPr>
          <p:nvPr/>
        </p:nvSpPr>
        <p:spPr bwMode="auto">
          <a:xfrm flipV="1">
            <a:off x="1994152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2" name="Oval 113"/>
          <p:cNvSpPr>
            <a:spLocks noChangeArrowheads="1"/>
          </p:cNvSpPr>
          <p:nvPr/>
        </p:nvSpPr>
        <p:spPr bwMode="auto">
          <a:xfrm flipV="1">
            <a:off x="2059911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3" name="Oval 114"/>
          <p:cNvSpPr>
            <a:spLocks noChangeArrowheads="1"/>
          </p:cNvSpPr>
          <p:nvPr/>
        </p:nvSpPr>
        <p:spPr bwMode="auto">
          <a:xfrm flipV="1">
            <a:off x="2125670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4" name="Oval 115"/>
          <p:cNvSpPr>
            <a:spLocks noChangeArrowheads="1"/>
          </p:cNvSpPr>
          <p:nvPr/>
        </p:nvSpPr>
        <p:spPr bwMode="auto">
          <a:xfrm flipV="1">
            <a:off x="2191430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5" name="Oval 116"/>
          <p:cNvSpPr>
            <a:spLocks noChangeArrowheads="1"/>
          </p:cNvSpPr>
          <p:nvPr/>
        </p:nvSpPr>
        <p:spPr bwMode="auto">
          <a:xfrm flipV="1">
            <a:off x="2257189" y="1037597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6" name="Oval 117"/>
          <p:cNvSpPr>
            <a:spLocks noChangeArrowheads="1"/>
          </p:cNvSpPr>
          <p:nvPr/>
        </p:nvSpPr>
        <p:spPr bwMode="auto">
          <a:xfrm flipV="1">
            <a:off x="2322948" y="1037597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7" name="Oval 118"/>
          <p:cNvSpPr>
            <a:spLocks noChangeArrowheads="1"/>
          </p:cNvSpPr>
          <p:nvPr/>
        </p:nvSpPr>
        <p:spPr bwMode="auto">
          <a:xfrm flipV="1">
            <a:off x="2388708" y="1037597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8" name="Oval 119"/>
          <p:cNvSpPr>
            <a:spLocks noChangeArrowheads="1"/>
          </p:cNvSpPr>
          <p:nvPr/>
        </p:nvSpPr>
        <p:spPr bwMode="auto">
          <a:xfrm flipV="1">
            <a:off x="1731375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9" name="Oval 120"/>
          <p:cNvSpPr>
            <a:spLocks noChangeArrowheads="1"/>
          </p:cNvSpPr>
          <p:nvPr/>
        </p:nvSpPr>
        <p:spPr bwMode="auto">
          <a:xfrm flipV="1">
            <a:off x="1796874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0" name="Oval 121"/>
          <p:cNvSpPr>
            <a:spLocks noChangeArrowheads="1"/>
          </p:cNvSpPr>
          <p:nvPr/>
        </p:nvSpPr>
        <p:spPr bwMode="auto">
          <a:xfrm flipV="1">
            <a:off x="1862633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1" name="Oval 122"/>
          <p:cNvSpPr>
            <a:spLocks noChangeArrowheads="1"/>
          </p:cNvSpPr>
          <p:nvPr/>
        </p:nvSpPr>
        <p:spPr bwMode="auto">
          <a:xfrm flipV="1">
            <a:off x="1928392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2" name="Oval 123"/>
          <p:cNvSpPr>
            <a:spLocks noChangeArrowheads="1"/>
          </p:cNvSpPr>
          <p:nvPr/>
        </p:nvSpPr>
        <p:spPr bwMode="auto">
          <a:xfrm flipV="1">
            <a:off x="1994152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3" name="Oval 124"/>
          <p:cNvSpPr>
            <a:spLocks noChangeArrowheads="1"/>
          </p:cNvSpPr>
          <p:nvPr/>
        </p:nvSpPr>
        <p:spPr bwMode="auto">
          <a:xfrm flipV="1">
            <a:off x="2059911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4" name="Oval 125"/>
          <p:cNvSpPr>
            <a:spLocks noChangeArrowheads="1"/>
          </p:cNvSpPr>
          <p:nvPr/>
        </p:nvSpPr>
        <p:spPr bwMode="auto">
          <a:xfrm flipV="1">
            <a:off x="2125670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5" name="Oval 126"/>
          <p:cNvSpPr>
            <a:spLocks noChangeArrowheads="1"/>
          </p:cNvSpPr>
          <p:nvPr/>
        </p:nvSpPr>
        <p:spPr bwMode="auto">
          <a:xfrm flipV="1">
            <a:off x="2191430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6" name="Oval 127"/>
          <p:cNvSpPr>
            <a:spLocks noChangeArrowheads="1"/>
          </p:cNvSpPr>
          <p:nvPr/>
        </p:nvSpPr>
        <p:spPr bwMode="auto">
          <a:xfrm flipV="1">
            <a:off x="2257189" y="1132853"/>
            <a:ext cx="39403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7" name="Oval 128"/>
          <p:cNvSpPr>
            <a:spLocks noChangeArrowheads="1"/>
          </p:cNvSpPr>
          <p:nvPr/>
        </p:nvSpPr>
        <p:spPr bwMode="auto">
          <a:xfrm flipV="1">
            <a:off x="2322948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8" name="Oval 129"/>
          <p:cNvSpPr>
            <a:spLocks noChangeArrowheads="1"/>
          </p:cNvSpPr>
          <p:nvPr/>
        </p:nvSpPr>
        <p:spPr bwMode="auto">
          <a:xfrm flipV="1">
            <a:off x="2388708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9" name="Oval 130"/>
          <p:cNvSpPr>
            <a:spLocks noChangeArrowheads="1"/>
          </p:cNvSpPr>
          <p:nvPr/>
        </p:nvSpPr>
        <p:spPr bwMode="auto">
          <a:xfrm flipV="1">
            <a:off x="2460730" y="27554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0" name="Oval 131"/>
          <p:cNvSpPr>
            <a:spLocks noChangeArrowheads="1"/>
          </p:cNvSpPr>
          <p:nvPr/>
        </p:nvSpPr>
        <p:spPr bwMode="auto">
          <a:xfrm flipV="1">
            <a:off x="2526489" y="27554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1" name="Oval 132"/>
          <p:cNvSpPr>
            <a:spLocks noChangeArrowheads="1"/>
          </p:cNvSpPr>
          <p:nvPr/>
        </p:nvSpPr>
        <p:spPr bwMode="auto">
          <a:xfrm flipV="1">
            <a:off x="2592248" y="27554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2" name="Oval 133"/>
          <p:cNvSpPr>
            <a:spLocks noChangeArrowheads="1"/>
          </p:cNvSpPr>
          <p:nvPr/>
        </p:nvSpPr>
        <p:spPr bwMode="auto">
          <a:xfrm flipV="1">
            <a:off x="2658008" y="27554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3" name="Oval 134"/>
          <p:cNvSpPr>
            <a:spLocks noChangeArrowheads="1"/>
          </p:cNvSpPr>
          <p:nvPr/>
        </p:nvSpPr>
        <p:spPr bwMode="auto">
          <a:xfrm flipV="1">
            <a:off x="2723767" y="27554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4" name="Oval 135"/>
          <p:cNvSpPr>
            <a:spLocks noChangeArrowheads="1"/>
          </p:cNvSpPr>
          <p:nvPr/>
        </p:nvSpPr>
        <p:spPr bwMode="auto">
          <a:xfrm flipV="1">
            <a:off x="2460730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5" name="Oval 136"/>
          <p:cNvSpPr>
            <a:spLocks noChangeArrowheads="1"/>
          </p:cNvSpPr>
          <p:nvPr/>
        </p:nvSpPr>
        <p:spPr bwMode="auto">
          <a:xfrm flipV="1">
            <a:off x="2526489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6" name="Oval 137"/>
          <p:cNvSpPr>
            <a:spLocks noChangeArrowheads="1"/>
          </p:cNvSpPr>
          <p:nvPr/>
        </p:nvSpPr>
        <p:spPr bwMode="auto">
          <a:xfrm flipV="1">
            <a:off x="2592248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7" name="Oval 138"/>
          <p:cNvSpPr>
            <a:spLocks noChangeArrowheads="1"/>
          </p:cNvSpPr>
          <p:nvPr/>
        </p:nvSpPr>
        <p:spPr bwMode="auto">
          <a:xfrm flipV="1">
            <a:off x="2658008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8" name="Oval 139"/>
          <p:cNvSpPr>
            <a:spLocks noChangeArrowheads="1"/>
          </p:cNvSpPr>
          <p:nvPr/>
        </p:nvSpPr>
        <p:spPr bwMode="auto">
          <a:xfrm flipV="1">
            <a:off x="2723767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9" name="Oval 140"/>
          <p:cNvSpPr>
            <a:spLocks noChangeArrowheads="1"/>
          </p:cNvSpPr>
          <p:nvPr/>
        </p:nvSpPr>
        <p:spPr bwMode="auto">
          <a:xfrm flipV="1">
            <a:off x="2789526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0" name="Oval 141"/>
          <p:cNvSpPr>
            <a:spLocks noChangeArrowheads="1"/>
          </p:cNvSpPr>
          <p:nvPr/>
        </p:nvSpPr>
        <p:spPr bwMode="auto">
          <a:xfrm flipV="1">
            <a:off x="2855286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1" name="Oval 142"/>
          <p:cNvSpPr>
            <a:spLocks noChangeArrowheads="1"/>
          </p:cNvSpPr>
          <p:nvPr/>
        </p:nvSpPr>
        <p:spPr bwMode="auto">
          <a:xfrm flipV="1">
            <a:off x="2921045" y="37079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2" name="Oval 143"/>
          <p:cNvSpPr>
            <a:spLocks noChangeArrowheads="1"/>
          </p:cNvSpPr>
          <p:nvPr/>
        </p:nvSpPr>
        <p:spPr bwMode="auto">
          <a:xfrm flipV="1">
            <a:off x="2460730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3" name="Oval 144"/>
          <p:cNvSpPr>
            <a:spLocks noChangeArrowheads="1"/>
          </p:cNvSpPr>
          <p:nvPr/>
        </p:nvSpPr>
        <p:spPr bwMode="auto">
          <a:xfrm flipV="1">
            <a:off x="2526489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4" name="Oval 145"/>
          <p:cNvSpPr>
            <a:spLocks noChangeArrowheads="1"/>
          </p:cNvSpPr>
          <p:nvPr/>
        </p:nvSpPr>
        <p:spPr bwMode="auto">
          <a:xfrm flipV="1">
            <a:off x="2592248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5" name="Oval 146"/>
          <p:cNvSpPr>
            <a:spLocks noChangeArrowheads="1"/>
          </p:cNvSpPr>
          <p:nvPr/>
        </p:nvSpPr>
        <p:spPr bwMode="auto">
          <a:xfrm flipV="1">
            <a:off x="2658008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6" name="Oval 147"/>
          <p:cNvSpPr>
            <a:spLocks noChangeArrowheads="1"/>
          </p:cNvSpPr>
          <p:nvPr/>
        </p:nvSpPr>
        <p:spPr bwMode="auto">
          <a:xfrm flipV="1">
            <a:off x="2723767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7" name="Oval 148"/>
          <p:cNvSpPr>
            <a:spLocks noChangeArrowheads="1"/>
          </p:cNvSpPr>
          <p:nvPr/>
        </p:nvSpPr>
        <p:spPr bwMode="auto">
          <a:xfrm flipV="1">
            <a:off x="2789526" y="46605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8" name="Oval 149"/>
          <p:cNvSpPr>
            <a:spLocks noChangeArrowheads="1"/>
          </p:cNvSpPr>
          <p:nvPr/>
        </p:nvSpPr>
        <p:spPr bwMode="auto">
          <a:xfrm flipV="1">
            <a:off x="2460730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9" name="Oval 150"/>
          <p:cNvSpPr>
            <a:spLocks noChangeArrowheads="1"/>
          </p:cNvSpPr>
          <p:nvPr/>
        </p:nvSpPr>
        <p:spPr bwMode="auto">
          <a:xfrm flipV="1">
            <a:off x="2526489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0" name="Oval 151"/>
          <p:cNvSpPr>
            <a:spLocks noChangeArrowheads="1"/>
          </p:cNvSpPr>
          <p:nvPr/>
        </p:nvSpPr>
        <p:spPr bwMode="auto">
          <a:xfrm flipV="1">
            <a:off x="2592248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1" name="Oval 152"/>
          <p:cNvSpPr>
            <a:spLocks noChangeArrowheads="1"/>
          </p:cNvSpPr>
          <p:nvPr/>
        </p:nvSpPr>
        <p:spPr bwMode="auto">
          <a:xfrm flipV="1">
            <a:off x="2658008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2" name="Oval 153"/>
          <p:cNvSpPr>
            <a:spLocks noChangeArrowheads="1"/>
          </p:cNvSpPr>
          <p:nvPr/>
        </p:nvSpPr>
        <p:spPr bwMode="auto">
          <a:xfrm flipV="1">
            <a:off x="2723767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3" name="Oval 154"/>
          <p:cNvSpPr>
            <a:spLocks noChangeArrowheads="1"/>
          </p:cNvSpPr>
          <p:nvPr/>
        </p:nvSpPr>
        <p:spPr bwMode="auto">
          <a:xfrm flipV="1">
            <a:off x="2789526" y="561312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4" name="Oval 155"/>
          <p:cNvSpPr>
            <a:spLocks noChangeArrowheads="1"/>
          </p:cNvSpPr>
          <p:nvPr/>
        </p:nvSpPr>
        <p:spPr bwMode="auto">
          <a:xfrm flipV="1">
            <a:off x="2460730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5" name="Oval 156"/>
          <p:cNvSpPr>
            <a:spLocks noChangeArrowheads="1"/>
          </p:cNvSpPr>
          <p:nvPr/>
        </p:nvSpPr>
        <p:spPr bwMode="auto">
          <a:xfrm flipV="1">
            <a:off x="2526489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6" name="Oval 157"/>
          <p:cNvSpPr>
            <a:spLocks noChangeArrowheads="1"/>
          </p:cNvSpPr>
          <p:nvPr/>
        </p:nvSpPr>
        <p:spPr bwMode="auto">
          <a:xfrm flipV="1">
            <a:off x="2592248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7" name="Oval 158"/>
          <p:cNvSpPr>
            <a:spLocks noChangeArrowheads="1"/>
          </p:cNvSpPr>
          <p:nvPr/>
        </p:nvSpPr>
        <p:spPr bwMode="auto">
          <a:xfrm flipV="1">
            <a:off x="2658008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8" name="Oval 159"/>
          <p:cNvSpPr>
            <a:spLocks noChangeArrowheads="1"/>
          </p:cNvSpPr>
          <p:nvPr/>
        </p:nvSpPr>
        <p:spPr bwMode="auto">
          <a:xfrm flipV="1">
            <a:off x="2723767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9" name="Oval 160"/>
          <p:cNvSpPr>
            <a:spLocks noChangeArrowheads="1"/>
          </p:cNvSpPr>
          <p:nvPr/>
        </p:nvSpPr>
        <p:spPr bwMode="auto">
          <a:xfrm flipV="1">
            <a:off x="2789526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0" name="Oval 161"/>
          <p:cNvSpPr>
            <a:spLocks noChangeArrowheads="1"/>
          </p:cNvSpPr>
          <p:nvPr/>
        </p:nvSpPr>
        <p:spPr bwMode="auto">
          <a:xfrm flipV="1">
            <a:off x="2855286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1" name="Oval 162"/>
          <p:cNvSpPr>
            <a:spLocks noChangeArrowheads="1"/>
          </p:cNvSpPr>
          <p:nvPr/>
        </p:nvSpPr>
        <p:spPr bwMode="auto">
          <a:xfrm flipV="1">
            <a:off x="2921045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2" name="Oval 163"/>
          <p:cNvSpPr>
            <a:spLocks noChangeArrowheads="1"/>
          </p:cNvSpPr>
          <p:nvPr/>
        </p:nvSpPr>
        <p:spPr bwMode="auto">
          <a:xfrm flipV="1">
            <a:off x="2986804" y="656569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3" name="Oval 164"/>
          <p:cNvSpPr>
            <a:spLocks noChangeArrowheads="1"/>
          </p:cNvSpPr>
          <p:nvPr/>
        </p:nvSpPr>
        <p:spPr bwMode="auto">
          <a:xfrm flipV="1">
            <a:off x="2460730" y="75182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4" name="Oval 165"/>
          <p:cNvSpPr>
            <a:spLocks noChangeArrowheads="1"/>
          </p:cNvSpPr>
          <p:nvPr/>
        </p:nvSpPr>
        <p:spPr bwMode="auto">
          <a:xfrm flipV="1">
            <a:off x="2526489" y="751826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5" name="Oval 166"/>
          <p:cNvSpPr>
            <a:spLocks noChangeArrowheads="1"/>
          </p:cNvSpPr>
          <p:nvPr/>
        </p:nvSpPr>
        <p:spPr bwMode="auto">
          <a:xfrm flipV="1">
            <a:off x="2460730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6" name="Oval 167"/>
          <p:cNvSpPr>
            <a:spLocks noChangeArrowheads="1"/>
          </p:cNvSpPr>
          <p:nvPr/>
        </p:nvSpPr>
        <p:spPr bwMode="auto">
          <a:xfrm flipV="1">
            <a:off x="2526489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7" name="Oval 168"/>
          <p:cNvSpPr>
            <a:spLocks noChangeArrowheads="1"/>
          </p:cNvSpPr>
          <p:nvPr/>
        </p:nvSpPr>
        <p:spPr bwMode="auto">
          <a:xfrm flipV="1">
            <a:off x="2592248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8" name="Oval 169"/>
          <p:cNvSpPr>
            <a:spLocks noChangeArrowheads="1"/>
          </p:cNvSpPr>
          <p:nvPr/>
        </p:nvSpPr>
        <p:spPr bwMode="auto">
          <a:xfrm flipV="1">
            <a:off x="2658008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9" name="Oval 170"/>
          <p:cNvSpPr>
            <a:spLocks noChangeArrowheads="1"/>
          </p:cNvSpPr>
          <p:nvPr/>
        </p:nvSpPr>
        <p:spPr bwMode="auto">
          <a:xfrm flipV="1">
            <a:off x="2723767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0" name="Oval 171"/>
          <p:cNvSpPr>
            <a:spLocks noChangeArrowheads="1"/>
          </p:cNvSpPr>
          <p:nvPr/>
        </p:nvSpPr>
        <p:spPr bwMode="auto">
          <a:xfrm flipV="1">
            <a:off x="2789526" y="84708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1" name="Oval 172"/>
          <p:cNvSpPr>
            <a:spLocks noChangeArrowheads="1"/>
          </p:cNvSpPr>
          <p:nvPr/>
        </p:nvSpPr>
        <p:spPr bwMode="auto">
          <a:xfrm flipV="1">
            <a:off x="2460730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2" name="Oval 173"/>
          <p:cNvSpPr>
            <a:spLocks noChangeArrowheads="1"/>
          </p:cNvSpPr>
          <p:nvPr/>
        </p:nvSpPr>
        <p:spPr bwMode="auto">
          <a:xfrm flipV="1">
            <a:off x="2526489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3" name="Oval 174"/>
          <p:cNvSpPr>
            <a:spLocks noChangeArrowheads="1"/>
          </p:cNvSpPr>
          <p:nvPr/>
        </p:nvSpPr>
        <p:spPr bwMode="auto">
          <a:xfrm flipV="1">
            <a:off x="2592248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4" name="Oval 175"/>
          <p:cNvSpPr>
            <a:spLocks noChangeArrowheads="1"/>
          </p:cNvSpPr>
          <p:nvPr/>
        </p:nvSpPr>
        <p:spPr bwMode="auto">
          <a:xfrm flipV="1">
            <a:off x="2658008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5" name="Oval 176"/>
          <p:cNvSpPr>
            <a:spLocks noChangeArrowheads="1"/>
          </p:cNvSpPr>
          <p:nvPr/>
        </p:nvSpPr>
        <p:spPr bwMode="auto">
          <a:xfrm flipV="1">
            <a:off x="2723767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6" name="Oval 177"/>
          <p:cNvSpPr>
            <a:spLocks noChangeArrowheads="1"/>
          </p:cNvSpPr>
          <p:nvPr/>
        </p:nvSpPr>
        <p:spPr bwMode="auto">
          <a:xfrm flipV="1">
            <a:off x="2789526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7" name="Oval 178"/>
          <p:cNvSpPr>
            <a:spLocks noChangeArrowheads="1"/>
          </p:cNvSpPr>
          <p:nvPr/>
        </p:nvSpPr>
        <p:spPr bwMode="auto">
          <a:xfrm flipV="1">
            <a:off x="2855286" y="942340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8" name="Oval 179"/>
          <p:cNvSpPr>
            <a:spLocks noChangeArrowheads="1"/>
          </p:cNvSpPr>
          <p:nvPr/>
        </p:nvSpPr>
        <p:spPr bwMode="auto">
          <a:xfrm flipV="1">
            <a:off x="2460730" y="1037597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9" name="Oval 180"/>
          <p:cNvSpPr>
            <a:spLocks noChangeArrowheads="1"/>
          </p:cNvSpPr>
          <p:nvPr/>
        </p:nvSpPr>
        <p:spPr bwMode="auto">
          <a:xfrm flipV="1">
            <a:off x="2526489" y="1037597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0" name="Oval 181"/>
          <p:cNvSpPr>
            <a:spLocks noChangeArrowheads="1"/>
          </p:cNvSpPr>
          <p:nvPr/>
        </p:nvSpPr>
        <p:spPr bwMode="auto">
          <a:xfrm flipV="1">
            <a:off x="2592248" y="1037597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1" name="Oval 182"/>
          <p:cNvSpPr>
            <a:spLocks noChangeArrowheads="1"/>
          </p:cNvSpPr>
          <p:nvPr/>
        </p:nvSpPr>
        <p:spPr bwMode="auto">
          <a:xfrm flipV="1">
            <a:off x="2658008" y="1037597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2" name="Oval 183"/>
          <p:cNvSpPr>
            <a:spLocks noChangeArrowheads="1"/>
          </p:cNvSpPr>
          <p:nvPr/>
        </p:nvSpPr>
        <p:spPr bwMode="auto">
          <a:xfrm flipV="1">
            <a:off x="2460730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3" name="Oval 184"/>
          <p:cNvSpPr>
            <a:spLocks noChangeArrowheads="1"/>
          </p:cNvSpPr>
          <p:nvPr/>
        </p:nvSpPr>
        <p:spPr bwMode="auto">
          <a:xfrm flipV="1">
            <a:off x="2526489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4" name="Oval 185"/>
          <p:cNvSpPr>
            <a:spLocks noChangeArrowheads="1"/>
          </p:cNvSpPr>
          <p:nvPr/>
        </p:nvSpPr>
        <p:spPr bwMode="auto">
          <a:xfrm flipV="1">
            <a:off x="2592248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5" name="Oval 186"/>
          <p:cNvSpPr>
            <a:spLocks noChangeArrowheads="1"/>
          </p:cNvSpPr>
          <p:nvPr/>
        </p:nvSpPr>
        <p:spPr bwMode="auto">
          <a:xfrm flipV="1">
            <a:off x="2658008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6" name="Oval 187"/>
          <p:cNvSpPr>
            <a:spLocks noChangeArrowheads="1"/>
          </p:cNvSpPr>
          <p:nvPr/>
        </p:nvSpPr>
        <p:spPr bwMode="auto">
          <a:xfrm flipV="1">
            <a:off x="2723767" y="1132853"/>
            <a:ext cx="39142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7" name="Text Box 188"/>
          <p:cNvSpPr txBox="1">
            <a:spLocks noChangeArrowheads="1"/>
          </p:cNvSpPr>
          <p:nvPr/>
        </p:nvSpPr>
        <p:spPr bwMode="auto">
          <a:xfrm>
            <a:off x="1773127" y="330428"/>
            <a:ext cx="433177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568" name="Text Box 189"/>
          <p:cNvSpPr txBox="1">
            <a:spLocks noChangeArrowheads="1"/>
          </p:cNvSpPr>
          <p:nvPr/>
        </p:nvSpPr>
        <p:spPr bwMode="auto">
          <a:xfrm>
            <a:off x="2361047" y="798547"/>
            <a:ext cx="367417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i,j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69" name="Arrow 727"/>
          <p:cNvSpPr>
            <a:spLocks noChangeShapeType="1"/>
          </p:cNvSpPr>
          <p:nvPr/>
        </p:nvSpPr>
        <p:spPr bwMode="auto">
          <a:xfrm flipH="1" flipV="1">
            <a:off x="2351131" y="798094"/>
            <a:ext cx="65237" cy="95257"/>
          </a:xfrm>
          <a:prstGeom prst="line">
            <a:avLst/>
          </a:prstGeom>
          <a:noFill/>
          <a:ln w="9525" cap="flat" cmpd="sng">
            <a:solidFill>
              <a:srgbClr val="FF0000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0" name="Arrow 727"/>
          <p:cNvSpPr>
            <a:spLocks noChangeShapeType="1"/>
          </p:cNvSpPr>
          <p:nvPr/>
        </p:nvSpPr>
        <p:spPr bwMode="auto">
          <a:xfrm flipH="1" flipV="1">
            <a:off x="1770518" y="332696"/>
            <a:ext cx="64976" cy="95257"/>
          </a:xfrm>
          <a:prstGeom prst="line">
            <a:avLst/>
          </a:prstGeom>
          <a:noFill/>
          <a:ln w="9525" cap="flat" cmpd="sng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1" name="Text Box 192"/>
          <p:cNvSpPr txBox="1">
            <a:spLocks noChangeArrowheads="1"/>
          </p:cNvSpPr>
          <p:nvPr/>
        </p:nvSpPr>
        <p:spPr bwMode="auto">
          <a:xfrm>
            <a:off x="2361047" y="337232"/>
            <a:ext cx="399514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i,1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72" name="Arrow 727"/>
          <p:cNvSpPr>
            <a:spLocks noChangeShapeType="1"/>
          </p:cNvSpPr>
          <p:nvPr/>
        </p:nvSpPr>
        <p:spPr bwMode="auto">
          <a:xfrm flipH="1" flipV="1">
            <a:off x="2362874" y="332696"/>
            <a:ext cx="64976" cy="95257"/>
          </a:xfrm>
          <a:prstGeom prst="line">
            <a:avLst/>
          </a:prstGeom>
          <a:noFill/>
          <a:ln w="9525" cap="flat" cmpd="sng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5" name="Oval 196"/>
          <p:cNvSpPr>
            <a:spLocks noChangeArrowheads="1"/>
          </p:cNvSpPr>
          <p:nvPr/>
        </p:nvSpPr>
        <p:spPr bwMode="auto">
          <a:xfrm flipV="1">
            <a:off x="156081" y="275542"/>
            <a:ext cx="39160" cy="56701"/>
          </a:xfrm>
          <a:prstGeom prst="ellipse">
            <a:avLst/>
          </a:prstGeom>
          <a:solidFill>
            <a:schemeClr val="bg2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6" name="Oval 197"/>
          <p:cNvSpPr>
            <a:spLocks noChangeArrowheads="1"/>
          </p:cNvSpPr>
          <p:nvPr/>
        </p:nvSpPr>
        <p:spPr bwMode="auto">
          <a:xfrm flipV="1">
            <a:off x="221610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7" name="Oval 198"/>
          <p:cNvSpPr>
            <a:spLocks noChangeArrowheads="1"/>
          </p:cNvSpPr>
          <p:nvPr/>
        </p:nvSpPr>
        <p:spPr bwMode="auto">
          <a:xfrm flipV="1">
            <a:off x="287399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8" name="Oval 199"/>
          <p:cNvSpPr>
            <a:spLocks noChangeArrowheads="1"/>
          </p:cNvSpPr>
          <p:nvPr/>
        </p:nvSpPr>
        <p:spPr bwMode="auto">
          <a:xfrm flipV="1">
            <a:off x="353188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9" name="Oval 200"/>
          <p:cNvSpPr>
            <a:spLocks noChangeArrowheads="1"/>
          </p:cNvSpPr>
          <p:nvPr/>
        </p:nvSpPr>
        <p:spPr bwMode="auto">
          <a:xfrm flipV="1">
            <a:off x="418978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0" name="Oval 201"/>
          <p:cNvSpPr>
            <a:spLocks noChangeArrowheads="1"/>
          </p:cNvSpPr>
          <p:nvPr/>
        </p:nvSpPr>
        <p:spPr bwMode="auto">
          <a:xfrm flipV="1">
            <a:off x="484767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1" name="Oval 202"/>
          <p:cNvSpPr>
            <a:spLocks noChangeArrowheads="1"/>
          </p:cNvSpPr>
          <p:nvPr/>
        </p:nvSpPr>
        <p:spPr bwMode="auto">
          <a:xfrm flipV="1">
            <a:off x="550556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2" name="Oval 203"/>
          <p:cNvSpPr>
            <a:spLocks noChangeArrowheads="1"/>
          </p:cNvSpPr>
          <p:nvPr/>
        </p:nvSpPr>
        <p:spPr bwMode="auto">
          <a:xfrm flipV="1">
            <a:off x="616346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3" name="Oval 204"/>
          <p:cNvSpPr>
            <a:spLocks noChangeArrowheads="1"/>
          </p:cNvSpPr>
          <p:nvPr/>
        </p:nvSpPr>
        <p:spPr bwMode="auto">
          <a:xfrm flipV="1">
            <a:off x="682135" y="27554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4" name="Oval 205"/>
          <p:cNvSpPr>
            <a:spLocks noChangeArrowheads="1"/>
          </p:cNvSpPr>
          <p:nvPr/>
        </p:nvSpPr>
        <p:spPr bwMode="auto">
          <a:xfrm flipV="1">
            <a:off x="747924" y="275542"/>
            <a:ext cx="39160" cy="56701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5" name="Oval 206"/>
          <p:cNvSpPr>
            <a:spLocks noChangeArrowheads="1"/>
          </p:cNvSpPr>
          <p:nvPr/>
        </p:nvSpPr>
        <p:spPr bwMode="auto">
          <a:xfrm flipV="1">
            <a:off x="813714" y="27554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6" name="Oval 207"/>
          <p:cNvSpPr>
            <a:spLocks noChangeArrowheads="1"/>
          </p:cNvSpPr>
          <p:nvPr/>
        </p:nvSpPr>
        <p:spPr bwMode="auto">
          <a:xfrm flipV="1">
            <a:off x="156081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7" name="Oval 208"/>
          <p:cNvSpPr>
            <a:spLocks noChangeArrowheads="1"/>
          </p:cNvSpPr>
          <p:nvPr/>
        </p:nvSpPr>
        <p:spPr bwMode="auto">
          <a:xfrm flipV="1">
            <a:off x="221610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8" name="Oval 209"/>
          <p:cNvSpPr>
            <a:spLocks noChangeArrowheads="1"/>
          </p:cNvSpPr>
          <p:nvPr/>
        </p:nvSpPr>
        <p:spPr bwMode="auto">
          <a:xfrm flipV="1">
            <a:off x="287399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9" name="Oval 210"/>
          <p:cNvSpPr>
            <a:spLocks noChangeArrowheads="1"/>
          </p:cNvSpPr>
          <p:nvPr/>
        </p:nvSpPr>
        <p:spPr bwMode="auto">
          <a:xfrm flipV="1">
            <a:off x="353188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0" name="Oval 211"/>
          <p:cNvSpPr>
            <a:spLocks noChangeArrowheads="1"/>
          </p:cNvSpPr>
          <p:nvPr/>
        </p:nvSpPr>
        <p:spPr bwMode="auto">
          <a:xfrm flipV="1">
            <a:off x="418978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1" name="Oval 212"/>
          <p:cNvSpPr>
            <a:spLocks noChangeArrowheads="1"/>
          </p:cNvSpPr>
          <p:nvPr/>
        </p:nvSpPr>
        <p:spPr bwMode="auto">
          <a:xfrm flipV="1">
            <a:off x="484767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2" name="Oval 213"/>
          <p:cNvSpPr>
            <a:spLocks noChangeArrowheads="1"/>
          </p:cNvSpPr>
          <p:nvPr/>
        </p:nvSpPr>
        <p:spPr bwMode="auto">
          <a:xfrm flipV="1">
            <a:off x="550556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3" name="Oval 214"/>
          <p:cNvSpPr>
            <a:spLocks noChangeArrowheads="1"/>
          </p:cNvSpPr>
          <p:nvPr/>
        </p:nvSpPr>
        <p:spPr bwMode="auto">
          <a:xfrm flipV="1">
            <a:off x="616346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4" name="Oval 215"/>
          <p:cNvSpPr>
            <a:spLocks noChangeArrowheads="1"/>
          </p:cNvSpPr>
          <p:nvPr/>
        </p:nvSpPr>
        <p:spPr bwMode="auto">
          <a:xfrm flipV="1">
            <a:off x="682135" y="37079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5" name="Oval 216"/>
          <p:cNvSpPr>
            <a:spLocks noChangeArrowheads="1"/>
          </p:cNvSpPr>
          <p:nvPr/>
        </p:nvSpPr>
        <p:spPr bwMode="auto">
          <a:xfrm flipV="1">
            <a:off x="747924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6" name="Oval 217"/>
          <p:cNvSpPr>
            <a:spLocks noChangeArrowheads="1"/>
          </p:cNvSpPr>
          <p:nvPr/>
        </p:nvSpPr>
        <p:spPr bwMode="auto">
          <a:xfrm flipV="1">
            <a:off x="813714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7" name="Oval 218"/>
          <p:cNvSpPr>
            <a:spLocks noChangeArrowheads="1"/>
          </p:cNvSpPr>
          <p:nvPr/>
        </p:nvSpPr>
        <p:spPr bwMode="auto">
          <a:xfrm flipV="1">
            <a:off x="156081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8" name="Oval 219"/>
          <p:cNvSpPr>
            <a:spLocks noChangeArrowheads="1"/>
          </p:cNvSpPr>
          <p:nvPr/>
        </p:nvSpPr>
        <p:spPr bwMode="auto">
          <a:xfrm flipV="1">
            <a:off x="221610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9" name="Oval 220"/>
          <p:cNvSpPr>
            <a:spLocks noChangeArrowheads="1"/>
          </p:cNvSpPr>
          <p:nvPr/>
        </p:nvSpPr>
        <p:spPr bwMode="auto">
          <a:xfrm flipV="1">
            <a:off x="287399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0" name="Oval 221"/>
          <p:cNvSpPr>
            <a:spLocks noChangeArrowheads="1"/>
          </p:cNvSpPr>
          <p:nvPr/>
        </p:nvSpPr>
        <p:spPr bwMode="auto">
          <a:xfrm flipV="1">
            <a:off x="353188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1" name="Oval 222"/>
          <p:cNvSpPr>
            <a:spLocks noChangeArrowheads="1"/>
          </p:cNvSpPr>
          <p:nvPr/>
        </p:nvSpPr>
        <p:spPr bwMode="auto">
          <a:xfrm flipV="1">
            <a:off x="418978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2" name="Oval 223"/>
          <p:cNvSpPr>
            <a:spLocks noChangeArrowheads="1"/>
          </p:cNvSpPr>
          <p:nvPr/>
        </p:nvSpPr>
        <p:spPr bwMode="auto">
          <a:xfrm flipV="1">
            <a:off x="484767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3" name="Oval 224"/>
          <p:cNvSpPr>
            <a:spLocks noChangeArrowheads="1"/>
          </p:cNvSpPr>
          <p:nvPr/>
        </p:nvSpPr>
        <p:spPr bwMode="auto">
          <a:xfrm flipV="1">
            <a:off x="550556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4" name="Oval 225"/>
          <p:cNvSpPr>
            <a:spLocks noChangeArrowheads="1"/>
          </p:cNvSpPr>
          <p:nvPr/>
        </p:nvSpPr>
        <p:spPr bwMode="auto">
          <a:xfrm flipV="1">
            <a:off x="616346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5" name="Oval 226"/>
          <p:cNvSpPr>
            <a:spLocks noChangeArrowheads="1"/>
          </p:cNvSpPr>
          <p:nvPr/>
        </p:nvSpPr>
        <p:spPr bwMode="auto">
          <a:xfrm flipV="1">
            <a:off x="682135" y="46605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6" name="Oval 227"/>
          <p:cNvSpPr>
            <a:spLocks noChangeArrowheads="1"/>
          </p:cNvSpPr>
          <p:nvPr/>
        </p:nvSpPr>
        <p:spPr bwMode="auto">
          <a:xfrm flipV="1">
            <a:off x="747924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7" name="Oval 228"/>
          <p:cNvSpPr>
            <a:spLocks noChangeArrowheads="1"/>
          </p:cNvSpPr>
          <p:nvPr/>
        </p:nvSpPr>
        <p:spPr bwMode="auto">
          <a:xfrm flipV="1">
            <a:off x="813714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8" name="Oval 229"/>
          <p:cNvSpPr>
            <a:spLocks noChangeArrowheads="1"/>
          </p:cNvSpPr>
          <p:nvPr/>
        </p:nvSpPr>
        <p:spPr bwMode="auto">
          <a:xfrm flipV="1">
            <a:off x="156081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9" name="Oval 230"/>
          <p:cNvSpPr>
            <a:spLocks noChangeArrowheads="1"/>
          </p:cNvSpPr>
          <p:nvPr/>
        </p:nvSpPr>
        <p:spPr bwMode="auto">
          <a:xfrm flipV="1">
            <a:off x="221610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0" name="Oval 231"/>
          <p:cNvSpPr>
            <a:spLocks noChangeArrowheads="1"/>
          </p:cNvSpPr>
          <p:nvPr/>
        </p:nvSpPr>
        <p:spPr bwMode="auto">
          <a:xfrm flipV="1">
            <a:off x="287399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1" name="Oval 232"/>
          <p:cNvSpPr>
            <a:spLocks noChangeArrowheads="1"/>
          </p:cNvSpPr>
          <p:nvPr/>
        </p:nvSpPr>
        <p:spPr bwMode="auto">
          <a:xfrm flipV="1">
            <a:off x="353188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2" name="Oval 233"/>
          <p:cNvSpPr>
            <a:spLocks noChangeArrowheads="1"/>
          </p:cNvSpPr>
          <p:nvPr/>
        </p:nvSpPr>
        <p:spPr bwMode="auto">
          <a:xfrm flipV="1">
            <a:off x="418978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3" name="Oval 234"/>
          <p:cNvSpPr>
            <a:spLocks noChangeArrowheads="1"/>
          </p:cNvSpPr>
          <p:nvPr/>
        </p:nvSpPr>
        <p:spPr bwMode="auto">
          <a:xfrm flipV="1">
            <a:off x="484767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4" name="Oval 235"/>
          <p:cNvSpPr>
            <a:spLocks noChangeArrowheads="1"/>
          </p:cNvSpPr>
          <p:nvPr/>
        </p:nvSpPr>
        <p:spPr bwMode="auto">
          <a:xfrm flipV="1">
            <a:off x="550556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5" name="Oval 236"/>
          <p:cNvSpPr>
            <a:spLocks noChangeArrowheads="1"/>
          </p:cNvSpPr>
          <p:nvPr/>
        </p:nvSpPr>
        <p:spPr bwMode="auto">
          <a:xfrm flipV="1">
            <a:off x="616346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6" name="Oval 237"/>
          <p:cNvSpPr>
            <a:spLocks noChangeArrowheads="1"/>
          </p:cNvSpPr>
          <p:nvPr/>
        </p:nvSpPr>
        <p:spPr bwMode="auto">
          <a:xfrm flipV="1">
            <a:off x="682135" y="561312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7" name="Oval 238"/>
          <p:cNvSpPr>
            <a:spLocks noChangeArrowheads="1"/>
          </p:cNvSpPr>
          <p:nvPr/>
        </p:nvSpPr>
        <p:spPr bwMode="auto">
          <a:xfrm flipV="1">
            <a:off x="747924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8" name="Oval 239"/>
          <p:cNvSpPr>
            <a:spLocks noChangeArrowheads="1"/>
          </p:cNvSpPr>
          <p:nvPr/>
        </p:nvSpPr>
        <p:spPr bwMode="auto">
          <a:xfrm flipV="1">
            <a:off x="813714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9" name="Oval 240"/>
          <p:cNvSpPr>
            <a:spLocks noChangeArrowheads="1"/>
          </p:cNvSpPr>
          <p:nvPr/>
        </p:nvSpPr>
        <p:spPr bwMode="auto">
          <a:xfrm flipV="1">
            <a:off x="156081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0" name="Oval 241"/>
          <p:cNvSpPr>
            <a:spLocks noChangeArrowheads="1"/>
          </p:cNvSpPr>
          <p:nvPr/>
        </p:nvSpPr>
        <p:spPr bwMode="auto">
          <a:xfrm flipV="1">
            <a:off x="221610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1" name="Oval 242"/>
          <p:cNvSpPr>
            <a:spLocks noChangeArrowheads="1"/>
          </p:cNvSpPr>
          <p:nvPr/>
        </p:nvSpPr>
        <p:spPr bwMode="auto">
          <a:xfrm flipV="1">
            <a:off x="287399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2" name="Oval 243"/>
          <p:cNvSpPr>
            <a:spLocks noChangeArrowheads="1"/>
          </p:cNvSpPr>
          <p:nvPr/>
        </p:nvSpPr>
        <p:spPr bwMode="auto">
          <a:xfrm flipV="1">
            <a:off x="353188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3" name="Oval 244"/>
          <p:cNvSpPr>
            <a:spLocks noChangeArrowheads="1"/>
          </p:cNvSpPr>
          <p:nvPr/>
        </p:nvSpPr>
        <p:spPr bwMode="auto">
          <a:xfrm flipV="1">
            <a:off x="418978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4" name="Oval 245"/>
          <p:cNvSpPr>
            <a:spLocks noChangeArrowheads="1"/>
          </p:cNvSpPr>
          <p:nvPr/>
        </p:nvSpPr>
        <p:spPr bwMode="auto">
          <a:xfrm flipV="1">
            <a:off x="484767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5" name="Oval 246"/>
          <p:cNvSpPr>
            <a:spLocks noChangeArrowheads="1"/>
          </p:cNvSpPr>
          <p:nvPr/>
        </p:nvSpPr>
        <p:spPr bwMode="auto">
          <a:xfrm flipV="1">
            <a:off x="550556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6" name="Oval 247"/>
          <p:cNvSpPr>
            <a:spLocks noChangeArrowheads="1"/>
          </p:cNvSpPr>
          <p:nvPr/>
        </p:nvSpPr>
        <p:spPr bwMode="auto">
          <a:xfrm flipV="1">
            <a:off x="616346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7" name="Oval 248"/>
          <p:cNvSpPr>
            <a:spLocks noChangeArrowheads="1"/>
          </p:cNvSpPr>
          <p:nvPr/>
        </p:nvSpPr>
        <p:spPr bwMode="auto">
          <a:xfrm flipV="1">
            <a:off x="682135" y="656569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8" name="Oval 249"/>
          <p:cNvSpPr>
            <a:spLocks noChangeArrowheads="1"/>
          </p:cNvSpPr>
          <p:nvPr/>
        </p:nvSpPr>
        <p:spPr bwMode="auto">
          <a:xfrm flipV="1">
            <a:off x="747924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9" name="Oval 250"/>
          <p:cNvSpPr>
            <a:spLocks noChangeArrowheads="1"/>
          </p:cNvSpPr>
          <p:nvPr/>
        </p:nvSpPr>
        <p:spPr bwMode="auto">
          <a:xfrm flipV="1">
            <a:off x="813714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0" name="Oval 251"/>
          <p:cNvSpPr>
            <a:spLocks noChangeArrowheads="1"/>
          </p:cNvSpPr>
          <p:nvPr/>
        </p:nvSpPr>
        <p:spPr bwMode="auto">
          <a:xfrm flipV="1">
            <a:off x="156081" y="75182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1" name="Oval 252"/>
          <p:cNvSpPr>
            <a:spLocks noChangeArrowheads="1"/>
          </p:cNvSpPr>
          <p:nvPr/>
        </p:nvSpPr>
        <p:spPr bwMode="auto">
          <a:xfrm flipV="1">
            <a:off x="221610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2" name="Oval 253"/>
          <p:cNvSpPr>
            <a:spLocks noChangeArrowheads="1"/>
          </p:cNvSpPr>
          <p:nvPr/>
        </p:nvSpPr>
        <p:spPr bwMode="auto">
          <a:xfrm flipV="1">
            <a:off x="287399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3" name="Oval 254"/>
          <p:cNvSpPr>
            <a:spLocks noChangeArrowheads="1"/>
          </p:cNvSpPr>
          <p:nvPr/>
        </p:nvSpPr>
        <p:spPr bwMode="auto">
          <a:xfrm flipV="1">
            <a:off x="353188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4" name="Oval 255"/>
          <p:cNvSpPr>
            <a:spLocks noChangeArrowheads="1"/>
          </p:cNvSpPr>
          <p:nvPr/>
        </p:nvSpPr>
        <p:spPr bwMode="auto">
          <a:xfrm flipV="1">
            <a:off x="418978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5" name="Oval 256"/>
          <p:cNvSpPr>
            <a:spLocks noChangeArrowheads="1"/>
          </p:cNvSpPr>
          <p:nvPr/>
        </p:nvSpPr>
        <p:spPr bwMode="auto">
          <a:xfrm flipV="1">
            <a:off x="484767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6" name="Oval 257"/>
          <p:cNvSpPr>
            <a:spLocks noChangeArrowheads="1"/>
          </p:cNvSpPr>
          <p:nvPr/>
        </p:nvSpPr>
        <p:spPr bwMode="auto">
          <a:xfrm flipV="1">
            <a:off x="550556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7" name="Oval 258"/>
          <p:cNvSpPr>
            <a:spLocks noChangeArrowheads="1"/>
          </p:cNvSpPr>
          <p:nvPr/>
        </p:nvSpPr>
        <p:spPr bwMode="auto">
          <a:xfrm flipV="1">
            <a:off x="616346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8" name="Oval 259"/>
          <p:cNvSpPr>
            <a:spLocks noChangeArrowheads="1"/>
          </p:cNvSpPr>
          <p:nvPr/>
        </p:nvSpPr>
        <p:spPr bwMode="auto">
          <a:xfrm flipV="1">
            <a:off x="682135" y="751826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9" name="Oval 260"/>
          <p:cNvSpPr>
            <a:spLocks noChangeArrowheads="1"/>
          </p:cNvSpPr>
          <p:nvPr/>
        </p:nvSpPr>
        <p:spPr bwMode="auto">
          <a:xfrm flipV="1">
            <a:off x="747924" y="751826"/>
            <a:ext cx="39160" cy="56701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0" name="Oval 261"/>
          <p:cNvSpPr>
            <a:spLocks noChangeArrowheads="1"/>
          </p:cNvSpPr>
          <p:nvPr/>
        </p:nvSpPr>
        <p:spPr bwMode="auto">
          <a:xfrm flipV="1">
            <a:off x="813714" y="75182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1" name="Oval 262"/>
          <p:cNvSpPr>
            <a:spLocks noChangeArrowheads="1"/>
          </p:cNvSpPr>
          <p:nvPr/>
        </p:nvSpPr>
        <p:spPr bwMode="auto">
          <a:xfrm flipV="1">
            <a:off x="156081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2" name="Oval 263"/>
          <p:cNvSpPr>
            <a:spLocks noChangeArrowheads="1"/>
          </p:cNvSpPr>
          <p:nvPr/>
        </p:nvSpPr>
        <p:spPr bwMode="auto">
          <a:xfrm flipV="1">
            <a:off x="221610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3" name="Oval 264"/>
          <p:cNvSpPr>
            <a:spLocks noChangeArrowheads="1"/>
          </p:cNvSpPr>
          <p:nvPr/>
        </p:nvSpPr>
        <p:spPr bwMode="auto">
          <a:xfrm flipV="1">
            <a:off x="287399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4" name="Oval 265"/>
          <p:cNvSpPr>
            <a:spLocks noChangeArrowheads="1"/>
          </p:cNvSpPr>
          <p:nvPr/>
        </p:nvSpPr>
        <p:spPr bwMode="auto">
          <a:xfrm flipV="1">
            <a:off x="353188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5" name="Oval 266"/>
          <p:cNvSpPr>
            <a:spLocks noChangeArrowheads="1"/>
          </p:cNvSpPr>
          <p:nvPr/>
        </p:nvSpPr>
        <p:spPr bwMode="auto">
          <a:xfrm flipV="1">
            <a:off x="418978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6" name="Oval 267"/>
          <p:cNvSpPr>
            <a:spLocks noChangeArrowheads="1"/>
          </p:cNvSpPr>
          <p:nvPr/>
        </p:nvSpPr>
        <p:spPr bwMode="auto">
          <a:xfrm flipV="1">
            <a:off x="484767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7" name="Oval 268"/>
          <p:cNvSpPr>
            <a:spLocks noChangeArrowheads="1"/>
          </p:cNvSpPr>
          <p:nvPr/>
        </p:nvSpPr>
        <p:spPr bwMode="auto">
          <a:xfrm flipV="1">
            <a:off x="550556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8" name="Oval 269"/>
          <p:cNvSpPr>
            <a:spLocks noChangeArrowheads="1"/>
          </p:cNvSpPr>
          <p:nvPr/>
        </p:nvSpPr>
        <p:spPr bwMode="auto">
          <a:xfrm flipV="1">
            <a:off x="616346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9" name="Oval 270"/>
          <p:cNvSpPr>
            <a:spLocks noChangeArrowheads="1"/>
          </p:cNvSpPr>
          <p:nvPr/>
        </p:nvSpPr>
        <p:spPr bwMode="auto">
          <a:xfrm flipV="1">
            <a:off x="682135" y="84708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0" name="Oval 271"/>
          <p:cNvSpPr>
            <a:spLocks noChangeArrowheads="1"/>
          </p:cNvSpPr>
          <p:nvPr/>
        </p:nvSpPr>
        <p:spPr bwMode="auto">
          <a:xfrm flipV="1">
            <a:off x="747924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1" name="Oval 272"/>
          <p:cNvSpPr>
            <a:spLocks noChangeArrowheads="1"/>
          </p:cNvSpPr>
          <p:nvPr/>
        </p:nvSpPr>
        <p:spPr bwMode="auto">
          <a:xfrm flipV="1">
            <a:off x="813714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2" name="Oval 273"/>
          <p:cNvSpPr>
            <a:spLocks noChangeArrowheads="1"/>
          </p:cNvSpPr>
          <p:nvPr/>
        </p:nvSpPr>
        <p:spPr bwMode="auto">
          <a:xfrm flipV="1">
            <a:off x="156081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3" name="Oval 274"/>
          <p:cNvSpPr>
            <a:spLocks noChangeArrowheads="1"/>
          </p:cNvSpPr>
          <p:nvPr/>
        </p:nvSpPr>
        <p:spPr bwMode="auto">
          <a:xfrm flipV="1">
            <a:off x="221610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4" name="Oval 275"/>
          <p:cNvSpPr>
            <a:spLocks noChangeArrowheads="1"/>
          </p:cNvSpPr>
          <p:nvPr/>
        </p:nvSpPr>
        <p:spPr bwMode="auto">
          <a:xfrm flipV="1">
            <a:off x="287399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5" name="Oval 276"/>
          <p:cNvSpPr>
            <a:spLocks noChangeArrowheads="1"/>
          </p:cNvSpPr>
          <p:nvPr/>
        </p:nvSpPr>
        <p:spPr bwMode="auto">
          <a:xfrm flipV="1">
            <a:off x="353188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6" name="Oval 277"/>
          <p:cNvSpPr>
            <a:spLocks noChangeArrowheads="1"/>
          </p:cNvSpPr>
          <p:nvPr/>
        </p:nvSpPr>
        <p:spPr bwMode="auto">
          <a:xfrm flipV="1">
            <a:off x="418978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7" name="Oval 278"/>
          <p:cNvSpPr>
            <a:spLocks noChangeArrowheads="1"/>
          </p:cNvSpPr>
          <p:nvPr/>
        </p:nvSpPr>
        <p:spPr bwMode="auto">
          <a:xfrm flipV="1">
            <a:off x="484767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8" name="Oval 279"/>
          <p:cNvSpPr>
            <a:spLocks noChangeArrowheads="1"/>
          </p:cNvSpPr>
          <p:nvPr/>
        </p:nvSpPr>
        <p:spPr bwMode="auto">
          <a:xfrm flipV="1">
            <a:off x="550556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9" name="Oval 280"/>
          <p:cNvSpPr>
            <a:spLocks noChangeArrowheads="1"/>
          </p:cNvSpPr>
          <p:nvPr/>
        </p:nvSpPr>
        <p:spPr bwMode="auto">
          <a:xfrm flipV="1">
            <a:off x="616346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0" name="Oval 281"/>
          <p:cNvSpPr>
            <a:spLocks noChangeArrowheads="1"/>
          </p:cNvSpPr>
          <p:nvPr/>
        </p:nvSpPr>
        <p:spPr bwMode="auto">
          <a:xfrm flipV="1">
            <a:off x="682135" y="942340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1" name="Oval 282"/>
          <p:cNvSpPr>
            <a:spLocks noChangeArrowheads="1"/>
          </p:cNvSpPr>
          <p:nvPr/>
        </p:nvSpPr>
        <p:spPr bwMode="auto">
          <a:xfrm flipV="1">
            <a:off x="747924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2" name="Oval 283"/>
          <p:cNvSpPr>
            <a:spLocks noChangeArrowheads="1"/>
          </p:cNvSpPr>
          <p:nvPr/>
        </p:nvSpPr>
        <p:spPr bwMode="auto">
          <a:xfrm flipV="1">
            <a:off x="813714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3" name="Oval 284"/>
          <p:cNvSpPr>
            <a:spLocks noChangeArrowheads="1"/>
          </p:cNvSpPr>
          <p:nvPr/>
        </p:nvSpPr>
        <p:spPr bwMode="auto">
          <a:xfrm flipV="1">
            <a:off x="156081" y="1037597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4" name="Oval 285"/>
          <p:cNvSpPr>
            <a:spLocks noChangeArrowheads="1"/>
          </p:cNvSpPr>
          <p:nvPr/>
        </p:nvSpPr>
        <p:spPr bwMode="auto">
          <a:xfrm flipV="1">
            <a:off x="221610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5" name="Oval 286"/>
          <p:cNvSpPr>
            <a:spLocks noChangeArrowheads="1"/>
          </p:cNvSpPr>
          <p:nvPr/>
        </p:nvSpPr>
        <p:spPr bwMode="auto">
          <a:xfrm flipV="1">
            <a:off x="287399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6" name="Oval 287"/>
          <p:cNvSpPr>
            <a:spLocks noChangeArrowheads="1"/>
          </p:cNvSpPr>
          <p:nvPr/>
        </p:nvSpPr>
        <p:spPr bwMode="auto">
          <a:xfrm flipV="1">
            <a:off x="353188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7" name="Oval 288"/>
          <p:cNvSpPr>
            <a:spLocks noChangeArrowheads="1"/>
          </p:cNvSpPr>
          <p:nvPr/>
        </p:nvSpPr>
        <p:spPr bwMode="auto">
          <a:xfrm flipV="1">
            <a:off x="418978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8" name="Oval 289"/>
          <p:cNvSpPr>
            <a:spLocks noChangeArrowheads="1"/>
          </p:cNvSpPr>
          <p:nvPr/>
        </p:nvSpPr>
        <p:spPr bwMode="auto">
          <a:xfrm flipV="1">
            <a:off x="484767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9" name="Oval 290"/>
          <p:cNvSpPr>
            <a:spLocks noChangeArrowheads="1"/>
          </p:cNvSpPr>
          <p:nvPr/>
        </p:nvSpPr>
        <p:spPr bwMode="auto">
          <a:xfrm flipV="1">
            <a:off x="550556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0" name="Oval 291"/>
          <p:cNvSpPr>
            <a:spLocks noChangeArrowheads="1"/>
          </p:cNvSpPr>
          <p:nvPr/>
        </p:nvSpPr>
        <p:spPr bwMode="auto">
          <a:xfrm flipV="1">
            <a:off x="616346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1" name="Oval 292"/>
          <p:cNvSpPr>
            <a:spLocks noChangeArrowheads="1"/>
          </p:cNvSpPr>
          <p:nvPr/>
        </p:nvSpPr>
        <p:spPr bwMode="auto">
          <a:xfrm flipV="1">
            <a:off x="682135" y="1037597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2" name="Oval 293"/>
          <p:cNvSpPr>
            <a:spLocks noChangeArrowheads="1"/>
          </p:cNvSpPr>
          <p:nvPr/>
        </p:nvSpPr>
        <p:spPr bwMode="auto">
          <a:xfrm flipV="1">
            <a:off x="747924" y="1037597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3" name="Oval 294"/>
          <p:cNvSpPr>
            <a:spLocks noChangeArrowheads="1"/>
          </p:cNvSpPr>
          <p:nvPr/>
        </p:nvSpPr>
        <p:spPr bwMode="auto">
          <a:xfrm flipV="1">
            <a:off x="813714" y="1037597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4" name="Oval 295"/>
          <p:cNvSpPr>
            <a:spLocks noChangeArrowheads="1"/>
          </p:cNvSpPr>
          <p:nvPr/>
        </p:nvSpPr>
        <p:spPr bwMode="auto">
          <a:xfrm flipV="1">
            <a:off x="156081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5" name="Oval 296"/>
          <p:cNvSpPr>
            <a:spLocks noChangeArrowheads="1"/>
          </p:cNvSpPr>
          <p:nvPr/>
        </p:nvSpPr>
        <p:spPr bwMode="auto">
          <a:xfrm flipV="1">
            <a:off x="221610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6" name="Oval 297"/>
          <p:cNvSpPr>
            <a:spLocks noChangeArrowheads="1"/>
          </p:cNvSpPr>
          <p:nvPr/>
        </p:nvSpPr>
        <p:spPr bwMode="auto">
          <a:xfrm flipV="1">
            <a:off x="287399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7" name="Oval 298"/>
          <p:cNvSpPr>
            <a:spLocks noChangeArrowheads="1"/>
          </p:cNvSpPr>
          <p:nvPr/>
        </p:nvSpPr>
        <p:spPr bwMode="auto">
          <a:xfrm flipV="1">
            <a:off x="353188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8" name="Oval 299"/>
          <p:cNvSpPr>
            <a:spLocks noChangeArrowheads="1"/>
          </p:cNvSpPr>
          <p:nvPr/>
        </p:nvSpPr>
        <p:spPr bwMode="auto">
          <a:xfrm flipV="1">
            <a:off x="418978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9" name="Oval 300"/>
          <p:cNvSpPr>
            <a:spLocks noChangeArrowheads="1"/>
          </p:cNvSpPr>
          <p:nvPr/>
        </p:nvSpPr>
        <p:spPr bwMode="auto">
          <a:xfrm flipV="1">
            <a:off x="484767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0" name="Oval 301"/>
          <p:cNvSpPr>
            <a:spLocks noChangeArrowheads="1"/>
          </p:cNvSpPr>
          <p:nvPr/>
        </p:nvSpPr>
        <p:spPr bwMode="auto">
          <a:xfrm flipV="1">
            <a:off x="550556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1" name="Oval 302"/>
          <p:cNvSpPr>
            <a:spLocks noChangeArrowheads="1"/>
          </p:cNvSpPr>
          <p:nvPr/>
        </p:nvSpPr>
        <p:spPr bwMode="auto">
          <a:xfrm flipV="1">
            <a:off x="616346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2" name="Oval 303"/>
          <p:cNvSpPr>
            <a:spLocks noChangeArrowheads="1"/>
          </p:cNvSpPr>
          <p:nvPr/>
        </p:nvSpPr>
        <p:spPr bwMode="auto">
          <a:xfrm flipV="1">
            <a:off x="682135" y="1132853"/>
            <a:ext cx="39421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3" name="Oval 304"/>
          <p:cNvSpPr>
            <a:spLocks noChangeArrowheads="1"/>
          </p:cNvSpPr>
          <p:nvPr/>
        </p:nvSpPr>
        <p:spPr bwMode="auto">
          <a:xfrm flipV="1">
            <a:off x="747924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4" name="Oval 305"/>
          <p:cNvSpPr>
            <a:spLocks noChangeArrowheads="1"/>
          </p:cNvSpPr>
          <p:nvPr/>
        </p:nvSpPr>
        <p:spPr bwMode="auto">
          <a:xfrm flipV="1">
            <a:off x="813714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5" name="Oval 306"/>
          <p:cNvSpPr>
            <a:spLocks noChangeArrowheads="1"/>
          </p:cNvSpPr>
          <p:nvPr/>
        </p:nvSpPr>
        <p:spPr bwMode="auto">
          <a:xfrm flipV="1">
            <a:off x="885769" y="27554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6" name="Oval 307"/>
          <p:cNvSpPr>
            <a:spLocks noChangeArrowheads="1"/>
          </p:cNvSpPr>
          <p:nvPr/>
        </p:nvSpPr>
        <p:spPr bwMode="auto">
          <a:xfrm flipV="1">
            <a:off x="951558" y="27554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7" name="Oval 308"/>
          <p:cNvSpPr>
            <a:spLocks noChangeArrowheads="1"/>
          </p:cNvSpPr>
          <p:nvPr/>
        </p:nvSpPr>
        <p:spPr bwMode="auto">
          <a:xfrm flipV="1">
            <a:off x="1017347" y="27554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8" name="Oval 309"/>
          <p:cNvSpPr>
            <a:spLocks noChangeArrowheads="1"/>
          </p:cNvSpPr>
          <p:nvPr/>
        </p:nvSpPr>
        <p:spPr bwMode="auto">
          <a:xfrm flipV="1">
            <a:off x="1083137" y="27554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9" name="Oval 310"/>
          <p:cNvSpPr>
            <a:spLocks noChangeArrowheads="1"/>
          </p:cNvSpPr>
          <p:nvPr/>
        </p:nvSpPr>
        <p:spPr bwMode="auto">
          <a:xfrm flipV="1">
            <a:off x="1148926" y="27554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0" name="Oval 311"/>
          <p:cNvSpPr>
            <a:spLocks noChangeArrowheads="1"/>
          </p:cNvSpPr>
          <p:nvPr/>
        </p:nvSpPr>
        <p:spPr bwMode="auto">
          <a:xfrm flipV="1">
            <a:off x="885769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1" name="Oval 312"/>
          <p:cNvSpPr>
            <a:spLocks noChangeArrowheads="1"/>
          </p:cNvSpPr>
          <p:nvPr/>
        </p:nvSpPr>
        <p:spPr bwMode="auto">
          <a:xfrm flipV="1">
            <a:off x="951558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2" name="Oval 313"/>
          <p:cNvSpPr>
            <a:spLocks noChangeArrowheads="1"/>
          </p:cNvSpPr>
          <p:nvPr/>
        </p:nvSpPr>
        <p:spPr bwMode="auto">
          <a:xfrm flipV="1">
            <a:off x="1017347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3" name="Oval 314"/>
          <p:cNvSpPr>
            <a:spLocks noChangeArrowheads="1"/>
          </p:cNvSpPr>
          <p:nvPr/>
        </p:nvSpPr>
        <p:spPr bwMode="auto">
          <a:xfrm flipV="1">
            <a:off x="1083137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4" name="Oval 315"/>
          <p:cNvSpPr>
            <a:spLocks noChangeArrowheads="1"/>
          </p:cNvSpPr>
          <p:nvPr/>
        </p:nvSpPr>
        <p:spPr bwMode="auto">
          <a:xfrm flipV="1">
            <a:off x="1148926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5" name="Oval 316"/>
          <p:cNvSpPr>
            <a:spLocks noChangeArrowheads="1"/>
          </p:cNvSpPr>
          <p:nvPr/>
        </p:nvSpPr>
        <p:spPr bwMode="auto">
          <a:xfrm flipV="1">
            <a:off x="1214715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6" name="Oval 317"/>
          <p:cNvSpPr>
            <a:spLocks noChangeArrowheads="1"/>
          </p:cNvSpPr>
          <p:nvPr/>
        </p:nvSpPr>
        <p:spPr bwMode="auto">
          <a:xfrm flipV="1">
            <a:off x="1280505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7" name="Oval 318"/>
          <p:cNvSpPr>
            <a:spLocks noChangeArrowheads="1"/>
          </p:cNvSpPr>
          <p:nvPr/>
        </p:nvSpPr>
        <p:spPr bwMode="auto">
          <a:xfrm flipV="1">
            <a:off x="1346294" y="37079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8" name="Oval 319"/>
          <p:cNvSpPr>
            <a:spLocks noChangeArrowheads="1"/>
          </p:cNvSpPr>
          <p:nvPr/>
        </p:nvSpPr>
        <p:spPr bwMode="auto">
          <a:xfrm flipV="1">
            <a:off x="885769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9" name="Oval 320"/>
          <p:cNvSpPr>
            <a:spLocks noChangeArrowheads="1"/>
          </p:cNvSpPr>
          <p:nvPr/>
        </p:nvSpPr>
        <p:spPr bwMode="auto">
          <a:xfrm flipV="1">
            <a:off x="951558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0" name="Oval 321"/>
          <p:cNvSpPr>
            <a:spLocks noChangeArrowheads="1"/>
          </p:cNvSpPr>
          <p:nvPr/>
        </p:nvSpPr>
        <p:spPr bwMode="auto">
          <a:xfrm flipV="1">
            <a:off x="1017347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1" name="Oval 322"/>
          <p:cNvSpPr>
            <a:spLocks noChangeArrowheads="1"/>
          </p:cNvSpPr>
          <p:nvPr/>
        </p:nvSpPr>
        <p:spPr bwMode="auto">
          <a:xfrm flipV="1">
            <a:off x="1083137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2" name="Oval 323"/>
          <p:cNvSpPr>
            <a:spLocks noChangeArrowheads="1"/>
          </p:cNvSpPr>
          <p:nvPr/>
        </p:nvSpPr>
        <p:spPr bwMode="auto">
          <a:xfrm flipV="1">
            <a:off x="1148926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3" name="Oval 324"/>
          <p:cNvSpPr>
            <a:spLocks noChangeArrowheads="1"/>
          </p:cNvSpPr>
          <p:nvPr/>
        </p:nvSpPr>
        <p:spPr bwMode="auto">
          <a:xfrm flipV="1">
            <a:off x="1214715" y="46605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4" name="Oval 325"/>
          <p:cNvSpPr>
            <a:spLocks noChangeArrowheads="1"/>
          </p:cNvSpPr>
          <p:nvPr/>
        </p:nvSpPr>
        <p:spPr bwMode="auto">
          <a:xfrm flipV="1">
            <a:off x="885769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5" name="Oval 326"/>
          <p:cNvSpPr>
            <a:spLocks noChangeArrowheads="1"/>
          </p:cNvSpPr>
          <p:nvPr/>
        </p:nvSpPr>
        <p:spPr bwMode="auto">
          <a:xfrm flipV="1">
            <a:off x="951558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6" name="Oval 327"/>
          <p:cNvSpPr>
            <a:spLocks noChangeArrowheads="1"/>
          </p:cNvSpPr>
          <p:nvPr/>
        </p:nvSpPr>
        <p:spPr bwMode="auto">
          <a:xfrm flipV="1">
            <a:off x="1017347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7" name="Oval 328"/>
          <p:cNvSpPr>
            <a:spLocks noChangeArrowheads="1"/>
          </p:cNvSpPr>
          <p:nvPr/>
        </p:nvSpPr>
        <p:spPr bwMode="auto">
          <a:xfrm flipV="1">
            <a:off x="1083137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8" name="Oval 329"/>
          <p:cNvSpPr>
            <a:spLocks noChangeArrowheads="1"/>
          </p:cNvSpPr>
          <p:nvPr/>
        </p:nvSpPr>
        <p:spPr bwMode="auto">
          <a:xfrm flipV="1">
            <a:off x="1148926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9" name="Oval 330"/>
          <p:cNvSpPr>
            <a:spLocks noChangeArrowheads="1"/>
          </p:cNvSpPr>
          <p:nvPr/>
        </p:nvSpPr>
        <p:spPr bwMode="auto">
          <a:xfrm flipV="1">
            <a:off x="1214715" y="561312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0" name="Oval 331"/>
          <p:cNvSpPr>
            <a:spLocks noChangeArrowheads="1"/>
          </p:cNvSpPr>
          <p:nvPr/>
        </p:nvSpPr>
        <p:spPr bwMode="auto">
          <a:xfrm flipV="1">
            <a:off x="885769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1" name="Oval 332"/>
          <p:cNvSpPr>
            <a:spLocks noChangeArrowheads="1"/>
          </p:cNvSpPr>
          <p:nvPr/>
        </p:nvSpPr>
        <p:spPr bwMode="auto">
          <a:xfrm flipV="1">
            <a:off x="951558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2" name="Oval 333"/>
          <p:cNvSpPr>
            <a:spLocks noChangeArrowheads="1"/>
          </p:cNvSpPr>
          <p:nvPr/>
        </p:nvSpPr>
        <p:spPr bwMode="auto">
          <a:xfrm flipV="1">
            <a:off x="1017347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3" name="Oval 334"/>
          <p:cNvSpPr>
            <a:spLocks noChangeArrowheads="1"/>
          </p:cNvSpPr>
          <p:nvPr/>
        </p:nvSpPr>
        <p:spPr bwMode="auto">
          <a:xfrm flipV="1">
            <a:off x="1083137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4" name="Oval 335"/>
          <p:cNvSpPr>
            <a:spLocks noChangeArrowheads="1"/>
          </p:cNvSpPr>
          <p:nvPr/>
        </p:nvSpPr>
        <p:spPr bwMode="auto">
          <a:xfrm flipV="1">
            <a:off x="1148926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5" name="Oval 336"/>
          <p:cNvSpPr>
            <a:spLocks noChangeArrowheads="1"/>
          </p:cNvSpPr>
          <p:nvPr/>
        </p:nvSpPr>
        <p:spPr bwMode="auto">
          <a:xfrm flipV="1">
            <a:off x="1214715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6" name="Oval 337"/>
          <p:cNvSpPr>
            <a:spLocks noChangeArrowheads="1"/>
          </p:cNvSpPr>
          <p:nvPr/>
        </p:nvSpPr>
        <p:spPr bwMode="auto">
          <a:xfrm flipV="1">
            <a:off x="1280505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7" name="Oval 338"/>
          <p:cNvSpPr>
            <a:spLocks noChangeArrowheads="1"/>
          </p:cNvSpPr>
          <p:nvPr/>
        </p:nvSpPr>
        <p:spPr bwMode="auto">
          <a:xfrm flipV="1">
            <a:off x="1346294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8" name="Oval 339"/>
          <p:cNvSpPr>
            <a:spLocks noChangeArrowheads="1"/>
          </p:cNvSpPr>
          <p:nvPr/>
        </p:nvSpPr>
        <p:spPr bwMode="auto">
          <a:xfrm flipV="1">
            <a:off x="1412083" y="656569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9" name="Oval 340"/>
          <p:cNvSpPr>
            <a:spLocks noChangeArrowheads="1"/>
          </p:cNvSpPr>
          <p:nvPr/>
        </p:nvSpPr>
        <p:spPr bwMode="auto">
          <a:xfrm flipV="1">
            <a:off x="885769" y="75182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0" name="Oval 341"/>
          <p:cNvSpPr>
            <a:spLocks noChangeArrowheads="1"/>
          </p:cNvSpPr>
          <p:nvPr/>
        </p:nvSpPr>
        <p:spPr bwMode="auto">
          <a:xfrm flipV="1">
            <a:off x="951558" y="751826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1" name="Oval 342"/>
          <p:cNvSpPr>
            <a:spLocks noChangeArrowheads="1"/>
          </p:cNvSpPr>
          <p:nvPr/>
        </p:nvSpPr>
        <p:spPr bwMode="auto">
          <a:xfrm flipV="1">
            <a:off x="885769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2" name="Oval 343"/>
          <p:cNvSpPr>
            <a:spLocks noChangeArrowheads="1"/>
          </p:cNvSpPr>
          <p:nvPr/>
        </p:nvSpPr>
        <p:spPr bwMode="auto">
          <a:xfrm flipV="1">
            <a:off x="951558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3" name="Oval 344"/>
          <p:cNvSpPr>
            <a:spLocks noChangeArrowheads="1"/>
          </p:cNvSpPr>
          <p:nvPr/>
        </p:nvSpPr>
        <p:spPr bwMode="auto">
          <a:xfrm flipV="1">
            <a:off x="1017347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4" name="Oval 345"/>
          <p:cNvSpPr>
            <a:spLocks noChangeArrowheads="1"/>
          </p:cNvSpPr>
          <p:nvPr/>
        </p:nvSpPr>
        <p:spPr bwMode="auto">
          <a:xfrm flipV="1">
            <a:off x="1083137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5" name="Oval 346"/>
          <p:cNvSpPr>
            <a:spLocks noChangeArrowheads="1"/>
          </p:cNvSpPr>
          <p:nvPr/>
        </p:nvSpPr>
        <p:spPr bwMode="auto">
          <a:xfrm flipV="1">
            <a:off x="1148926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6" name="Oval 347"/>
          <p:cNvSpPr>
            <a:spLocks noChangeArrowheads="1"/>
          </p:cNvSpPr>
          <p:nvPr/>
        </p:nvSpPr>
        <p:spPr bwMode="auto">
          <a:xfrm flipV="1">
            <a:off x="1214715" y="84708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7" name="Oval 348"/>
          <p:cNvSpPr>
            <a:spLocks noChangeArrowheads="1"/>
          </p:cNvSpPr>
          <p:nvPr/>
        </p:nvSpPr>
        <p:spPr bwMode="auto">
          <a:xfrm flipV="1">
            <a:off x="885769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8" name="Oval 349"/>
          <p:cNvSpPr>
            <a:spLocks noChangeArrowheads="1"/>
          </p:cNvSpPr>
          <p:nvPr/>
        </p:nvSpPr>
        <p:spPr bwMode="auto">
          <a:xfrm flipV="1">
            <a:off x="951558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9" name="Oval 350"/>
          <p:cNvSpPr>
            <a:spLocks noChangeArrowheads="1"/>
          </p:cNvSpPr>
          <p:nvPr/>
        </p:nvSpPr>
        <p:spPr bwMode="auto">
          <a:xfrm flipV="1">
            <a:off x="1017347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0" name="Oval 351"/>
          <p:cNvSpPr>
            <a:spLocks noChangeArrowheads="1"/>
          </p:cNvSpPr>
          <p:nvPr/>
        </p:nvSpPr>
        <p:spPr bwMode="auto">
          <a:xfrm flipV="1">
            <a:off x="1083137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1" name="Oval 352"/>
          <p:cNvSpPr>
            <a:spLocks noChangeArrowheads="1"/>
          </p:cNvSpPr>
          <p:nvPr/>
        </p:nvSpPr>
        <p:spPr bwMode="auto">
          <a:xfrm flipV="1">
            <a:off x="1148926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2" name="Oval 353"/>
          <p:cNvSpPr>
            <a:spLocks noChangeArrowheads="1"/>
          </p:cNvSpPr>
          <p:nvPr/>
        </p:nvSpPr>
        <p:spPr bwMode="auto">
          <a:xfrm flipV="1">
            <a:off x="1214715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3" name="Oval 354"/>
          <p:cNvSpPr>
            <a:spLocks noChangeArrowheads="1"/>
          </p:cNvSpPr>
          <p:nvPr/>
        </p:nvSpPr>
        <p:spPr bwMode="auto">
          <a:xfrm flipV="1">
            <a:off x="1280505" y="942340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4" name="Oval 355"/>
          <p:cNvSpPr>
            <a:spLocks noChangeArrowheads="1"/>
          </p:cNvSpPr>
          <p:nvPr/>
        </p:nvSpPr>
        <p:spPr bwMode="auto">
          <a:xfrm flipV="1">
            <a:off x="885769" y="1037597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5" name="Oval 356"/>
          <p:cNvSpPr>
            <a:spLocks noChangeArrowheads="1"/>
          </p:cNvSpPr>
          <p:nvPr/>
        </p:nvSpPr>
        <p:spPr bwMode="auto">
          <a:xfrm flipV="1">
            <a:off x="951558" y="1037597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6" name="Oval 357"/>
          <p:cNvSpPr>
            <a:spLocks noChangeArrowheads="1"/>
          </p:cNvSpPr>
          <p:nvPr/>
        </p:nvSpPr>
        <p:spPr bwMode="auto">
          <a:xfrm flipV="1">
            <a:off x="1017347" y="1037597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7" name="Oval 358"/>
          <p:cNvSpPr>
            <a:spLocks noChangeArrowheads="1"/>
          </p:cNvSpPr>
          <p:nvPr/>
        </p:nvSpPr>
        <p:spPr bwMode="auto">
          <a:xfrm flipV="1">
            <a:off x="1083137" y="1037597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8" name="Oval 359"/>
          <p:cNvSpPr>
            <a:spLocks noChangeArrowheads="1"/>
          </p:cNvSpPr>
          <p:nvPr/>
        </p:nvSpPr>
        <p:spPr bwMode="auto">
          <a:xfrm flipV="1">
            <a:off x="885769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9" name="Oval 360"/>
          <p:cNvSpPr>
            <a:spLocks noChangeArrowheads="1"/>
          </p:cNvSpPr>
          <p:nvPr/>
        </p:nvSpPr>
        <p:spPr bwMode="auto">
          <a:xfrm flipV="1">
            <a:off x="951558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0" name="Oval 361"/>
          <p:cNvSpPr>
            <a:spLocks noChangeArrowheads="1"/>
          </p:cNvSpPr>
          <p:nvPr/>
        </p:nvSpPr>
        <p:spPr bwMode="auto">
          <a:xfrm flipV="1">
            <a:off x="1017347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1" name="Oval 362"/>
          <p:cNvSpPr>
            <a:spLocks noChangeArrowheads="1"/>
          </p:cNvSpPr>
          <p:nvPr/>
        </p:nvSpPr>
        <p:spPr bwMode="auto">
          <a:xfrm flipV="1">
            <a:off x="1083137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2" name="Oval 363"/>
          <p:cNvSpPr>
            <a:spLocks noChangeArrowheads="1"/>
          </p:cNvSpPr>
          <p:nvPr/>
        </p:nvSpPr>
        <p:spPr bwMode="auto">
          <a:xfrm flipV="1">
            <a:off x="1148926" y="1132853"/>
            <a:ext cx="39160" cy="5670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3" name="Text Box 364"/>
          <p:cNvSpPr txBox="1">
            <a:spLocks noChangeArrowheads="1"/>
          </p:cNvSpPr>
          <p:nvPr/>
        </p:nvSpPr>
        <p:spPr bwMode="auto">
          <a:xfrm>
            <a:off x="197852" y="330428"/>
            <a:ext cx="452432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744" name="Text Box 365"/>
          <p:cNvSpPr txBox="1">
            <a:spLocks noChangeArrowheads="1"/>
          </p:cNvSpPr>
          <p:nvPr/>
        </p:nvSpPr>
        <p:spPr bwMode="auto">
          <a:xfrm>
            <a:off x="786040" y="798547"/>
            <a:ext cx="375417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i,j</a:t>
            </a:r>
            <a:endParaRPr lang="en-US" altLang="en-US" sz="14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45" name="Arrow 727"/>
          <p:cNvSpPr>
            <a:spLocks noChangeShapeType="1"/>
          </p:cNvSpPr>
          <p:nvPr/>
        </p:nvSpPr>
        <p:spPr bwMode="auto">
          <a:xfrm flipH="1" flipV="1">
            <a:off x="776381" y="798094"/>
            <a:ext cx="65006" cy="95257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6" name="Arrow 727"/>
          <p:cNvSpPr>
            <a:spLocks noChangeShapeType="1"/>
          </p:cNvSpPr>
          <p:nvPr/>
        </p:nvSpPr>
        <p:spPr bwMode="auto">
          <a:xfrm flipH="1" flipV="1">
            <a:off x="195242" y="332696"/>
            <a:ext cx="65006" cy="95257"/>
          </a:xfrm>
          <a:prstGeom prst="line">
            <a:avLst/>
          </a:prstGeom>
          <a:noFill/>
          <a:ln w="9525" cap="flat" cmpd="sng">
            <a:solidFill>
              <a:srgbClr val="FF0000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7" name="Text Box 368"/>
          <p:cNvSpPr txBox="1">
            <a:spLocks noChangeArrowheads="1"/>
          </p:cNvSpPr>
          <p:nvPr/>
        </p:nvSpPr>
        <p:spPr bwMode="auto">
          <a:xfrm>
            <a:off x="796483" y="328160"/>
            <a:ext cx="407528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en-US" sz="1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i,1</a:t>
            </a:r>
            <a:endParaRPr lang="en-US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48" name="Arrow 727"/>
          <p:cNvSpPr>
            <a:spLocks noChangeShapeType="1"/>
          </p:cNvSpPr>
          <p:nvPr/>
        </p:nvSpPr>
        <p:spPr bwMode="auto">
          <a:xfrm flipH="1" flipV="1">
            <a:off x="786563" y="327706"/>
            <a:ext cx="65006" cy="95257"/>
          </a:xfrm>
          <a:prstGeom prst="line">
            <a:avLst/>
          </a:prstGeom>
          <a:noFill/>
          <a:ln w="9525" cap="flat" cmpd="sng">
            <a:solidFill>
              <a:srgbClr val="FF0000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9" name="Rectangle 371"/>
          <p:cNvSpPr>
            <a:spLocks noChangeArrowheads="1"/>
          </p:cNvSpPr>
          <p:nvPr/>
        </p:nvSpPr>
        <p:spPr bwMode="auto">
          <a:xfrm>
            <a:off x="4924398" y="75534"/>
            <a:ext cx="558942" cy="1314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50" name="Text Box 373"/>
          <p:cNvSpPr txBox="1">
            <a:spLocks noChangeArrowheads="1"/>
          </p:cNvSpPr>
          <p:nvPr/>
        </p:nvSpPr>
        <p:spPr bwMode="auto">
          <a:xfrm>
            <a:off x="5094058" y="1146967"/>
            <a:ext cx="444085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V*K</a:t>
            </a:r>
          </a:p>
        </p:txBody>
      </p:sp>
      <p:sp>
        <p:nvSpPr>
          <p:cNvPr id="751" name="Rectangle 374"/>
          <p:cNvSpPr>
            <a:spLocks noChangeArrowheads="1"/>
          </p:cNvSpPr>
          <p:nvPr/>
        </p:nvSpPr>
        <p:spPr bwMode="auto">
          <a:xfrm flipV="1">
            <a:off x="4924398" y="930284"/>
            <a:ext cx="558942" cy="56852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prstDash val="dash"/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52" name="Text Box 375"/>
          <p:cNvSpPr txBox="1">
            <a:spLocks noChangeArrowheads="1"/>
          </p:cNvSpPr>
          <p:nvPr/>
        </p:nvSpPr>
        <p:spPr bwMode="auto">
          <a:xfrm>
            <a:off x="4878890" y="706822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</a:t>
            </a:r>
          </a:p>
        </p:txBody>
      </p:sp>
      <p:grpSp>
        <p:nvGrpSpPr>
          <p:cNvPr id="753" name="Group 752"/>
          <p:cNvGrpSpPr/>
          <p:nvPr/>
        </p:nvGrpSpPr>
        <p:grpSpPr>
          <a:xfrm>
            <a:off x="4493158" y="1329685"/>
            <a:ext cx="1499968" cy="279801"/>
            <a:chOff x="2721430" y="2478517"/>
            <a:chExt cx="1499968" cy="279801"/>
          </a:xfrm>
        </p:grpSpPr>
        <p:sp>
          <p:nvSpPr>
            <p:cNvPr id="754" name="Text Box 372"/>
            <p:cNvSpPr txBox="1">
              <a:spLocks noChangeArrowheads="1"/>
            </p:cNvSpPr>
            <p:nvPr/>
          </p:nvSpPr>
          <p:spPr bwMode="auto">
            <a:xfrm>
              <a:off x="3799755" y="2478517"/>
              <a:ext cx="421643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 err="1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100" b="1" baseline="-25000" dirty="0" err="1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wk</a:t>
              </a:r>
              <a:endParaRPr lang="en-US" altLang="en-US" sz="11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5" name="Text Box 376"/>
            <p:cNvSpPr txBox="1">
              <a:spLocks noChangeArrowheads="1"/>
            </p:cNvSpPr>
            <p:nvPr/>
          </p:nvSpPr>
          <p:spPr bwMode="auto">
            <a:xfrm>
              <a:off x="2721430" y="2482412"/>
              <a:ext cx="1272838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>
                  <a:cs typeface="Times New Roman" panose="02020603050405020304" pitchFamily="18" charset="0"/>
                </a:rPr>
                <a:t>word-topic matrix</a:t>
              </a:r>
            </a:p>
          </p:txBody>
        </p:sp>
      </p:grpSp>
      <p:sp>
        <p:nvSpPr>
          <p:cNvPr id="756" name="Text Box 377"/>
          <p:cNvSpPr txBox="1">
            <a:spLocks noChangeArrowheads="1"/>
          </p:cNvSpPr>
          <p:nvPr/>
        </p:nvSpPr>
        <p:spPr bwMode="auto">
          <a:xfrm>
            <a:off x="4540948" y="505400"/>
            <a:ext cx="367141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chemeClr val="accent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≈</a:t>
            </a:r>
          </a:p>
        </p:txBody>
      </p:sp>
      <p:sp>
        <p:nvSpPr>
          <p:cNvPr id="757" name="Text Box 378"/>
          <p:cNvSpPr txBox="1">
            <a:spLocks noChangeArrowheads="1"/>
          </p:cNvSpPr>
          <p:nvPr/>
        </p:nvSpPr>
        <p:spPr bwMode="auto">
          <a:xfrm>
            <a:off x="5446084" y="521465"/>
            <a:ext cx="387980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</a:p>
        </p:txBody>
      </p:sp>
      <p:sp>
        <p:nvSpPr>
          <p:cNvPr id="758" name="Right Arrow 757"/>
          <p:cNvSpPr/>
          <p:nvPr/>
        </p:nvSpPr>
        <p:spPr>
          <a:xfrm>
            <a:off x="1489556" y="775832"/>
            <a:ext cx="197170" cy="911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59" name="Text Box 17"/>
          <p:cNvSpPr txBox="1">
            <a:spLocks noChangeArrowheads="1"/>
          </p:cNvSpPr>
          <p:nvPr/>
        </p:nvSpPr>
        <p:spPr bwMode="auto">
          <a:xfrm>
            <a:off x="0" y="1250884"/>
            <a:ext cx="1441153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 smtClean="0">
                <a:cs typeface="Times New Roman" panose="02020603050405020304" pitchFamily="18" charset="0"/>
              </a:rPr>
              <a:t>Document Collection</a:t>
            </a:r>
            <a:endParaRPr lang="en-US" alt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760" name="Text Box 17"/>
          <p:cNvSpPr txBox="1">
            <a:spLocks noChangeArrowheads="1"/>
          </p:cNvSpPr>
          <p:nvPr/>
        </p:nvSpPr>
        <p:spPr bwMode="auto">
          <a:xfrm>
            <a:off x="1732419" y="1250884"/>
            <a:ext cx="1231160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 smtClean="0">
                <a:cs typeface="Times New Roman" panose="02020603050405020304" pitchFamily="18" charset="0"/>
              </a:rPr>
              <a:t>Topic assignment</a:t>
            </a:r>
            <a:endParaRPr lang="en-US" alt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762" name="Text Box 8"/>
          <p:cNvSpPr txBox="1">
            <a:spLocks noChangeArrowheads="1"/>
          </p:cNvSpPr>
          <p:nvPr/>
        </p:nvSpPr>
        <p:spPr bwMode="auto">
          <a:xfrm>
            <a:off x="3910627" y="0"/>
            <a:ext cx="256534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15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5"/>
          <p:cNvSpPr>
            <a:spLocks noChangeArrowheads="1"/>
          </p:cNvSpPr>
          <p:nvPr/>
        </p:nvSpPr>
        <p:spPr bwMode="auto">
          <a:xfrm>
            <a:off x="116399" y="226099"/>
            <a:ext cx="1427524" cy="1057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37774" y="75534"/>
            <a:ext cx="1097280" cy="1314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73988" y="466886"/>
            <a:ext cx="1097280" cy="557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70065" y="790464"/>
            <a:ext cx="448894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K*D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37550" y="466886"/>
            <a:ext cx="54864" cy="557784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prstDash val="dash"/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74331" y="390684"/>
            <a:ext cx="256534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649667" y="1005840"/>
            <a:ext cx="1702399" cy="280817"/>
            <a:chOff x="4916916" y="2291991"/>
            <a:chExt cx="1702399" cy="280817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5915236" y="2296902"/>
              <a:ext cx="704079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5595" tIns="52799" rIns="105595" bIns="52799">
              <a:spAutoFit/>
            </a:bodyPr>
            <a:lstStyle/>
            <a:p>
              <a:r>
                <a:rPr lang="en-US" altLang="en-US" sz="1100" b="1" dirty="0" err="1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M</a:t>
              </a:r>
              <a:r>
                <a:rPr lang="en-US" altLang="en-US" sz="1100" b="1" baseline="-25000" dirty="0" err="1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kj</a:t>
              </a:r>
              <a:endParaRPr lang="en-US" altLang="en-US" sz="1100" b="1" baseline="-25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916916" y="2291991"/>
              <a:ext cx="1176658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>
                  <a:cs typeface="Times New Roman" panose="02020603050405020304" pitchFamily="18" charset="0"/>
                </a:rPr>
                <a:t>topic-doc matrix</a:t>
              </a: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20283" y="1146981"/>
            <a:ext cx="455306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V*D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2326" y="86964"/>
            <a:ext cx="43319" cy="1298448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flipV="1">
            <a:off x="3449204" y="922119"/>
            <a:ext cx="1088136" cy="54864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flipH="1">
            <a:off x="4082326" y="921642"/>
            <a:ext cx="39144" cy="59719"/>
          </a:xfrm>
          <a:prstGeom prst="rect">
            <a:avLst/>
          </a:pr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385610" y="686151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305280" y="1371600"/>
            <a:ext cx="1187878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word-doc matrix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691450" y="226099"/>
            <a:ext cx="1427134" cy="1057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 flipV="1">
            <a:off x="1731375" y="275542"/>
            <a:ext cx="39142" cy="56701"/>
          </a:xfrm>
          <a:prstGeom prst="ellipse">
            <a:avLst/>
          </a:prstGeom>
          <a:solidFill>
            <a:schemeClr val="accent5"/>
          </a:solidFill>
          <a:ln w="317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flipV="1">
            <a:off x="1796874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flipV="1">
            <a:off x="1862633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flipV="1">
            <a:off x="1928392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flipV="1">
            <a:off x="1994152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flipV="1">
            <a:off x="2059911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flipV="1">
            <a:off x="2125670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flipV="1">
            <a:off x="2191430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flipV="1">
            <a:off x="2257189" y="27554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flipV="1">
            <a:off x="2322948" y="275542"/>
            <a:ext cx="39142" cy="56701"/>
          </a:xfrm>
          <a:prstGeom prst="ellipse">
            <a:avLst/>
          </a:prstGeom>
          <a:solidFill>
            <a:schemeClr val="accent6"/>
          </a:solidFill>
          <a:ln w="317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flipV="1">
            <a:off x="2388708" y="27554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flipV="1">
            <a:off x="1731375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flipV="1">
            <a:off x="1796874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flipV="1">
            <a:off x="1862633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flipV="1">
            <a:off x="1928392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flipV="1">
            <a:off x="1994152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 flipV="1">
            <a:off x="2059911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 flipV="1">
            <a:off x="2125670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 flipV="1">
            <a:off x="2191430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 flipV="1">
            <a:off x="2257189" y="37079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 flipV="1">
            <a:off x="2322948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 flipV="1">
            <a:off x="2388708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 flipV="1">
            <a:off x="1731375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 flipV="1">
            <a:off x="1796874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 flipV="1">
            <a:off x="1862633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 flipV="1">
            <a:off x="1928392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 flipV="1">
            <a:off x="1994152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 flipV="1">
            <a:off x="2059911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 flipV="1">
            <a:off x="2125670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 flipV="1">
            <a:off x="2191430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 flipV="1">
            <a:off x="2257189" y="46605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 flipV="1">
            <a:off x="2322948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 flipV="1">
            <a:off x="2388708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 flipV="1">
            <a:off x="1731375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 flipV="1">
            <a:off x="1796874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 flipV="1">
            <a:off x="1862633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" name="Oval 56"/>
          <p:cNvSpPr>
            <a:spLocks noChangeArrowheads="1"/>
          </p:cNvSpPr>
          <p:nvPr/>
        </p:nvSpPr>
        <p:spPr bwMode="auto">
          <a:xfrm flipV="1">
            <a:off x="1928392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" name="Oval 57"/>
          <p:cNvSpPr>
            <a:spLocks noChangeArrowheads="1"/>
          </p:cNvSpPr>
          <p:nvPr/>
        </p:nvSpPr>
        <p:spPr bwMode="auto">
          <a:xfrm flipV="1">
            <a:off x="1994152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" name="Oval 58"/>
          <p:cNvSpPr>
            <a:spLocks noChangeArrowheads="1"/>
          </p:cNvSpPr>
          <p:nvPr/>
        </p:nvSpPr>
        <p:spPr bwMode="auto">
          <a:xfrm flipV="1">
            <a:off x="2059911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" name="Oval 59"/>
          <p:cNvSpPr>
            <a:spLocks noChangeArrowheads="1"/>
          </p:cNvSpPr>
          <p:nvPr/>
        </p:nvSpPr>
        <p:spPr bwMode="auto">
          <a:xfrm flipV="1">
            <a:off x="2125670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" name="Oval 60"/>
          <p:cNvSpPr>
            <a:spLocks noChangeArrowheads="1"/>
          </p:cNvSpPr>
          <p:nvPr/>
        </p:nvSpPr>
        <p:spPr bwMode="auto">
          <a:xfrm flipV="1">
            <a:off x="2191430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" name="Oval 61"/>
          <p:cNvSpPr>
            <a:spLocks noChangeArrowheads="1"/>
          </p:cNvSpPr>
          <p:nvPr/>
        </p:nvSpPr>
        <p:spPr bwMode="auto">
          <a:xfrm flipV="1">
            <a:off x="2257189" y="561312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" name="Oval 62"/>
          <p:cNvSpPr>
            <a:spLocks noChangeArrowheads="1"/>
          </p:cNvSpPr>
          <p:nvPr/>
        </p:nvSpPr>
        <p:spPr bwMode="auto">
          <a:xfrm flipV="1">
            <a:off x="2322948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 flipV="1">
            <a:off x="2388708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 flipV="1">
            <a:off x="1731375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 flipV="1">
            <a:off x="1796874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 flipV="1">
            <a:off x="1862633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 flipV="1">
            <a:off x="1928392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 flipV="1">
            <a:off x="1994152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 flipV="1">
            <a:off x="2059911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 flipV="1">
            <a:off x="2125670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flipV="1">
            <a:off x="2191430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 flipV="1">
            <a:off x="2257189" y="656569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 flipV="1">
            <a:off x="2322948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 flipV="1">
            <a:off x="2388708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5" name="Oval 75"/>
          <p:cNvSpPr>
            <a:spLocks noChangeArrowheads="1"/>
          </p:cNvSpPr>
          <p:nvPr/>
        </p:nvSpPr>
        <p:spPr bwMode="auto">
          <a:xfrm flipV="1">
            <a:off x="1731375" y="75182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6" name="Oval 76"/>
          <p:cNvSpPr>
            <a:spLocks noChangeArrowheads="1"/>
          </p:cNvSpPr>
          <p:nvPr/>
        </p:nvSpPr>
        <p:spPr bwMode="auto">
          <a:xfrm flipV="1">
            <a:off x="1796874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7" name="Oval 77"/>
          <p:cNvSpPr>
            <a:spLocks noChangeArrowheads="1"/>
          </p:cNvSpPr>
          <p:nvPr/>
        </p:nvSpPr>
        <p:spPr bwMode="auto">
          <a:xfrm flipV="1">
            <a:off x="1862633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8" name="Oval 78"/>
          <p:cNvSpPr>
            <a:spLocks noChangeArrowheads="1"/>
          </p:cNvSpPr>
          <p:nvPr/>
        </p:nvSpPr>
        <p:spPr bwMode="auto">
          <a:xfrm flipV="1">
            <a:off x="1928392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9" name="Oval 79"/>
          <p:cNvSpPr>
            <a:spLocks noChangeArrowheads="1"/>
          </p:cNvSpPr>
          <p:nvPr/>
        </p:nvSpPr>
        <p:spPr bwMode="auto">
          <a:xfrm flipV="1">
            <a:off x="1994152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0" name="Oval 80"/>
          <p:cNvSpPr>
            <a:spLocks noChangeArrowheads="1"/>
          </p:cNvSpPr>
          <p:nvPr/>
        </p:nvSpPr>
        <p:spPr bwMode="auto">
          <a:xfrm flipV="1">
            <a:off x="2059911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1" name="Oval 81"/>
          <p:cNvSpPr>
            <a:spLocks noChangeArrowheads="1"/>
          </p:cNvSpPr>
          <p:nvPr/>
        </p:nvSpPr>
        <p:spPr bwMode="auto">
          <a:xfrm flipV="1">
            <a:off x="2125670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 flipV="1">
            <a:off x="2191430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3" name="Oval 83"/>
          <p:cNvSpPr>
            <a:spLocks noChangeArrowheads="1"/>
          </p:cNvSpPr>
          <p:nvPr/>
        </p:nvSpPr>
        <p:spPr bwMode="auto">
          <a:xfrm flipV="1">
            <a:off x="2257189" y="751826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4" name="Oval 84"/>
          <p:cNvSpPr>
            <a:spLocks noChangeArrowheads="1"/>
          </p:cNvSpPr>
          <p:nvPr/>
        </p:nvSpPr>
        <p:spPr bwMode="auto">
          <a:xfrm flipV="1">
            <a:off x="2322948" y="751826"/>
            <a:ext cx="39142" cy="56701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 flipV="1">
            <a:off x="2388708" y="75182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6" name="Oval 86"/>
          <p:cNvSpPr>
            <a:spLocks noChangeArrowheads="1"/>
          </p:cNvSpPr>
          <p:nvPr/>
        </p:nvSpPr>
        <p:spPr bwMode="auto">
          <a:xfrm flipV="1">
            <a:off x="1731375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7" name="Oval 87"/>
          <p:cNvSpPr>
            <a:spLocks noChangeArrowheads="1"/>
          </p:cNvSpPr>
          <p:nvPr/>
        </p:nvSpPr>
        <p:spPr bwMode="auto">
          <a:xfrm flipV="1">
            <a:off x="1796874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8" name="Oval 88"/>
          <p:cNvSpPr>
            <a:spLocks noChangeArrowheads="1"/>
          </p:cNvSpPr>
          <p:nvPr/>
        </p:nvSpPr>
        <p:spPr bwMode="auto">
          <a:xfrm flipV="1">
            <a:off x="1862633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9" name="Oval 89"/>
          <p:cNvSpPr>
            <a:spLocks noChangeArrowheads="1"/>
          </p:cNvSpPr>
          <p:nvPr/>
        </p:nvSpPr>
        <p:spPr bwMode="auto">
          <a:xfrm flipV="1">
            <a:off x="1928392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0" name="Oval 90"/>
          <p:cNvSpPr>
            <a:spLocks noChangeArrowheads="1"/>
          </p:cNvSpPr>
          <p:nvPr/>
        </p:nvSpPr>
        <p:spPr bwMode="auto">
          <a:xfrm flipV="1">
            <a:off x="1994152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1" name="Oval 91"/>
          <p:cNvSpPr>
            <a:spLocks noChangeArrowheads="1"/>
          </p:cNvSpPr>
          <p:nvPr/>
        </p:nvSpPr>
        <p:spPr bwMode="auto">
          <a:xfrm flipV="1">
            <a:off x="2059911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2" name="Oval 92"/>
          <p:cNvSpPr>
            <a:spLocks noChangeArrowheads="1"/>
          </p:cNvSpPr>
          <p:nvPr/>
        </p:nvSpPr>
        <p:spPr bwMode="auto">
          <a:xfrm flipV="1">
            <a:off x="2125670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3" name="Oval 93"/>
          <p:cNvSpPr>
            <a:spLocks noChangeArrowheads="1"/>
          </p:cNvSpPr>
          <p:nvPr/>
        </p:nvSpPr>
        <p:spPr bwMode="auto">
          <a:xfrm flipV="1">
            <a:off x="2191430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 flipV="1">
            <a:off x="2257189" y="84708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5" name="Oval 95"/>
          <p:cNvSpPr>
            <a:spLocks noChangeArrowheads="1"/>
          </p:cNvSpPr>
          <p:nvPr/>
        </p:nvSpPr>
        <p:spPr bwMode="auto">
          <a:xfrm flipV="1">
            <a:off x="2322948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6" name="Oval 96"/>
          <p:cNvSpPr>
            <a:spLocks noChangeArrowheads="1"/>
          </p:cNvSpPr>
          <p:nvPr/>
        </p:nvSpPr>
        <p:spPr bwMode="auto">
          <a:xfrm flipV="1">
            <a:off x="2388708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7" name="Oval 97"/>
          <p:cNvSpPr>
            <a:spLocks noChangeArrowheads="1"/>
          </p:cNvSpPr>
          <p:nvPr/>
        </p:nvSpPr>
        <p:spPr bwMode="auto">
          <a:xfrm flipV="1">
            <a:off x="1731375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8" name="Oval 98"/>
          <p:cNvSpPr>
            <a:spLocks noChangeArrowheads="1"/>
          </p:cNvSpPr>
          <p:nvPr/>
        </p:nvSpPr>
        <p:spPr bwMode="auto">
          <a:xfrm flipV="1">
            <a:off x="1796874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9" name="Oval 99"/>
          <p:cNvSpPr>
            <a:spLocks noChangeArrowheads="1"/>
          </p:cNvSpPr>
          <p:nvPr/>
        </p:nvSpPr>
        <p:spPr bwMode="auto">
          <a:xfrm flipV="1">
            <a:off x="1862633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0" name="Oval 100"/>
          <p:cNvSpPr>
            <a:spLocks noChangeArrowheads="1"/>
          </p:cNvSpPr>
          <p:nvPr/>
        </p:nvSpPr>
        <p:spPr bwMode="auto">
          <a:xfrm flipV="1">
            <a:off x="1928392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1" name="Oval 101"/>
          <p:cNvSpPr>
            <a:spLocks noChangeArrowheads="1"/>
          </p:cNvSpPr>
          <p:nvPr/>
        </p:nvSpPr>
        <p:spPr bwMode="auto">
          <a:xfrm flipV="1">
            <a:off x="1994152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2" name="Oval 102"/>
          <p:cNvSpPr>
            <a:spLocks noChangeArrowheads="1"/>
          </p:cNvSpPr>
          <p:nvPr/>
        </p:nvSpPr>
        <p:spPr bwMode="auto">
          <a:xfrm flipV="1">
            <a:off x="2059911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3" name="Oval 103"/>
          <p:cNvSpPr>
            <a:spLocks noChangeArrowheads="1"/>
          </p:cNvSpPr>
          <p:nvPr/>
        </p:nvSpPr>
        <p:spPr bwMode="auto">
          <a:xfrm flipV="1">
            <a:off x="2125670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4" name="Oval 104"/>
          <p:cNvSpPr>
            <a:spLocks noChangeArrowheads="1"/>
          </p:cNvSpPr>
          <p:nvPr/>
        </p:nvSpPr>
        <p:spPr bwMode="auto">
          <a:xfrm flipV="1">
            <a:off x="2191430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5" name="Oval 105"/>
          <p:cNvSpPr>
            <a:spLocks noChangeArrowheads="1"/>
          </p:cNvSpPr>
          <p:nvPr/>
        </p:nvSpPr>
        <p:spPr bwMode="auto">
          <a:xfrm flipV="1">
            <a:off x="2257189" y="94234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6" name="Oval 106"/>
          <p:cNvSpPr>
            <a:spLocks noChangeArrowheads="1"/>
          </p:cNvSpPr>
          <p:nvPr/>
        </p:nvSpPr>
        <p:spPr bwMode="auto">
          <a:xfrm flipV="1">
            <a:off x="2322948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7" name="Oval 107"/>
          <p:cNvSpPr>
            <a:spLocks noChangeArrowheads="1"/>
          </p:cNvSpPr>
          <p:nvPr/>
        </p:nvSpPr>
        <p:spPr bwMode="auto">
          <a:xfrm flipV="1">
            <a:off x="2388708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8" name="Oval 108"/>
          <p:cNvSpPr>
            <a:spLocks noChangeArrowheads="1"/>
          </p:cNvSpPr>
          <p:nvPr/>
        </p:nvSpPr>
        <p:spPr bwMode="auto">
          <a:xfrm flipV="1">
            <a:off x="1731375" y="103759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9" name="Oval 109"/>
          <p:cNvSpPr>
            <a:spLocks noChangeArrowheads="1"/>
          </p:cNvSpPr>
          <p:nvPr/>
        </p:nvSpPr>
        <p:spPr bwMode="auto">
          <a:xfrm flipV="1">
            <a:off x="1796874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0" name="Oval 110"/>
          <p:cNvSpPr>
            <a:spLocks noChangeArrowheads="1"/>
          </p:cNvSpPr>
          <p:nvPr/>
        </p:nvSpPr>
        <p:spPr bwMode="auto">
          <a:xfrm flipV="1">
            <a:off x="1862633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1" name="Oval 111"/>
          <p:cNvSpPr>
            <a:spLocks noChangeArrowheads="1"/>
          </p:cNvSpPr>
          <p:nvPr/>
        </p:nvSpPr>
        <p:spPr bwMode="auto">
          <a:xfrm flipV="1">
            <a:off x="1928392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2" name="Oval 112"/>
          <p:cNvSpPr>
            <a:spLocks noChangeArrowheads="1"/>
          </p:cNvSpPr>
          <p:nvPr/>
        </p:nvSpPr>
        <p:spPr bwMode="auto">
          <a:xfrm flipV="1">
            <a:off x="1994152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3" name="Oval 113"/>
          <p:cNvSpPr>
            <a:spLocks noChangeArrowheads="1"/>
          </p:cNvSpPr>
          <p:nvPr/>
        </p:nvSpPr>
        <p:spPr bwMode="auto">
          <a:xfrm flipV="1">
            <a:off x="2059911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 flipV="1">
            <a:off x="2125670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5" name="Oval 115"/>
          <p:cNvSpPr>
            <a:spLocks noChangeArrowheads="1"/>
          </p:cNvSpPr>
          <p:nvPr/>
        </p:nvSpPr>
        <p:spPr bwMode="auto">
          <a:xfrm flipV="1">
            <a:off x="2191430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6" name="Oval 116"/>
          <p:cNvSpPr>
            <a:spLocks noChangeArrowheads="1"/>
          </p:cNvSpPr>
          <p:nvPr/>
        </p:nvSpPr>
        <p:spPr bwMode="auto">
          <a:xfrm flipV="1">
            <a:off x="2257189" y="103759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7" name="Oval 117"/>
          <p:cNvSpPr>
            <a:spLocks noChangeArrowheads="1"/>
          </p:cNvSpPr>
          <p:nvPr/>
        </p:nvSpPr>
        <p:spPr bwMode="auto">
          <a:xfrm flipV="1">
            <a:off x="2322948" y="103759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8" name="Oval 118"/>
          <p:cNvSpPr>
            <a:spLocks noChangeArrowheads="1"/>
          </p:cNvSpPr>
          <p:nvPr/>
        </p:nvSpPr>
        <p:spPr bwMode="auto">
          <a:xfrm flipV="1">
            <a:off x="2388708" y="103759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9" name="Oval 119"/>
          <p:cNvSpPr>
            <a:spLocks noChangeArrowheads="1"/>
          </p:cNvSpPr>
          <p:nvPr/>
        </p:nvSpPr>
        <p:spPr bwMode="auto">
          <a:xfrm flipV="1">
            <a:off x="1731375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0" name="Oval 120"/>
          <p:cNvSpPr>
            <a:spLocks noChangeArrowheads="1"/>
          </p:cNvSpPr>
          <p:nvPr/>
        </p:nvSpPr>
        <p:spPr bwMode="auto">
          <a:xfrm flipV="1">
            <a:off x="1796874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1" name="Oval 121"/>
          <p:cNvSpPr>
            <a:spLocks noChangeArrowheads="1"/>
          </p:cNvSpPr>
          <p:nvPr/>
        </p:nvSpPr>
        <p:spPr bwMode="auto">
          <a:xfrm flipV="1">
            <a:off x="1862633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2" name="Oval 122"/>
          <p:cNvSpPr>
            <a:spLocks noChangeArrowheads="1"/>
          </p:cNvSpPr>
          <p:nvPr/>
        </p:nvSpPr>
        <p:spPr bwMode="auto">
          <a:xfrm flipV="1">
            <a:off x="1928392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3" name="Oval 123"/>
          <p:cNvSpPr>
            <a:spLocks noChangeArrowheads="1"/>
          </p:cNvSpPr>
          <p:nvPr/>
        </p:nvSpPr>
        <p:spPr bwMode="auto">
          <a:xfrm flipV="1">
            <a:off x="1994152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4" name="Oval 124"/>
          <p:cNvSpPr>
            <a:spLocks noChangeArrowheads="1"/>
          </p:cNvSpPr>
          <p:nvPr/>
        </p:nvSpPr>
        <p:spPr bwMode="auto">
          <a:xfrm flipV="1">
            <a:off x="2059911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5" name="Oval 125"/>
          <p:cNvSpPr>
            <a:spLocks noChangeArrowheads="1"/>
          </p:cNvSpPr>
          <p:nvPr/>
        </p:nvSpPr>
        <p:spPr bwMode="auto">
          <a:xfrm flipV="1">
            <a:off x="2125670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6" name="Oval 126"/>
          <p:cNvSpPr>
            <a:spLocks noChangeArrowheads="1"/>
          </p:cNvSpPr>
          <p:nvPr/>
        </p:nvSpPr>
        <p:spPr bwMode="auto">
          <a:xfrm flipV="1">
            <a:off x="2191430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7" name="Oval 127"/>
          <p:cNvSpPr>
            <a:spLocks noChangeArrowheads="1"/>
          </p:cNvSpPr>
          <p:nvPr/>
        </p:nvSpPr>
        <p:spPr bwMode="auto">
          <a:xfrm flipV="1">
            <a:off x="2257189" y="113285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8" name="Oval 128"/>
          <p:cNvSpPr>
            <a:spLocks noChangeArrowheads="1"/>
          </p:cNvSpPr>
          <p:nvPr/>
        </p:nvSpPr>
        <p:spPr bwMode="auto">
          <a:xfrm flipV="1">
            <a:off x="2322948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9" name="Oval 129"/>
          <p:cNvSpPr>
            <a:spLocks noChangeArrowheads="1"/>
          </p:cNvSpPr>
          <p:nvPr/>
        </p:nvSpPr>
        <p:spPr bwMode="auto">
          <a:xfrm flipV="1">
            <a:off x="2388708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0" name="Oval 130"/>
          <p:cNvSpPr>
            <a:spLocks noChangeArrowheads="1"/>
          </p:cNvSpPr>
          <p:nvPr/>
        </p:nvSpPr>
        <p:spPr bwMode="auto">
          <a:xfrm flipV="1">
            <a:off x="2460730" y="27554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1" name="Oval 131"/>
          <p:cNvSpPr>
            <a:spLocks noChangeArrowheads="1"/>
          </p:cNvSpPr>
          <p:nvPr/>
        </p:nvSpPr>
        <p:spPr bwMode="auto">
          <a:xfrm flipV="1">
            <a:off x="2526489" y="27554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2" name="Oval 132"/>
          <p:cNvSpPr>
            <a:spLocks noChangeArrowheads="1"/>
          </p:cNvSpPr>
          <p:nvPr/>
        </p:nvSpPr>
        <p:spPr bwMode="auto">
          <a:xfrm flipV="1">
            <a:off x="2592248" y="27554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3" name="Oval 133"/>
          <p:cNvSpPr>
            <a:spLocks noChangeArrowheads="1"/>
          </p:cNvSpPr>
          <p:nvPr/>
        </p:nvSpPr>
        <p:spPr bwMode="auto">
          <a:xfrm flipV="1">
            <a:off x="2658008" y="27554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4" name="Oval 134"/>
          <p:cNvSpPr>
            <a:spLocks noChangeArrowheads="1"/>
          </p:cNvSpPr>
          <p:nvPr/>
        </p:nvSpPr>
        <p:spPr bwMode="auto">
          <a:xfrm flipV="1">
            <a:off x="2723767" y="27554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5" name="Oval 135"/>
          <p:cNvSpPr>
            <a:spLocks noChangeArrowheads="1"/>
          </p:cNvSpPr>
          <p:nvPr/>
        </p:nvSpPr>
        <p:spPr bwMode="auto">
          <a:xfrm flipV="1">
            <a:off x="2460730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6" name="Oval 136"/>
          <p:cNvSpPr>
            <a:spLocks noChangeArrowheads="1"/>
          </p:cNvSpPr>
          <p:nvPr/>
        </p:nvSpPr>
        <p:spPr bwMode="auto">
          <a:xfrm flipV="1">
            <a:off x="2526489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7" name="Oval 137"/>
          <p:cNvSpPr>
            <a:spLocks noChangeArrowheads="1"/>
          </p:cNvSpPr>
          <p:nvPr/>
        </p:nvSpPr>
        <p:spPr bwMode="auto">
          <a:xfrm flipV="1">
            <a:off x="2592248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8" name="Oval 138"/>
          <p:cNvSpPr>
            <a:spLocks noChangeArrowheads="1"/>
          </p:cNvSpPr>
          <p:nvPr/>
        </p:nvSpPr>
        <p:spPr bwMode="auto">
          <a:xfrm flipV="1">
            <a:off x="2658008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9" name="Oval 139"/>
          <p:cNvSpPr>
            <a:spLocks noChangeArrowheads="1"/>
          </p:cNvSpPr>
          <p:nvPr/>
        </p:nvSpPr>
        <p:spPr bwMode="auto">
          <a:xfrm flipV="1">
            <a:off x="2723767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0" name="Oval 140"/>
          <p:cNvSpPr>
            <a:spLocks noChangeArrowheads="1"/>
          </p:cNvSpPr>
          <p:nvPr/>
        </p:nvSpPr>
        <p:spPr bwMode="auto">
          <a:xfrm flipV="1">
            <a:off x="2789526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1" name="Oval 141"/>
          <p:cNvSpPr>
            <a:spLocks noChangeArrowheads="1"/>
          </p:cNvSpPr>
          <p:nvPr/>
        </p:nvSpPr>
        <p:spPr bwMode="auto">
          <a:xfrm flipV="1">
            <a:off x="2855286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2" name="Oval 142"/>
          <p:cNvSpPr>
            <a:spLocks noChangeArrowheads="1"/>
          </p:cNvSpPr>
          <p:nvPr/>
        </p:nvSpPr>
        <p:spPr bwMode="auto">
          <a:xfrm flipV="1">
            <a:off x="2921045" y="37079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3" name="Oval 143"/>
          <p:cNvSpPr>
            <a:spLocks noChangeArrowheads="1"/>
          </p:cNvSpPr>
          <p:nvPr/>
        </p:nvSpPr>
        <p:spPr bwMode="auto">
          <a:xfrm flipV="1">
            <a:off x="2460730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4" name="Oval 144"/>
          <p:cNvSpPr>
            <a:spLocks noChangeArrowheads="1"/>
          </p:cNvSpPr>
          <p:nvPr/>
        </p:nvSpPr>
        <p:spPr bwMode="auto">
          <a:xfrm flipV="1">
            <a:off x="2526489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5" name="Oval 145"/>
          <p:cNvSpPr>
            <a:spLocks noChangeArrowheads="1"/>
          </p:cNvSpPr>
          <p:nvPr/>
        </p:nvSpPr>
        <p:spPr bwMode="auto">
          <a:xfrm flipV="1">
            <a:off x="2592248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6" name="Oval 146"/>
          <p:cNvSpPr>
            <a:spLocks noChangeArrowheads="1"/>
          </p:cNvSpPr>
          <p:nvPr/>
        </p:nvSpPr>
        <p:spPr bwMode="auto">
          <a:xfrm flipV="1">
            <a:off x="2658008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7" name="Oval 147"/>
          <p:cNvSpPr>
            <a:spLocks noChangeArrowheads="1"/>
          </p:cNvSpPr>
          <p:nvPr/>
        </p:nvSpPr>
        <p:spPr bwMode="auto">
          <a:xfrm flipV="1">
            <a:off x="2723767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8" name="Oval 148"/>
          <p:cNvSpPr>
            <a:spLocks noChangeArrowheads="1"/>
          </p:cNvSpPr>
          <p:nvPr/>
        </p:nvSpPr>
        <p:spPr bwMode="auto">
          <a:xfrm flipV="1">
            <a:off x="2789526" y="46605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9" name="Oval 149"/>
          <p:cNvSpPr>
            <a:spLocks noChangeArrowheads="1"/>
          </p:cNvSpPr>
          <p:nvPr/>
        </p:nvSpPr>
        <p:spPr bwMode="auto">
          <a:xfrm flipV="1">
            <a:off x="2460730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0" name="Oval 150"/>
          <p:cNvSpPr>
            <a:spLocks noChangeArrowheads="1"/>
          </p:cNvSpPr>
          <p:nvPr/>
        </p:nvSpPr>
        <p:spPr bwMode="auto">
          <a:xfrm flipV="1">
            <a:off x="2526489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1" name="Oval 151"/>
          <p:cNvSpPr>
            <a:spLocks noChangeArrowheads="1"/>
          </p:cNvSpPr>
          <p:nvPr/>
        </p:nvSpPr>
        <p:spPr bwMode="auto">
          <a:xfrm flipV="1">
            <a:off x="2592248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2" name="Oval 152"/>
          <p:cNvSpPr>
            <a:spLocks noChangeArrowheads="1"/>
          </p:cNvSpPr>
          <p:nvPr/>
        </p:nvSpPr>
        <p:spPr bwMode="auto">
          <a:xfrm flipV="1">
            <a:off x="2658008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3" name="Oval 153"/>
          <p:cNvSpPr>
            <a:spLocks noChangeArrowheads="1"/>
          </p:cNvSpPr>
          <p:nvPr/>
        </p:nvSpPr>
        <p:spPr bwMode="auto">
          <a:xfrm flipV="1">
            <a:off x="2723767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4" name="Oval 154"/>
          <p:cNvSpPr>
            <a:spLocks noChangeArrowheads="1"/>
          </p:cNvSpPr>
          <p:nvPr/>
        </p:nvSpPr>
        <p:spPr bwMode="auto">
          <a:xfrm flipV="1">
            <a:off x="2789526" y="561312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5" name="Oval 155"/>
          <p:cNvSpPr>
            <a:spLocks noChangeArrowheads="1"/>
          </p:cNvSpPr>
          <p:nvPr/>
        </p:nvSpPr>
        <p:spPr bwMode="auto">
          <a:xfrm flipV="1">
            <a:off x="2460730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6" name="Oval 156"/>
          <p:cNvSpPr>
            <a:spLocks noChangeArrowheads="1"/>
          </p:cNvSpPr>
          <p:nvPr/>
        </p:nvSpPr>
        <p:spPr bwMode="auto">
          <a:xfrm flipV="1">
            <a:off x="2526489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7" name="Oval 157"/>
          <p:cNvSpPr>
            <a:spLocks noChangeArrowheads="1"/>
          </p:cNvSpPr>
          <p:nvPr/>
        </p:nvSpPr>
        <p:spPr bwMode="auto">
          <a:xfrm flipV="1">
            <a:off x="2592248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8" name="Oval 158"/>
          <p:cNvSpPr>
            <a:spLocks noChangeArrowheads="1"/>
          </p:cNvSpPr>
          <p:nvPr/>
        </p:nvSpPr>
        <p:spPr bwMode="auto">
          <a:xfrm flipV="1">
            <a:off x="2658008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9" name="Oval 159"/>
          <p:cNvSpPr>
            <a:spLocks noChangeArrowheads="1"/>
          </p:cNvSpPr>
          <p:nvPr/>
        </p:nvSpPr>
        <p:spPr bwMode="auto">
          <a:xfrm flipV="1">
            <a:off x="2723767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0" name="Oval 160"/>
          <p:cNvSpPr>
            <a:spLocks noChangeArrowheads="1"/>
          </p:cNvSpPr>
          <p:nvPr/>
        </p:nvSpPr>
        <p:spPr bwMode="auto">
          <a:xfrm flipV="1">
            <a:off x="2789526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1" name="Oval 161"/>
          <p:cNvSpPr>
            <a:spLocks noChangeArrowheads="1"/>
          </p:cNvSpPr>
          <p:nvPr/>
        </p:nvSpPr>
        <p:spPr bwMode="auto">
          <a:xfrm flipV="1">
            <a:off x="2855286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2" name="Oval 162"/>
          <p:cNvSpPr>
            <a:spLocks noChangeArrowheads="1"/>
          </p:cNvSpPr>
          <p:nvPr/>
        </p:nvSpPr>
        <p:spPr bwMode="auto">
          <a:xfrm flipV="1">
            <a:off x="2921045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3" name="Oval 163"/>
          <p:cNvSpPr>
            <a:spLocks noChangeArrowheads="1"/>
          </p:cNvSpPr>
          <p:nvPr/>
        </p:nvSpPr>
        <p:spPr bwMode="auto">
          <a:xfrm flipV="1">
            <a:off x="2986804" y="656569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4" name="Oval 164"/>
          <p:cNvSpPr>
            <a:spLocks noChangeArrowheads="1"/>
          </p:cNvSpPr>
          <p:nvPr/>
        </p:nvSpPr>
        <p:spPr bwMode="auto">
          <a:xfrm flipV="1">
            <a:off x="2460730" y="75182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5" name="Oval 165"/>
          <p:cNvSpPr>
            <a:spLocks noChangeArrowheads="1"/>
          </p:cNvSpPr>
          <p:nvPr/>
        </p:nvSpPr>
        <p:spPr bwMode="auto">
          <a:xfrm flipV="1">
            <a:off x="2526489" y="751826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6" name="Oval 166"/>
          <p:cNvSpPr>
            <a:spLocks noChangeArrowheads="1"/>
          </p:cNvSpPr>
          <p:nvPr/>
        </p:nvSpPr>
        <p:spPr bwMode="auto">
          <a:xfrm flipV="1">
            <a:off x="2460730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7" name="Oval 167"/>
          <p:cNvSpPr>
            <a:spLocks noChangeArrowheads="1"/>
          </p:cNvSpPr>
          <p:nvPr/>
        </p:nvSpPr>
        <p:spPr bwMode="auto">
          <a:xfrm flipV="1">
            <a:off x="2526489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8" name="Oval 168"/>
          <p:cNvSpPr>
            <a:spLocks noChangeArrowheads="1"/>
          </p:cNvSpPr>
          <p:nvPr/>
        </p:nvSpPr>
        <p:spPr bwMode="auto">
          <a:xfrm flipV="1">
            <a:off x="2592248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9" name="Oval 169"/>
          <p:cNvSpPr>
            <a:spLocks noChangeArrowheads="1"/>
          </p:cNvSpPr>
          <p:nvPr/>
        </p:nvSpPr>
        <p:spPr bwMode="auto">
          <a:xfrm flipV="1">
            <a:off x="2658008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0" name="Oval 170"/>
          <p:cNvSpPr>
            <a:spLocks noChangeArrowheads="1"/>
          </p:cNvSpPr>
          <p:nvPr/>
        </p:nvSpPr>
        <p:spPr bwMode="auto">
          <a:xfrm flipV="1">
            <a:off x="2723767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1" name="Oval 171"/>
          <p:cNvSpPr>
            <a:spLocks noChangeArrowheads="1"/>
          </p:cNvSpPr>
          <p:nvPr/>
        </p:nvSpPr>
        <p:spPr bwMode="auto">
          <a:xfrm flipV="1">
            <a:off x="2789526" y="84708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2" name="Oval 172"/>
          <p:cNvSpPr>
            <a:spLocks noChangeArrowheads="1"/>
          </p:cNvSpPr>
          <p:nvPr/>
        </p:nvSpPr>
        <p:spPr bwMode="auto">
          <a:xfrm flipV="1">
            <a:off x="2460730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3" name="Oval 173"/>
          <p:cNvSpPr>
            <a:spLocks noChangeArrowheads="1"/>
          </p:cNvSpPr>
          <p:nvPr/>
        </p:nvSpPr>
        <p:spPr bwMode="auto">
          <a:xfrm flipV="1">
            <a:off x="2526489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4" name="Oval 174"/>
          <p:cNvSpPr>
            <a:spLocks noChangeArrowheads="1"/>
          </p:cNvSpPr>
          <p:nvPr/>
        </p:nvSpPr>
        <p:spPr bwMode="auto">
          <a:xfrm flipV="1">
            <a:off x="2592248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5" name="Oval 175"/>
          <p:cNvSpPr>
            <a:spLocks noChangeArrowheads="1"/>
          </p:cNvSpPr>
          <p:nvPr/>
        </p:nvSpPr>
        <p:spPr bwMode="auto">
          <a:xfrm flipV="1">
            <a:off x="2658008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6" name="Oval 176"/>
          <p:cNvSpPr>
            <a:spLocks noChangeArrowheads="1"/>
          </p:cNvSpPr>
          <p:nvPr/>
        </p:nvSpPr>
        <p:spPr bwMode="auto">
          <a:xfrm flipV="1">
            <a:off x="2723767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7" name="Oval 177"/>
          <p:cNvSpPr>
            <a:spLocks noChangeArrowheads="1"/>
          </p:cNvSpPr>
          <p:nvPr/>
        </p:nvSpPr>
        <p:spPr bwMode="auto">
          <a:xfrm flipV="1">
            <a:off x="2789526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8" name="Oval 178"/>
          <p:cNvSpPr>
            <a:spLocks noChangeArrowheads="1"/>
          </p:cNvSpPr>
          <p:nvPr/>
        </p:nvSpPr>
        <p:spPr bwMode="auto">
          <a:xfrm flipV="1">
            <a:off x="2855286" y="94234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9" name="Oval 179"/>
          <p:cNvSpPr>
            <a:spLocks noChangeArrowheads="1"/>
          </p:cNvSpPr>
          <p:nvPr/>
        </p:nvSpPr>
        <p:spPr bwMode="auto">
          <a:xfrm flipV="1">
            <a:off x="2460730" y="103759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0" name="Oval 180"/>
          <p:cNvSpPr>
            <a:spLocks noChangeArrowheads="1"/>
          </p:cNvSpPr>
          <p:nvPr/>
        </p:nvSpPr>
        <p:spPr bwMode="auto">
          <a:xfrm flipV="1">
            <a:off x="2526489" y="103759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1" name="Oval 181"/>
          <p:cNvSpPr>
            <a:spLocks noChangeArrowheads="1"/>
          </p:cNvSpPr>
          <p:nvPr/>
        </p:nvSpPr>
        <p:spPr bwMode="auto">
          <a:xfrm flipV="1">
            <a:off x="2592248" y="103759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2" name="Oval 182"/>
          <p:cNvSpPr>
            <a:spLocks noChangeArrowheads="1"/>
          </p:cNvSpPr>
          <p:nvPr/>
        </p:nvSpPr>
        <p:spPr bwMode="auto">
          <a:xfrm flipV="1">
            <a:off x="2658008" y="103759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3" name="Oval 183"/>
          <p:cNvSpPr>
            <a:spLocks noChangeArrowheads="1"/>
          </p:cNvSpPr>
          <p:nvPr/>
        </p:nvSpPr>
        <p:spPr bwMode="auto">
          <a:xfrm flipV="1">
            <a:off x="2460730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4" name="Oval 184"/>
          <p:cNvSpPr>
            <a:spLocks noChangeArrowheads="1"/>
          </p:cNvSpPr>
          <p:nvPr/>
        </p:nvSpPr>
        <p:spPr bwMode="auto">
          <a:xfrm flipV="1">
            <a:off x="2526489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5" name="Oval 185"/>
          <p:cNvSpPr>
            <a:spLocks noChangeArrowheads="1"/>
          </p:cNvSpPr>
          <p:nvPr/>
        </p:nvSpPr>
        <p:spPr bwMode="auto">
          <a:xfrm flipV="1">
            <a:off x="2592248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6" name="Oval 186"/>
          <p:cNvSpPr>
            <a:spLocks noChangeArrowheads="1"/>
          </p:cNvSpPr>
          <p:nvPr/>
        </p:nvSpPr>
        <p:spPr bwMode="auto">
          <a:xfrm flipV="1">
            <a:off x="2658008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7" name="Oval 187"/>
          <p:cNvSpPr>
            <a:spLocks noChangeArrowheads="1"/>
          </p:cNvSpPr>
          <p:nvPr/>
        </p:nvSpPr>
        <p:spPr bwMode="auto">
          <a:xfrm flipV="1">
            <a:off x="2723767" y="113285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8" name="Text Box 188"/>
          <p:cNvSpPr txBox="1">
            <a:spLocks noChangeArrowheads="1"/>
          </p:cNvSpPr>
          <p:nvPr/>
        </p:nvSpPr>
        <p:spPr bwMode="auto">
          <a:xfrm>
            <a:off x="1778447" y="332243"/>
            <a:ext cx="433177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189" name="Text Box 189"/>
          <p:cNvSpPr txBox="1">
            <a:spLocks noChangeArrowheads="1"/>
          </p:cNvSpPr>
          <p:nvPr/>
        </p:nvSpPr>
        <p:spPr bwMode="auto">
          <a:xfrm>
            <a:off x="2366367" y="800362"/>
            <a:ext cx="367417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i,j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90" name="Arrow 727"/>
          <p:cNvSpPr>
            <a:spLocks noChangeShapeType="1"/>
          </p:cNvSpPr>
          <p:nvPr/>
        </p:nvSpPr>
        <p:spPr bwMode="auto">
          <a:xfrm flipH="1" flipV="1">
            <a:off x="2356451" y="799909"/>
            <a:ext cx="65237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1" name="Arrow 727"/>
          <p:cNvSpPr>
            <a:spLocks noChangeShapeType="1"/>
          </p:cNvSpPr>
          <p:nvPr/>
        </p:nvSpPr>
        <p:spPr bwMode="auto">
          <a:xfrm flipH="1" flipV="1">
            <a:off x="1775838" y="334511"/>
            <a:ext cx="6497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2" name="Text Box 192"/>
          <p:cNvSpPr txBox="1">
            <a:spLocks noChangeArrowheads="1"/>
          </p:cNvSpPr>
          <p:nvPr/>
        </p:nvSpPr>
        <p:spPr bwMode="auto">
          <a:xfrm>
            <a:off x="2366367" y="339047"/>
            <a:ext cx="399514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i,1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93" name="Arrow 727"/>
          <p:cNvSpPr>
            <a:spLocks noChangeShapeType="1"/>
          </p:cNvSpPr>
          <p:nvPr/>
        </p:nvSpPr>
        <p:spPr bwMode="auto">
          <a:xfrm flipH="1" flipV="1">
            <a:off x="2368194" y="334511"/>
            <a:ext cx="6497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4" name="Oval 196"/>
          <p:cNvSpPr>
            <a:spLocks noChangeArrowheads="1"/>
          </p:cNvSpPr>
          <p:nvPr/>
        </p:nvSpPr>
        <p:spPr bwMode="auto">
          <a:xfrm flipV="1">
            <a:off x="156081" y="275542"/>
            <a:ext cx="39160" cy="56701"/>
          </a:xfrm>
          <a:prstGeom prst="ellipse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5" name="Oval 197"/>
          <p:cNvSpPr>
            <a:spLocks noChangeArrowheads="1"/>
          </p:cNvSpPr>
          <p:nvPr/>
        </p:nvSpPr>
        <p:spPr bwMode="auto">
          <a:xfrm flipV="1">
            <a:off x="221610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6" name="Oval 198"/>
          <p:cNvSpPr>
            <a:spLocks noChangeArrowheads="1"/>
          </p:cNvSpPr>
          <p:nvPr/>
        </p:nvSpPr>
        <p:spPr bwMode="auto">
          <a:xfrm flipV="1">
            <a:off x="287399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7" name="Oval 199"/>
          <p:cNvSpPr>
            <a:spLocks noChangeArrowheads="1"/>
          </p:cNvSpPr>
          <p:nvPr/>
        </p:nvSpPr>
        <p:spPr bwMode="auto">
          <a:xfrm flipV="1">
            <a:off x="353188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8" name="Oval 200"/>
          <p:cNvSpPr>
            <a:spLocks noChangeArrowheads="1"/>
          </p:cNvSpPr>
          <p:nvPr/>
        </p:nvSpPr>
        <p:spPr bwMode="auto">
          <a:xfrm flipV="1">
            <a:off x="418978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9" name="Oval 201"/>
          <p:cNvSpPr>
            <a:spLocks noChangeArrowheads="1"/>
          </p:cNvSpPr>
          <p:nvPr/>
        </p:nvSpPr>
        <p:spPr bwMode="auto">
          <a:xfrm flipV="1">
            <a:off x="484767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0" name="Oval 202"/>
          <p:cNvSpPr>
            <a:spLocks noChangeArrowheads="1"/>
          </p:cNvSpPr>
          <p:nvPr/>
        </p:nvSpPr>
        <p:spPr bwMode="auto">
          <a:xfrm flipV="1">
            <a:off x="550556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1" name="Oval 203"/>
          <p:cNvSpPr>
            <a:spLocks noChangeArrowheads="1"/>
          </p:cNvSpPr>
          <p:nvPr/>
        </p:nvSpPr>
        <p:spPr bwMode="auto">
          <a:xfrm flipV="1">
            <a:off x="616346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2" name="Oval 204"/>
          <p:cNvSpPr>
            <a:spLocks noChangeArrowheads="1"/>
          </p:cNvSpPr>
          <p:nvPr/>
        </p:nvSpPr>
        <p:spPr bwMode="auto">
          <a:xfrm flipV="1">
            <a:off x="682135" y="27554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3" name="Oval 205"/>
          <p:cNvSpPr>
            <a:spLocks noChangeArrowheads="1"/>
          </p:cNvSpPr>
          <p:nvPr/>
        </p:nvSpPr>
        <p:spPr bwMode="auto">
          <a:xfrm flipV="1">
            <a:off x="747924" y="275542"/>
            <a:ext cx="39160" cy="56701"/>
          </a:xfrm>
          <a:prstGeom prst="ellipse">
            <a:avLst/>
          </a:prstGeom>
          <a:solidFill>
            <a:schemeClr val="bg2"/>
          </a:solidFill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4" name="Oval 206"/>
          <p:cNvSpPr>
            <a:spLocks noChangeArrowheads="1"/>
          </p:cNvSpPr>
          <p:nvPr/>
        </p:nvSpPr>
        <p:spPr bwMode="auto">
          <a:xfrm flipV="1">
            <a:off x="813714" y="27554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5" name="Oval 207"/>
          <p:cNvSpPr>
            <a:spLocks noChangeArrowheads="1"/>
          </p:cNvSpPr>
          <p:nvPr/>
        </p:nvSpPr>
        <p:spPr bwMode="auto">
          <a:xfrm flipV="1">
            <a:off x="156081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6" name="Oval 208"/>
          <p:cNvSpPr>
            <a:spLocks noChangeArrowheads="1"/>
          </p:cNvSpPr>
          <p:nvPr/>
        </p:nvSpPr>
        <p:spPr bwMode="auto">
          <a:xfrm flipV="1">
            <a:off x="221610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7" name="Oval 209"/>
          <p:cNvSpPr>
            <a:spLocks noChangeArrowheads="1"/>
          </p:cNvSpPr>
          <p:nvPr/>
        </p:nvSpPr>
        <p:spPr bwMode="auto">
          <a:xfrm flipV="1">
            <a:off x="287399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8" name="Oval 210"/>
          <p:cNvSpPr>
            <a:spLocks noChangeArrowheads="1"/>
          </p:cNvSpPr>
          <p:nvPr/>
        </p:nvSpPr>
        <p:spPr bwMode="auto">
          <a:xfrm flipV="1">
            <a:off x="353188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9" name="Oval 211"/>
          <p:cNvSpPr>
            <a:spLocks noChangeArrowheads="1"/>
          </p:cNvSpPr>
          <p:nvPr/>
        </p:nvSpPr>
        <p:spPr bwMode="auto">
          <a:xfrm flipV="1">
            <a:off x="418978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0" name="Oval 212"/>
          <p:cNvSpPr>
            <a:spLocks noChangeArrowheads="1"/>
          </p:cNvSpPr>
          <p:nvPr/>
        </p:nvSpPr>
        <p:spPr bwMode="auto">
          <a:xfrm flipV="1">
            <a:off x="484767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1" name="Oval 213"/>
          <p:cNvSpPr>
            <a:spLocks noChangeArrowheads="1"/>
          </p:cNvSpPr>
          <p:nvPr/>
        </p:nvSpPr>
        <p:spPr bwMode="auto">
          <a:xfrm flipV="1">
            <a:off x="550556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2" name="Oval 214"/>
          <p:cNvSpPr>
            <a:spLocks noChangeArrowheads="1"/>
          </p:cNvSpPr>
          <p:nvPr/>
        </p:nvSpPr>
        <p:spPr bwMode="auto">
          <a:xfrm flipV="1">
            <a:off x="616346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3" name="Oval 215"/>
          <p:cNvSpPr>
            <a:spLocks noChangeArrowheads="1"/>
          </p:cNvSpPr>
          <p:nvPr/>
        </p:nvSpPr>
        <p:spPr bwMode="auto">
          <a:xfrm flipV="1">
            <a:off x="682135" y="37079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4" name="Oval 216"/>
          <p:cNvSpPr>
            <a:spLocks noChangeArrowheads="1"/>
          </p:cNvSpPr>
          <p:nvPr/>
        </p:nvSpPr>
        <p:spPr bwMode="auto">
          <a:xfrm flipV="1">
            <a:off x="747924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5" name="Oval 217"/>
          <p:cNvSpPr>
            <a:spLocks noChangeArrowheads="1"/>
          </p:cNvSpPr>
          <p:nvPr/>
        </p:nvSpPr>
        <p:spPr bwMode="auto">
          <a:xfrm flipV="1">
            <a:off x="813714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6" name="Oval 218"/>
          <p:cNvSpPr>
            <a:spLocks noChangeArrowheads="1"/>
          </p:cNvSpPr>
          <p:nvPr/>
        </p:nvSpPr>
        <p:spPr bwMode="auto">
          <a:xfrm flipV="1">
            <a:off x="156081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7" name="Oval 219"/>
          <p:cNvSpPr>
            <a:spLocks noChangeArrowheads="1"/>
          </p:cNvSpPr>
          <p:nvPr/>
        </p:nvSpPr>
        <p:spPr bwMode="auto">
          <a:xfrm flipV="1">
            <a:off x="221610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8" name="Oval 220"/>
          <p:cNvSpPr>
            <a:spLocks noChangeArrowheads="1"/>
          </p:cNvSpPr>
          <p:nvPr/>
        </p:nvSpPr>
        <p:spPr bwMode="auto">
          <a:xfrm flipV="1">
            <a:off x="287399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9" name="Oval 221"/>
          <p:cNvSpPr>
            <a:spLocks noChangeArrowheads="1"/>
          </p:cNvSpPr>
          <p:nvPr/>
        </p:nvSpPr>
        <p:spPr bwMode="auto">
          <a:xfrm flipV="1">
            <a:off x="353188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0" name="Oval 222"/>
          <p:cNvSpPr>
            <a:spLocks noChangeArrowheads="1"/>
          </p:cNvSpPr>
          <p:nvPr/>
        </p:nvSpPr>
        <p:spPr bwMode="auto">
          <a:xfrm flipV="1">
            <a:off x="418978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1" name="Oval 223"/>
          <p:cNvSpPr>
            <a:spLocks noChangeArrowheads="1"/>
          </p:cNvSpPr>
          <p:nvPr/>
        </p:nvSpPr>
        <p:spPr bwMode="auto">
          <a:xfrm flipV="1">
            <a:off x="484767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2" name="Oval 224"/>
          <p:cNvSpPr>
            <a:spLocks noChangeArrowheads="1"/>
          </p:cNvSpPr>
          <p:nvPr/>
        </p:nvSpPr>
        <p:spPr bwMode="auto">
          <a:xfrm flipV="1">
            <a:off x="550556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3" name="Oval 225"/>
          <p:cNvSpPr>
            <a:spLocks noChangeArrowheads="1"/>
          </p:cNvSpPr>
          <p:nvPr/>
        </p:nvSpPr>
        <p:spPr bwMode="auto">
          <a:xfrm flipV="1">
            <a:off x="616346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4" name="Oval 226"/>
          <p:cNvSpPr>
            <a:spLocks noChangeArrowheads="1"/>
          </p:cNvSpPr>
          <p:nvPr/>
        </p:nvSpPr>
        <p:spPr bwMode="auto">
          <a:xfrm flipV="1">
            <a:off x="682135" y="46605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5" name="Oval 227"/>
          <p:cNvSpPr>
            <a:spLocks noChangeArrowheads="1"/>
          </p:cNvSpPr>
          <p:nvPr/>
        </p:nvSpPr>
        <p:spPr bwMode="auto">
          <a:xfrm flipV="1">
            <a:off x="747924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6" name="Oval 228"/>
          <p:cNvSpPr>
            <a:spLocks noChangeArrowheads="1"/>
          </p:cNvSpPr>
          <p:nvPr/>
        </p:nvSpPr>
        <p:spPr bwMode="auto">
          <a:xfrm flipV="1">
            <a:off x="813714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7" name="Oval 229"/>
          <p:cNvSpPr>
            <a:spLocks noChangeArrowheads="1"/>
          </p:cNvSpPr>
          <p:nvPr/>
        </p:nvSpPr>
        <p:spPr bwMode="auto">
          <a:xfrm flipV="1">
            <a:off x="156081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8" name="Oval 230"/>
          <p:cNvSpPr>
            <a:spLocks noChangeArrowheads="1"/>
          </p:cNvSpPr>
          <p:nvPr/>
        </p:nvSpPr>
        <p:spPr bwMode="auto">
          <a:xfrm flipV="1">
            <a:off x="221610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9" name="Oval 231"/>
          <p:cNvSpPr>
            <a:spLocks noChangeArrowheads="1"/>
          </p:cNvSpPr>
          <p:nvPr/>
        </p:nvSpPr>
        <p:spPr bwMode="auto">
          <a:xfrm flipV="1">
            <a:off x="287399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0" name="Oval 232"/>
          <p:cNvSpPr>
            <a:spLocks noChangeArrowheads="1"/>
          </p:cNvSpPr>
          <p:nvPr/>
        </p:nvSpPr>
        <p:spPr bwMode="auto">
          <a:xfrm flipV="1">
            <a:off x="353188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1" name="Oval 233"/>
          <p:cNvSpPr>
            <a:spLocks noChangeArrowheads="1"/>
          </p:cNvSpPr>
          <p:nvPr/>
        </p:nvSpPr>
        <p:spPr bwMode="auto">
          <a:xfrm flipV="1">
            <a:off x="418978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2" name="Oval 234"/>
          <p:cNvSpPr>
            <a:spLocks noChangeArrowheads="1"/>
          </p:cNvSpPr>
          <p:nvPr/>
        </p:nvSpPr>
        <p:spPr bwMode="auto">
          <a:xfrm flipV="1">
            <a:off x="484767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3" name="Oval 235"/>
          <p:cNvSpPr>
            <a:spLocks noChangeArrowheads="1"/>
          </p:cNvSpPr>
          <p:nvPr/>
        </p:nvSpPr>
        <p:spPr bwMode="auto">
          <a:xfrm flipV="1">
            <a:off x="550556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4" name="Oval 236"/>
          <p:cNvSpPr>
            <a:spLocks noChangeArrowheads="1"/>
          </p:cNvSpPr>
          <p:nvPr/>
        </p:nvSpPr>
        <p:spPr bwMode="auto">
          <a:xfrm flipV="1">
            <a:off x="616346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5" name="Oval 237"/>
          <p:cNvSpPr>
            <a:spLocks noChangeArrowheads="1"/>
          </p:cNvSpPr>
          <p:nvPr/>
        </p:nvSpPr>
        <p:spPr bwMode="auto">
          <a:xfrm flipV="1">
            <a:off x="682135" y="561312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6" name="Oval 238"/>
          <p:cNvSpPr>
            <a:spLocks noChangeArrowheads="1"/>
          </p:cNvSpPr>
          <p:nvPr/>
        </p:nvSpPr>
        <p:spPr bwMode="auto">
          <a:xfrm flipV="1">
            <a:off x="747924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7" name="Oval 239"/>
          <p:cNvSpPr>
            <a:spLocks noChangeArrowheads="1"/>
          </p:cNvSpPr>
          <p:nvPr/>
        </p:nvSpPr>
        <p:spPr bwMode="auto">
          <a:xfrm flipV="1">
            <a:off x="813714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8" name="Oval 240"/>
          <p:cNvSpPr>
            <a:spLocks noChangeArrowheads="1"/>
          </p:cNvSpPr>
          <p:nvPr/>
        </p:nvSpPr>
        <p:spPr bwMode="auto">
          <a:xfrm flipV="1">
            <a:off x="156081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9" name="Oval 241"/>
          <p:cNvSpPr>
            <a:spLocks noChangeArrowheads="1"/>
          </p:cNvSpPr>
          <p:nvPr/>
        </p:nvSpPr>
        <p:spPr bwMode="auto">
          <a:xfrm flipV="1">
            <a:off x="221610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0" name="Oval 242"/>
          <p:cNvSpPr>
            <a:spLocks noChangeArrowheads="1"/>
          </p:cNvSpPr>
          <p:nvPr/>
        </p:nvSpPr>
        <p:spPr bwMode="auto">
          <a:xfrm flipV="1">
            <a:off x="287399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1" name="Oval 243"/>
          <p:cNvSpPr>
            <a:spLocks noChangeArrowheads="1"/>
          </p:cNvSpPr>
          <p:nvPr/>
        </p:nvSpPr>
        <p:spPr bwMode="auto">
          <a:xfrm flipV="1">
            <a:off x="353188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2" name="Oval 244"/>
          <p:cNvSpPr>
            <a:spLocks noChangeArrowheads="1"/>
          </p:cNvSpPr>
          <p:nvPr/>
        </p:nvSpPr>
        <p:spPr bwMode="auto">
          <a:xfrm flipV="1">
            <a:off x="418978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3" name="Oval 245"/>
          <p:cNvSpPr>
            <a:spLocks noChangeArrowheads="1"/>
          </p:cNvSpPr>
          <p:nvPr/>
        </p:nvSpPr>
        <p:spPr bwMode="auto">
          <a:xfrm flipV="1">
            <a:off x="484767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4" name="Oval 246"/>
          <p:cNvSpPr>
            <a:spLocks noChangeArrowheads="1"/>
          </p:cNvSpPr>
          <p:nvPr/>
        </p:nvSpPr>
        <p:spPr bwMode="auto">
          <a:xfrm flipV="1">
            <a:off x="550556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5" name="Oval 247"/>
          <p:cNvSpPr>
            <a:spLocks noChangeArrowheads="1"/>
          </p:cNvSpPr>
          <p:nvPr/>
        </p:nvSpPr>
        <p:spPr bwMode="auto">
          <a:xfrm flipV="1">
            <a:off x="616346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6" name="Oval 248"/>
          <p:cNvSpPr>
            <a:spLocks noChangeArrowheads="1"/>
          </p:cNvSpPr>
          <p:nvPr/>
        </p:nvSpPr>
        <p:spPr bwMode="auto">
          <a:xfrm flipV="1">
            <a:off x="682135" y="656569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7" name="Oval 249"/>
          <p:cNvSpPr>
            <a:spLocks noChangeArrowheads="1"/>
          </p:cNvSpPr>
          <p:nvPr/>
        </p:nvSpPr>
        <p:spPr bwMode="auto">
          <a:xfrm flipV="1">
            <a:off x="747924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8" name="Oval 250"/>
          <p:cNvSpPr>
            <a:spLocks noChangeArrowheads="1"/>
          </p:cNvSpPr>
          <p:nvPr/>
        </p:nvSpPr>
        <p:spPr bwMode="auto">
          <a:xfrm flipV="1">
            <a:off x="813714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9" name="Oval 251"/>
          <p:cNvSpPr>
            <a:spLocks noChangeArrowheads="1"/>
          </p:cNvSpPr>
          <p:nvPr/>
        </p:nvSpPr>
        <p:spPr bwMode="auto">
          <a:xfrm flipV="1">
            <a:off x="156081" y="75182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0" name="Oval 252"/>
          <p:cNvSpPr>
            <a:spLocks noChangeArrowheads="1"/>
          </p:cNvSpPr>
          <p:nvPr/>
        </p:nvSpPr>
        <p:spPr bwMode="auto">
          <a:xfrm flipV="1">
            <a:off x="221610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1" name="Oval 253"/>
          <p:cNvSpPr>
            <a:spLocks noChangeArrowheads="1"/>
          </p:cNvSpPr>
          <p:nvPr/>
        </p:nvSpPr>
        <p:spPr bwMode="auto">
          <a:xfrm flipV="1">
            <a:off x="287399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2" name="Oval 254"/>
          <p:cNvSpPr>
            <a:spLocks noChangeArrowheads="1"/>
          </p:cNvSpPr>
          <p:nvPr/>
        </p:nvSpPr>
        <p:spPr bwMode="auto">
          <a:xfrm flipV="1">
            <a:off x="353188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3" name="Oval 255"/>
          <p:cNvSpPr>
            <a:spLocks noChangeArrowheads="1"/>
          </p:cNvSpPr>
          <p:nvPr/>
        </p:nvSpPr>
        <p:spPr bwMode="auto">
          <a:xfrm flipV="1">
            <a:off x="418978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4" name="Oval 256"/>
          <p:cNvSpPr>
            <a:spLocks noChangeArrowheads="1"/>
          </p:cNvSpPr>
          <p:nvPr/>
        </p:nvSpPr>
        <p:spPr bwMode="auto">
          <a:xfrm flipV="1">
            <a:off x="484767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5" name="Oval 257"/>
          <p:cNvSpPr>
            <a:spLocks noChangeArrowheads="1"/>
          </p:cNvSpPr>
          <p:nvPr/>
        </p:nvSpPr>
        <p:spPr bwMode="auto">
          <a:xfrm flipV="1">
            <a:off x="550556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6" name="Oval 258"/>
          <p:cNvSpPr>
            <a:spLocks noChangeArrowheads="1"/>
          </p:cNvSpPr>
          <p:nvPr/>
        </p:nvSpPr>
        <p:spPr bwMode="auto">
          <a:xfrm flipV="1">
            <a:off x="616346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7" name="Oval 259"/>
          <p:cNvSpPr>
            <a:spLocks noChangeArrowheads="1"/>
          </p:cNvSpPr>
          <p:nvPr/>
        </p:nvSpPr>
        <p:spPr bwMode="auto">
          <a:xfrm flipV="1">
            <a:off x="682135" y="751826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8" name="Oval 260"/>
          <p:cNvSpPr>
            <a:spLocks noChangeArrowheads="1"/>
          </p:cNvSpPr>
          <p:nvPr/>
        </p:nvSpPr>
        <p:spPr bwMode="auto">
          <a:xfrm flipV="1">
            <a:off x="747924" y="751826"/>
            <a:ext cx="39160" cy="56701"/>
          </a:xfrm>
          <a:prstGeom prst="ellipse">
            <a:avLst/>
          </a:prstGeom>
          <a:solidFill>
            <a:schemeClr val="bg2"/>
          </a:solidFill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9" name="Oval 261"/>
          <p:cNvSpPr>
            <a:spLocks noChangeArrowheads="1"/>
          </p:cNvSpPr>
          <p:nvPr/>
        </p:nvSpPr>
        <p:spPr bwMode="auto">
          <a:xfrm flipV="1">
            <a:off x="813714" y="75182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0" name="Oval 262"/>
          <p:cNvSpPr>
            <a:spLocks noChangeArrowheads="1"/>
          </p:cNvSpPr>
          <p:nvPr/>
        </p:nvSpPr>
        <p:spPr bwMode="auto">
          <a:xfrm flipV="1">
            <a:off x="156081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1" name="Oval 263"/>
          <p:cNvSpPr>
            <a:spLocks noChangeArrowheads="1"/>
          </p:cNvSpPr>
          <p:nvPr/>
        </p:nvSpPr>
        <p:spPr bwMode="auto">
          <a:xfrm flipV="1">
            <a:off x="221610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2" name="Oval 264"/>
          <p:cNvSpPr>
            <a:spLocks noChangeArrowheads="1"/>
          </p:cNvSpPr>
          <p:nvPr/>
        </p:nvSpPr>
        <p:spPr bwMode="auto">
          <a:xfrm flipV="1">
            <a:off x="287399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3" name="Oval 265"/>
          <p:cNvSpPr>
            <a:spLocks noChangeArrowheads="1"/>
          </p:cNvSpPr>
          <p:nvPr/>
        </p:nvSpPr>
        <p:spPr bwMode="auto">
          <a:xfrm flipV="1">
            <a:off x="353188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4" name="Oval 266"/>
          <p:cNvSpPr>
            <a:spLocks noChangeArrowheads="1"/>
          </p:cNvSpPr>
          <p:nvPr/>
        </p:nvSpPr>
        <p:spPr bwMode="auto">
          <a:xfrm flipV="1">
            <a:off x="418978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5" name="Oval 267"/>
          <p:cNvSpPr>
            <a:spLocks noChangeArrowheads="1"/>
          </p:cNvSpPr>
          <p:nvPr/>
        </p:nvSpPr>
        <p:spPr bwMode="auto">
          <a:xfrm flipV="1">
            <a:off x="484767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6" name="Oval 268"/>
          <p:cNvSpPr>
            <a:spLocks noChangeArrowheads="1"/>
          </p:cNvSpPr>
          <p:nvPr/>
        </p:nvSpPr>
        <p:spPr bwMode="auto">
          <a:xfrm flipV="1">
            <a:off x="550556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7" name="Oval 269"/>
          <p:cNvSpPr>
            <a:spLocks noChangeArrowheads="1"/>
          </p:cNvSpPr>
          <p:nvPr/>
        </p:nvSpPr>
        <p:spPr bwMode="auto">
          <a:xfrm flipV="1">
            <a:off x="616346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8" name="Oval 270"/>
          <p:cNvSpPr>
            <a:spLocks noChangeArrowheads="1"/>
          </p:cNvSpPr>
          <p:nvPr/>
        </p:nvSpPr>
        <p:spPr bwMode="auto">
          <a:xfrm flipV="1">
            <a:off x="682135" y="84708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9" name="Oval 271"/>
          <p:cNvSpPr>
            <a:spLocks noChangeArrowheads="1"/>
          </p:cNvSpPr>
          <p:nvPr/>
        </p:nvSpPr>
        <p:spPr bwMode="auto">
          <a:xfrm flipV="1">
            <a:off x="747924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0" name="Oval 272"/>
          <p:cNvSpPr>
            <a:spLocks noChangeArrowheads="1"/>
          </p:cNvSpPr>
          <p:nvPr/>
        </p:nvSpPr>
        <p:spPr bwMode="auto">
          <a:xfrm flipV="1">
            <a:off x="813714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1" name="Oval 273"/>
          <p:cNvSpPr>
            <a:spLocks noChangeArrowheads="1"/>
          </p:cNvSpPr>
          <p:nvPr/>
        </p:nvSpPr>
        <p:spPr bwMode="auto">
          <a:xfrm flipV="1">
            <a:off x="156081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2" name="Oval 274"/>
          <p:cNvSpPr>
            <a:spLocks noChangeArrowheads="1"/>
          </p:cNvSpPr>
          <p:nvPr/>
        </p:nvSpPr>
        <p:spPr bwMode="auto">
          <a:xfrm flipV="1">
            <a:off x="221610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3" name="Oval 275"/>
          <p:cNvSpPr>
            <a:spLocks noChangeArrowheads="1"/>
          </p:cNvSpPr>
          <p:nvPr/>
        </p:nvSpPr>
        <p:spPr bwMode="auto">
          <a:xfrm flipV="1">
            <a:off x="287399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4" name="Oval 276"/>
          <p:cNvSpPr>
            <a:spLocks noChangeArrowheads="1"/>
          </p:cNvSpPr>
          <p:nvPr/>
        </p:nvSpPr>
        <p:spPr bwMode="auto">
          <a:xfrm flipV="1">
            <a:off x="353188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5" name="Oval 277"/>
          <p:cNvSpPr>
            <a:spLocks noChangeArrowheads="1"/>
          </p:cNvSpPr>
          <p:nvPr/>
        </p:nvSpPr>
        <p:spPr bwMode="auto">
          <a:xfrm flipV="1">
            <a:off x="418978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6" name="Oval 278"/>
          <p:cNvSpPr>
            <a:spLocks noChangeArrowheads="1"/>
          </p:cNvSpPr>
          <p:nvPr/>
        </p:nvSpPr>
        <p:spPr bwMode="auto">
          <a:xfrm flipV="1">
            <a:off x="484767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7" name="Oval 279"/>
          <p:cNvSpPr>
            <a:spLocks noChangeArrowheads="1"/>
          </p:cNvSpPr>
          <p:nvPr/>
        </p:nvSpPr>
        <p:spPr bwMode="auto">
          <a:xfrm flipV="1">
            <a:off x="550556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8" name="Oval 280"/>
          <p:cNvSpPr>
            <a:spLocks noChangeArrowheads="1"/>
          </p:cNvSpPr>
          <p:nvPr/>
        </p:nvSpPr>
        <p:spPr bwMode="auto">
          <a:xfrm flipV="1">
            <a:off x="616346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9" name="Oval 281"/>
          <p:cNvSpPr>
            <a:spLocks noChangeArrowheads="1"/>
          </p:cNvSpPr>
          <p:nvPr/>
        </p:nvSpPr>
        <p:spPr bwMode="auto">
          <a:xfrm flipV="1">
            <a:off x="682135" y="94234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0" name="Oval 282"/>
          <p:cNvSpPr>
            <a:spLocks noChangeArrowheads="1"/>
          </p:cNvSpPr>
          <p:nvPr/>
        </p:nvSpPr>
        <p:spPr bwMode="auto">
          <a:xfrm flipV="1">
            <a:off x="747924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1" name="Oval 283"/>
          <p:cNvSpPr>
            <a:spLocks noChangeArrowheads="1"/>
          </p:cNvSpPr>
          <p:nvPr/>
        </p:nvSpPr>
        <p:spPr bwMode="auto">
          <a:xfrm flipV="1">
            <a:off x="813714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2" name="Oval 284"/>
          <p:cNvSpPr>
            <a:spLocks noChangeArrowheads="1"/>
          </p:cNvSpPr>
          <p:nvPr/>
        </p:nvSpPr>
        <p:spPr bwMode="auto">
          <a:xfrm flipV="1">
            <a:off x="156081" y="103759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3" name="Oval 285"/>
          <p:cNvSpPr>
            <a:spLocks noChangeArrowheads="1"/>
          </p:cNvSpPr>
          <p:nvPr/>
        </p:nvSpPr>
        <p:spPr bwMode="auto">
          <a:xfrm flipV="1">
            <a:off x="221610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4" name="Oval 286"/>
          <p:cNvSpPr>
            <a:spLocks noChangeArrowheads="1"/>
          </p:cNvSpPr>
          <p:nvPr/>
        </p:nvSpPr>
        <p:spPr bwMode="auto">
          <a:xfrm flipV="1">
            <a:off x="287399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5" name="Oval 287"/>
          <p:cNvSpPr>
            <a:spLocks noChangeArrowheads="1"/>
          </p:cNvSpPr>
          <p:nvPr/>
        </p:nvSpPr>
        <p:spPr bwMode="auto">
          <a:xfrm flipV="1">
            <a:off x="353188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6" name="Oval 288"/>
          <p:cNvSpPr>
            <a:spLocks noChangeArrowheads="1"/>
          </p:cNvSpPr>
          <p:nvPr/>
        </p:nvSpPr>
        <p:spPr bwMode="auto">
          <a:xfrm flipV="1">
            <a:off x="418978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7" name="Oval 289"/>
          <p:cNvSpPr>
            <a:spLocks noChangeArrowheads="1"/>
          </p:cNvSpPr>
          <p:nvPr/>
        </p:nvSpPr>
        <p:spPr bwMode="auto">
          <a:xfrm flipV="1">
            <a:off x="484767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8" name="Oval 290"/>
          <p:cNvSpPr>
            <a:spLocks noChangeArrowheads="1"/>
          </p:cNvSpPr>
          <p:nvPr/>
        </p:nvSpPr>
        <p:spPr bwMode="auto">
          <a:xfrm flipV="1">
            <a:off x="550556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9" name="Oval 291"/>
          <p:cNvSpPr>
            <a:spLocks noChangeArrowheads="1"/>
          </p:cNvSpPr>
          <p:nvPr/>
        </p:nvSpPr>
        <p:spPr bwMode="auto">
          <a:xfrm flipV="1">
            <a:off x="616346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0" name="Oval 292"/>
          <p:cNvSpPr>
            <a:spLocks noChangeArrowheads="1"/>
          </p:cNvSpPr>
          <p:nvPr/>
        </p:nvSpPr>
        <p:spPr bwMode="auto">
          <a:xfrm flipV="1">
            <a:off x="682135" y="103759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1" name="Oval 293"/>
          <p:cNvSpPr>
            <a:spLocks noChangeArrowheads="1"/>
          </p:cNvSpPr>
          <p:nvPr/>
        </p:nvSpPr>
        <p:spPr bwMode="auto">
          <a:xfrm flipV="1">
            <a:off x="747924" y="103759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2" name="Oval 294"/>
          <p:cNvSpPr>
            <a:spLocks noChangeArrowheads="1"/>
          </p:cNvSpPr>
          <p:nvPr/>
        </p:nvSpPr>
        <p:spPr bwMode="auto">
          <a:xfrm flipV="1">
            <a:off x="813714" y="103759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3" name="Oval 295"/>
          <p:cNvSpPr>
            <a:spLocks noChangeArrowheads="1"/>
          </p:cNvSpPr>
          <p:nvPr/>
        </p:nvSpPr>
        <p:spPr bwMode="auto">
          <a:xfrm flipV="1">
            <a:off x="156081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4" name="Oval 296"/>
          <p:cNvSpPr>
            <a:spLocks noChangeArrowheads="1"/>
          </p:cNvSpPr>
          <p:nvPr/>
        </p:nvSpPr>
        <p:spPr bwMode="auto">
          <a:xfrm flipV="1">
            <a:off x="221610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5" name="Oval 297"/>
          <p:cNvSpPr>
            <a:spLocks noChangeArrowheads="1"/>
          </p:cNvSpPr>
          <p:nvPr/>
        </p:nvSpPr>
        <p:spPr bwMode="auto">
          <a:xfrm flipV="1">
            <a:off x="287399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6" name="Oval 298"/>
          <p:cNvSpPr>
            <a:spLocks noChangeArrowheads="1"/>
          </p:cNvSpPr>
          <p:nvPr/>
        </p:nvSpPr>
        <p:spPr bwMode="auto">
          <a:xfrm flipV="1">
            <a:off x="353188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7" name="Oval 299"/>
          <p:cNvSpPr>
            <a:spLocks noChangeArrowheads="1"/>
          </p:cNvSpPr>
          <p:nvPr/>
        </p:nvSpPr>
        <p:spPr bwMode="auto">
          <a:xfrm flipV="1">
            <a:off x="418978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8" name="Oval 300"/>
          <p:cNvSpPr>
            <a:spLocks noChangeArrowheads="1"/>
          </p:cNvSpPr>
          <p:nvPr/>
        </p:nvSpPr>
        <p:spPr bwMode="auto">
          <a:xfrm flipV="1">
            <a:off x="484767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9" name="Oval 301"/>
          <p:cNvSpPr>
            <a:spLocks noChangeArrowheads="1"/>
          </p:cNvSpPr>
          <p:nvPr/>
        </p:nvSpPr>
        <p:spPr bwMode="auto">
          <a:xfrm flipV="1">
            <a:off x="550556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0" name="Oval 302"/>
          <p:cNvSpPr>
            <a:spLocks noChangeArrowheads="1"/>
          </p:cNvSpPr>
          <p:nvPr/>
        </p:nvSpPr>
        <p:spPr bwMode="auto">
          <a:xfrm flipV="1">
            <a:off x="616346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1" name="Oval 303"/>
          <p:cNvSpPr>
            <a:spLocks noChangeArrowheads="1"/>
          </p:cNvSpPr>
          <p:nvPr/>
        </p:nvSpPr>
        <p:spPr bwMode="auto">
          <a:xfrm flipV="1">
            <a:off x="682135" y="113285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2" name="Oval 304"/>
          <p:cNvSpPr>
            <a:spLocks noChangeArrowheads="1"/>
          </p:cNvSpPr>
          <p:nvPr/>
        </p:nvSpPr>
        <p:spPr bwMode="auto">
          <a:xfrm flipV="1">
            <a:off x="747924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3" name="Oval 305"/>
          <p:cNvSpPr>
            <a:spLocks noChangeArrowheads="1"/>
          </p:cNvSpPr>
          <p:nvPr/>
        </p:nvSpPr>
        <p:spPr bwMode="auto">
          <a:xfrm flipV="1">
            <a:off x="813714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4" name="Oval 306"/>
          <p:cNvSpPr>
            <a:spLocks noChangeArrowheads="1"/>
          </p:cNvSpPr>
          <p:nvPr/>
        </p:nvSpPr>
        <p:spPr bwMode="auto">
          <a:xfrm flipV="1">
            <a:off x="885769" y="27554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5" name="Oval 307"/>
          <p:cNvSpPr>
            <a:spLocks noChangeArrowheads="1"/>
          </p:cNvSpPr>
          <p:nvPr/>
        </p:nvSpPr>
        <p:spPr bwMode="auto">
          <a:xfrm flipV="1">
            <a:off x="951558" y="27554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6" name="Oval 308"/>
          <p:cNvSpPr>
            <a:spLocks noChangeArrowheads="1"/>
          </p:cNvSpPr>
          <p:nvPr/>
        </p:nvSpPr>
        <p:spPr bwMode="auto">
          <a:xfrm flipV="1">
            <a:off x="1017347" y="27554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7" name="Oval 309"/>
          <p:cNvSpPr>
            <a:spLocks noChangeArrowheads="1"/>
          </p:cNvSpPr>
          <p:nvPr/>
        </p:nvSpPr>
        <p:spPr bwMode="auto">
          <a:xfrm flipV="1">
            <a:off x="1083137" y="27554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8" name="Oval 310"/>
          <p:cNvSpPr>
            <a:spLocks noChangeArrowheads="1"/>
          </p:cNvSpPr>
          <p:nvPr/>
        </p:nvSpPr>
        <p:spPr bwMode="auto">
          <a:xfrm flipV="1">
            <a:off x="1148926" y="27554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9" name="Oval 311"/>
          <p:cNvSpPr>
            <a:spLocks noChangeArrowheads="1"/>
          </p:cNvSpPr>
          <p:nvPr/>
        </p:nvSpPr>
        <p:spPr bwMode="auto">
          <a:xfrm flipV="1">
            <a:off x="885769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0" name="Oval 312"/>
          <p:cNvSpPr>
            <a:spLocks noChangeArrowheads="1"/>
          </p:cNvSpPr>
          <p:nvPr/>
        </p:nvSpPr>
        <p:spPr bwMode="auto">
          <a:xfrm flipV="1">
            <a:off x="951558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1" name="Oval 313"/>
          <p:cNvSpPr>
            <a:spLocks noChangeArrowheads="1"/>
          </p:cNvSpPr>
          <p:nvPr/>
        </p:nvSpPr>
        <p:spPr bwMode="auto">
          <a:xfrm flipV="1">
            <a:off x="1017347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2" name="Oval 314"/>
          <p:cNvSpPr>
            <a:spLocks noChangeArrowheads="1"/>
          </p:cNvSpPr>
          <p:nvPr/>
        </p:nvSpPr>
        <p:spPr bwMode="auto">
          <a:xfrm flipV="1">
            <a:off x="1083137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3" name="Oval 315"/>
          <p:cNvSpPr>
            <a:spLocks noChangeArrowheads="1"/>
          </p:cNvSpPr>
          <p:nvPr/>
        </p:nvSpPr>
        <p:spPr bwMode="auto">
          <a:xfrm flipV="1">
            <a:off x="1148926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4" name="Oval 316"/>
          <p:cNvSpPr>
            <a:spLocks noChangeArrowheads="1"/>
          </p:cNvSpPr>
          <p:nvPr/>
        </p:nvSpPr>
        <p:spPr bwMode="auto">
          <a:xfrm flipV="1">
            <a:off x="1214715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5" name="Oval 317"/>
          <p:cNvSpPr>
            <a:spLocks noChangeArrowheads="1"/>
          </p:cNvSpPr>
          <p:nvPr/>
        </p:nvSpPr>
        <p:spPr bwMode="auto">
          <a:xfrm flipV="1">
            <a:off x="1280505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6" name="Oval 318"/>
          <p:cNvSpPr>
            <a:spLocks noChangeArrowheads="1"/>
          </p:cNvSpPr>
          <p:nvPr/>
        </p:nvSpPr>
        <p:spPr bwMode="auto">
          <a:xfrm flipV="1">
            <a:off x="1346294" y="37079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7" name="Oval 319"/>
          <p:cNvSpPr>
            <a:spLocks noChangeArrowheads="1"/>
          </p:cNvSpPr>
          <p:nvPr/>
        </p:nvSpPr>
        <p:spPr bwMode="auto">
          <a:xfrm flipV="1">
            <a:off x="885769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8" name="Oval 320"/>
          <p:cNvSpPr>
            <a:spLocks noChangeArrowheads="1"/>
          </p:cNvSpPr>
          <p:nvPr/>
        </p:nvSpPr>
        <p:spPr bwMode="auto">
          <a:xfrm flipV="1">
            <a:off x="951558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9" name="Oval 321"/>
          <p:cNvSpPr>
            <a:spLocks noChangeArrowheads="1"/>
          </p:cNvSpPr>
          <p:nvPr/>
        </p:nvSpPr>
        <p:spPr bwMode="auto">
          <a:xfrm flipV="1">
            <a:off x="1017347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0" name="Oval 322"/>
          <p:cNvSpPr>
            <a:spLocks noChangeArrowheads="1"/>
          </p:cNvSpPr>
          <p:nvPr/>
        </p:nvSpPr>
        <p:spPr bwMode="auto">
          <a:xfrm flipV="1">
            <a:off x="1083137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1" name="Oval 323"/>
          <p:cNvSpPr>
            <a:spLocks noChangeArrowheads="1"/>
          </p:cNvSpPr>
          <p:nvPr/>
        </p:nvSpPr>
        <p:spPr bwMode="auto">
          <a:xfrm flipV="1">
            <a:off x="1148926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2" name="Oval 324"/>
          <p:cNvSpPr>
            <a:spLocks noChangeArrowheads="1"/>
          </p:cNvSpPr>
          <p:nvPr/>
        </p:nvSpPr>
        <p:spPr bwMode="auto">
          <a:xfrm flipV="1">
            <a:off x="1214715" y="46605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3" name="Oval 325"/>
          <p:cNvSpPr>
            <a:spLocks noChangeArrowheads="1"/>
          </p:cNvSpPr>
          <p:nvPr/>
        </p:nvSpPr>
        <p:spPr bwMode="auto">
          <a:xfrm flipV="1">
            <a:off x="885769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4" name="Oval 326"/>
          <p:cNvSpPr>
            <a:spLocks noChangeArrowheads="1"/>
          </p:cNvSpPr>
          <p:nvPr/>
        </p:nvSpPr>
        <p:spPr bwMode="auto">
          <a:xfrm flipV="1">
            <a:off x="951558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5" name="Oval 327"/>
          <p:cNvSpPr>
            <a:spLocks noChangeArrowheads="1"/>
          </p:cNvSpPr>
          <p:nvPr/>
        </p:nvSpPr>
        <p:spPr bwMode="auto">
          <a:xfrm flipV="1">
            <a:off x="1017347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6" name="Oval 328"/>
          <p:cNvSpPr>
            <a:spLocks noChangeArrowheads="1"/>
          </p:cNvSpPr>
          <p:nvPr/>
        </p:nvSpPr>
        <p:spPr bwMode="auto">
          <a:xfrm flipV="1">
            <a:off x="1083137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7" name="Oval 329"/>
          <p:cNvSpPr>
            <a:spLocks noChangeArrowheads="1"/>
          </p:cNvSpPr>
          <p:nvPr/>
        </p:nvSpPr>
        <p:spPr bwMode="auto">
          <a:xfrm flipV="1">
            <a:off x="1148926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8" name="Oval 330"/>
          <p:cNvSpPr>
            <a:spLocks noChangeArrowheads="1"/>
          </p:cNvSpPr>
          <p:nvPr/>
        </p:nvSpPr>
        <p:spPr bwMode="auto">
          <a:xfrm flipV="1">
            <a:off x="1214715" y="561312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9" name="Oval 331"/>
          <p:cNvSpPr>
            <a:spLocks noChangeArrowheads="1"/>
          </p:cNvSpPr>
          <p:nvPr/>
        </p:nvSpPr>
        <p:spPr bwMode="auto">
          <a:xfrm flipV="1">
            <a:off x="885769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0" name="Oval 332"/>
          <p:cNvSpPr>
            <a:spLocks noChangeArrowheads="1"/>
          </p:cNvSpPr>
          <p:nvPr/>
        </p:nvSpPr>
        <p:spPr bwMode="auto">
          <a:xfrm flipV="1">
            <a:off x="951558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1" name="Oval 333"/>
          <p:cNvSpPr>
            <a:spLocks noChangeArrowheads="1"/>
          </p:cNvSpPr>
          <p:nvPr/>
        </p:nvSpPr>
        <p:spPr bwMode="auto">
          <a:xfrm flipV="1">
            <a:off x="1017347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2" name="Oval 334"/>
          <p:cNvSpPr>
            <a:spLocks noChangeArrowheads="1"/>
          </p:cNvSpPr>
          <p:nvPr/>
        </p:nvSpPr>
        <p:spPr bwMode="auto">
          <a:xfrm flipV="1">
            <a:off x="1083137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3" name="Oval 335"/>
          <p:cNvSpPr>
            <a:spLocks noChangeArrowheads="1"/>
          </p:cNvSpPr>
          <p:nvPr/>
        </p:nvSpPr>
        <p:spPr bwMode="auto">
          <a:xfrm flipV="1">
            <a:off x="1148926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4" name="Oval 336"/>
          <p:cNvSpPr>
            <a:spLocks noChangeArrowheads="1"/>
          </p:cNvSpPr>
          <p:nvPr/>
        </p:nvSpPr>
        <p:spPr bwMode="auto">
          <a:xfrm flipV="1">
            <a:off x="1214715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5" name="Oval 337"/>
          <p:cNvSpPr>
            <a:spLocks noChangeArrowheads="1"/>
          </p:cNvSpPr>
          <p:nvPr/>
        </p:nvSpPr>
        <p:spPr bwMode="auto">
          <a:xfrm flipV="1">
            <a:off x="1280505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6" name="Oval 338"/>
          <p:cNvSpPr>
            <a:spLocks noChangeArrowheads="1"/>
          </p:cNvSpPr>
          <p:nvPr/>
        </p:nvSpPr>
        <p:spPr bwMode="auto">
          <a:xfrm flipV="1">
            <a:off x="1346294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7" name="Oval 339"/>
          <p:cNvSpPr>
            <a:spLocks noChangeArrowheads="1"/>
          </p:cNvSpPr>
          <p:nvPr/>
        </p:nvSpPr>
        <p:spPr bwMode="auto">
          <a:xfrm flipV="1">
            <a:off x="1412083" y="656569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8" name="Oval 340"/>
          <p:cNvSpPr>
            <a:spLocks noChangeArrowheads="1"/>
          </p:cNvSpPr>
          <p:nvPr/>
        </p:nvSpPr>
        <p:spPr bwMode="auto">
          <a:xfrm flipV="1">
            <a:off x="885769" y="75182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9" name="Oval 341"/>
          <p:cNvSpPr>
            <a:spLocks noChangeArrowheads="1"/>
          </p:cNvSpPr>
          <p:nvPr/>
        </p:nvSpPr>
        <p:spPr bwMode="auto">
          <a:xfrm flipV="1">
            <a:off x="951558" y="751826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0" name="Oval 342"/>
          <p:cNvSpPr>
            <a:spLocks noChangeArrowheads="1"/>
          </p:cNvSpPr>
          <p:nvPr/>
        </p:nvSpPr>
        <p:spPr bwMode="auto">
          <a:xfrm flipV="1">
            <a:off x="885769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1" name="Oval 343"/>
          <p:cNvSpPr>
            <a:spLocks noChangeArrowheads="1"/>
          </p:cNvSpPr>
          <p:nvPr/>
        </p:nvSpPr>
        <p:spPr bwMode="auto">
          <a:xfrm flipV="1">
            <a:off x="951558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2" name="Oval 344"/>
          <p:cNvSpPr>
            <a:spLocks noChangeArrowheads="1"/>
          </p:cNvSpPr>
          <p:nvPr/>
        </p:nvSpPr>
        <p:spPr bwMode="auto">
          <a:xfrm flipV="1">
            <a:off x="1017347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3" name="Oval 345"/>
          <p:cNvSpPr>
            <a:spLocks noChangeArrowheads="1"/>
          </p:cNvSpPr>
          <p:nvPr/>
        </p:nvSpPr>
        <p:spPr bwMode="auto">
          <a:xfrm flipV="1">
            <a:off x="1083137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4" name="Oval 346"/>
          <p:cNvSpPr>
            <a:spLocks noChangeArrowheads="1"/>
          </p:cNvSpPr>
          <p:nvPr/>
        </p:nvSpPr>
        <p:spPr bwMode="auto">
          <a:xfrm flipV="1">
            <a:off x="1148926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5" name="Oval 347"/>
          <p:cNvSpPr>
            <a:spLocks noChangeArrowheads="1"/>
          </p:cNvSpPr>
          <p:nvPr/>
        </p:nvSpPr>
        <p:spPr bwMode="auto">
          <a:xfrm flipV="1">
            <a:off x="1214715" y="84708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6" name="Oval 348"/>
          <p:cNvSpPr>
            <a:spLocks noChangeArrowheads="1"/>
          </p:cNvSpPr>
          <p:nvPr/>
        </p:nvSpPr>
        <p:spPr bwMode="auto">
          <a:xfrm flipV="1">
            <a:off x="885769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7" name="Oval 349"/>
          <p:cNvSpPr>
            <a:spLocks noChangeArrowheads="1"/>
          </p:cNvSpPr>
          <p:nvPr/>
        </p:nvSpPr>
        <p:spPr bwMode="auto">
          <a:xfrm flipV="1">
            <a:off x="951558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8" name="Oval 350"/>
          <p:cNvSpPr>
            <a:spLocks noChangeArrowheads="1"/>
          </p:cNvSpPr>
          <p:nvPr/>
        </p:nvSpPr>
        <p:spPr bwMode="auto">
          <a:xfrm flipV="1">
            <a:off x="1017347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9" name="Oval 351"/>
          <p:cNvSpPr>
            <a:spLocks noChangeArrowheads="1"/>
          </p:cNvSpPr>
          <p:nvPr/>
        </p:nvSpPr>
        <p:spPr bwMode="auto">
          <a:xfrm flipV="1">
            <a:off x="1083137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0" name="Oval 352"/>
          <p:cNvSpPr>
            <a:spLocks noChangeArrowheads="1"/>
          </p:cNvSpPr>
          <p:nvPr/>
        </p:nvSpPr>
        <p:spPr bwMode="auto">
          <a:xfrm flipV="1">
            <a:off x="1148926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1" name="Oval 353"/>
          <p:cNvSpPr>
            <a:spLocks noChangeArrowheads="1"/>
          </p:cNvSpPr>
          <p:nvPr/>
        </p:nvSpPr>
        <p:spPr bwMode="auto">
          <a:xfrm flipV="1">
            <a:off x="1214715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2" name="Oval 354"/>
          <p:cNvSpPr>
            <a:spLocks noChangeArrowheads="1"/>
          </p:cNvSpPr>
          <p:nvPr/>
        </p:nvSpPr>
        <p:spPr bwMode="auto">
          <a:xfrm flipV="1">
            <a:off x="1280505" y="94234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3" name="Oval 355"/>
          <p:cNvSpPr>
            <a:spLocks noChangeArrowheads="1"/>
          </p:cNvSpPr>
          <p:nvPr/>
        </p:nvSpPr>
        <p:spPr bwMode="auto">
          <a:xfrm flipV="1">
            <a:off x="885769" y="103759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4" name="Oval 356"/>
          <p:cNvSpPr>
            <a:spLocks noChangeArrowheads="1"/>
          </p:cNvSpPr>
          <p:nvPr/>
        </p:nvSpPr>
        <p:spPr bwMode="auto">
          <a:xfrm flipV="1">
            <a:off x="951558" y="103759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5" name="Oval 357"/>
          <p:cNvSpPr>
            <a:spLocks noChangeArrowheads="1"/>
          </p:cNvSpPr>
          <p:nvPr/>
        </p:nvSpPr>
        <p:spPr bwMode="auto">
          <a:xfrm flipV="1">
            <a:off x="1017347" y="103759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6" name="Oval 358"/>
          <p:cNvSpPr>
            <a:spLocks noChangeArrowheads="1"/>
          </p:cNvSpPr>
          <p:nvPr/>
        </p:nvSpPr>
        <p:spPr bwMode="auto">
          <a:xfrm flipV="1">
            <a:off x="1083137" y="103759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7" name="Oval 359"/>
          <p:cNvSpPr>
            <a:spLocks noChangeArrowheads="1"/>
          </p:cNvSpPr>
          <p:nvPr/>
        </p:nvSpPr>
        <p:spPr bwMode="auto">
          <a:xfrm flipV="1">
            <a:off x="885769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8" name="Oval 360"/>
          <p:cNvSpPr>
            <a:spLocks noChangeArrowheads="1"/>
          </p:cNvSpPr>
          <p:nvPr/>
        </p:nvSpPr>
        <p:spPr bwMode="auto">
          <a:xfrm flipV="1">
            <a:off x="951558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9" name="Oval 361"/>
          <p:cNvSpPr>
            <a:spLocks noChangeArrowheads="1"/>
          </p:cNvSpPr>
          <p:nvPr/>
        </p:nvSpPr>
        <p:spPr bwMode="auto">
          <a:xfrm flipV="1">
            <a:off x="1017347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60" name="Oval 362"/>
          <p:cNvSpPr>
            <a:spLocks noChangeArrowheads="1"/>
          </p:cNvSpPr>
          <p:nvPr/>
        </p:nvSpPr>
        <p:spPr bwMode="auto">
          <a:xfrm flipV="1">
            <a:off x="1083137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61" name="Oval 363"/>
          <p:cNvSpPr>
            <a:spLocks noChangeArrowheads="1"/>
          </p:cNvSpPr>
          <p:nvPr/>
        </p:nvSpPr>
        <p:spPr bwMode="auto">
          <a:xfrm flipV="1">
            <a:off x="1148926" y="113285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68" name="Rectangle 371"/>
          <p:cNvSpPr>
            <a:spLocks noChangeArrowheads="1"/>
          </p:cNvSpPr>
          <p:nvPr/>
        </p:nvSpPr>
        <p:spPr bwMode="auto">
          <a:xfrm>
            <a:off x="4924398" y="75534"/>
            <a:ext cx="558942" cy="1314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69" name="Text Box 373"/>
          <p:cNvSpPr txBox="1">
            <a:spLocks noChangeArrowheads="1"/>
          </p:cNvSpPr>
          <p:nvPr/>
        </p:nvSpPr>
        <p:spPr bwMode="auto">
          <a:xfrm>
            <a:off x="5094058" y="1146967"/>
            <a:ext cx="444085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V*K</a:t>
            </a:r>
          </a:p>
        </p:txBody>
      </p:sp>
      <p:sp>
        <p:nvSpPr>
          <p:cNvPr id="370" name="Rectangle 374"/>
          <p:cNvSpPr>
            <a:spLocks noChangeArrowheads="1"/>
          </p:cNvSpPr>
          <p:nvPr/>
        </p:nvSpPr>
        <p:spPr bwMode="auto">
          <a:xfrm flipV="1">
            <a:off x="4924398" y="930284"/>
            <a:ext cx="558942" cy="56852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prstDash val="dash"/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1" name="Text Box 375"/>
          <p:cNvSpPr txBox="1">
            <a:spLocks noChangeArrowheads="1"/>
          </p:cNvSpPr>
          <p:nvPr/>
        </p:nvSpPr>
        <p:spPr bwMode="auto">
          <a:xfrm>
            <a:off x="4878890" y="706822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</a:t>
            </a:r>
          </a:p>
        </p:txBody>
      </p:sp>
      <p:grpSp>
        <p:nvGrpSpPr>
          <p:cNvPr id="372" name="Group 371"/>
          <p:cNvGrpSpPr/>
          <p:nvPr/>
        </p:nvGrpSpPr>
        <p:grpSpPr>
          <a:xfrm>
            <a:off x="4493158" y="1371600"/>
            <a:ext cx="1499968" cy="279801"/>
            <a:chOff x="2721430" y="2478517"/>
            <a:chExt cx="1499968" cy="279801"/>
          </a:xfrm>
        </p:grpSpPr>
        <p:sp>
          <p:nvSpPr>
            <p:cNvPr id="373" name="Text Box 372"/>
            <p:cNvSpPr txBox="1">
              <a:spLocks noChangeArrowheads="1"/>
            </p:cNvSpPr>
            <p:nvPr/>
          </p:nvSpPr>
          <p:spPr bwMode="auto">
            <a:xfrm>
              <a:off x="3799755" y="2478517"/>
              <a:ext cx="421643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 err="1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100" b="1" baseline="-25000" dirty="0" err="1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wk</a:t>
              </a:r>
              <a:endParaRPr lang="en-US" altLang="en-US" sz="11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74" name="Text Box 376"/>
            <p:cNvSpPr txBox="1">
              <a:spLocks noChangeArrowheads="1"/>
            </p:cNvSpPr>
            <p:nvPr/>
          </p:nvSpPr>
          <p:spPr bwMode="auto">
            <a:xfrm>
              <a:off x="2721430" y="2482412"/>
              <a:ext cx="1272838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>
                  <a:cs typeface="Times New Roman" panose="02020603050405020304" pitchFamily="18" charset="0"/>
                </a:rPr>
                <a:t>word-topic matrix</a:t>
              </a:r>
            </a:p>
          </p:txBody>
        </p:sp>
      </p:grpSp>
      <p:sp>
        <p:nvSpPr>
          <p:cNvPr id="375" name="Text Box 377"/>
          <p:cNvSpPr txBox="1">
            <a:spLocks noChangeArrowheads="1"/>
          </p:cNvSpPr>
          <p:nvPr/>
        </p:nvSpPr>
        <p:spPr bwMode="auto">
          <a:xfrm>
            <a:off x="4540948" y="505400"/>
            <a:ext cx="367141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chemeClr val="accent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≈</a:t>
            </a:r>
          </a:p>
        </p:txBody>
      </p:sp>
      <p:sp>
        <p:nvSpPr>
          <p:cNvPr id="376" name="Text Box 378"/>
          <p:cNvSpPr txBox="1">
            <a:spLocks noChangeArrowheads="1"/>
          </p:cNvSpPr>
          <p:nvPr/>
        </p:nvSpPr>
        <p:spPr bwMode="auto">
          <a:xfrm>
            <a:off x="5434654" y="521465"/>
            <a:ext cx="387980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chemeClr val="accent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</a:p>
        </p:txBody>
      </p:sp>
      <p:sp>
        <p:nvSpPr>
          <p:cNvPr id="377" name="Right Arrow 376"/>
          <p:cNvSpPr/>
          <p:nvPr/>
        </p:nvSpPr>
        <p:spPr>
          <a:xfrm>
            <a:off x="1523846" y="775832"/>
            <a:ext cx="197170" cy="911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78" name="Text Box 17"/>
          <p:cNvSpPr txBox="1">
            <a:spLocks noChangeArrowheads="1"/>
          </p:cNvSpPr>
          <p:nvPr/>
        </p:nvSpPr>
        <p:spPr bwMode="auto">
          <a:xfrm>
            <a:off x="108585" y="1280160"/>
            <a:ext cx="1441153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 smtClean="0">
                <a:cs typeface="Times New Roman" panose="02020603050405020304" pitchFamily="18" charset="0"/>
              </a:rPr>
              <a:t>Document Collection</a:t>
            </a:r>
            <a:endParaRPr lang="en-US" alt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379" name="Text Box 17"/>
          <p:cNvSpPr txBox="1">
            <a:spLocks noChangeArrowheads="1"/>
          </p:cNvSpPr>
          <p:nvPr/>
        </p:nvSpPr>
        <p:spPr bwMode="auto">
          <a:xfrm>
            <a:off x="1772424" y="1280160"/>
            <a:ext cx="1231160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 smtClean="0">
                <a:cs typeface="Times New Roman" panose="02020603050405020304" pitchFamily="18" charset="0"/>
              </a:rPr>
              <a:t>Topic assignment</a:t>
            </a:r>
            <a:endParaRPr lang="en-US" alt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380" name="Text Box 8"/>
          <p:cNvSpPr txBox="1">
            <a:spLocks noChangeArrowheads="1"/>
          </p:cNvSpPr>
          <p:nvPr/>
        </p:nvSpPr>
        <p:spPr bwMode="auto">
          <a:xfrm>
            <a:off x="3910627" y="0"/>
            <a:ext cx="256534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82" name="Text Box 364"/>
          <p:cNvSpPr txBox="1">
            <a:spLocks noChangeArrowheads="1"/>
          </p:cNvSpPr>
          <p:nvPr/>
        </p:nvSpPr>
        <p:spPr bwMode="auto">
          <a:xfrm>
            <a:off x="190848" y="346685"/>
            <a:ext cx="452432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65" name="Arrow 727"/>
          <p:cNvSpPr>
            <a:spLocks noChangeShapeType="1"/>
          </p:cNvSpPr>
          <p:nvPr/>
        </p:nvSpPr>
        <p:spPr bwMode="auto">
          <a:xfrm flipH="1" flipV="1">
            <a:off x="183540" y="338930"/>
            <a:ext cx="6500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3" name="Text Box 365"/>
          <p:cNvSpPr txBox="1">
            <a:spLocks noChangeArrowheads="1"/>
          </p:cNvSpPr>
          <p:nvPr/>
        </p:nvSpPr>
        <p:spPr bwMode="auto">
          <a:xfrm>
            <a:off x="789657" y="805642"/>
            <a:ext cx="375417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i,j</a:t>
            </a:r>
            <a:endParaRPr lang="en-US" altLang="en-US" sz="14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84" name="Arrow 727"/>
          <p:cNvSpPr>
            <a:spLocks noChangeShapeType="1"/>
          </p:cNvSpPr>
          <p:nvPr/>
        </p:nvSpPr>
        <p:spPr bwMode="auto">
          <a:xfrm flipH="1" flipV="1">
            <a:off x="779998" y="805189"/>
            <a:ext cx="65006" cy="95257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5" name="Text Box 368"/>
          <p:cNvSpPr txBox="1">
            <a:spLocks noChangeArrowheads="1"/>
          </p:cNvSpPr>
          <p:nvPr/>
        </p:nvSpPr>
        <p:spPr bwMode="auto">
          <a:xfrm>
            <a:off x="800100" y="335255"/>
            <a:ext cx="407528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i,1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86" name="Arrow 727"/>
          <p:cNvSpPr>
            <a:spLocks noChangeShapeType="1"/>
          </p:cNvSpPr>
          <p:nvPr/>
        </p:nvSpPr>
        <p:spPr bwMode="auto">
          <a:xfrm flipH="1" flipV="1">
            <a:off x="790180" y="334801"/>
            <a:ext cx="6500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8266</TotalTime>
  <Words>54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Bo</dc:creator>
  <cp:lastModifiedBy>Peng, Bo</cp:lastModifiedBy>
  <cp:revision>8</cp:revision>
  <dcterms:created xsi:type="dcterms:W3CDTF">2016-01-26T21:21:25Z</dcterms:created>
  <dcterms:modified xsi:type="dcterms:W3CDTF">2016-02-01T15:07:47Z</dcterms:modified>
</cp:coreProperties>
</file>