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" cy="1646238"/>
  <p:notesSz cx="6858000" cy="9144000"/>
  <p:defaultTextStyle>
    <a:defPPr>
      <a:defRPr lang="en-US"/>
    </a:defPPr>
    <a:lvl1pPr marL="0" algn="l" defTabSz="232623" rtl="0" eaLnBrk="1" latinLnBrk="0" hangingPunct="1">
      <a:defRPr sz="458" kern="1200">
        <a:solidFill>
          <a:schemeClr val="tx1"/>
        </a:solidFill>
        <a:latin typeface="+mn-lt"/>
        <a:ea typeface="+mn-ea"/>
        <a:cs typeface="+mn-cs"/>
      </a:defRPr>
    </a:lvl1pPr>
    <a:lvl2pPr marL="116312" algn="l" defTabSz="232623" rtl="0" eaLnBrk="1" latinLnBrk="0" hangingPunct="1">
      <a:defRPr sz="458" kern="1200">
        <a:solidFill>
          <a:schemeClr val="tx1"/>
        </a:solidFill>
        <a:latin typeface="+mn-lt"/>
        <a:ea typeface="+mn-ea"/>
        <a:cs typeface="+mn-cs"/>
      </a:defRPr>
    </a:lvl2pPr>
    <a:lvl3pPr marL="232623" algn="l" defTabSz="232623" rtl="0" eaLnBrk="1" latinLnBrk="0" hangingPunct="1">
      <a:defRPr sz="458" kern="1200">
        <a:solidFill>
          <a:schemeClr val="tx1"/>
        </a:solidFill>
        <a:latin typeface="+mn-lt"/>
        <a:ea typeface="+mn-ea"/>
        <a:cs typeface="+mn-cs"/>
      </a:defRPr>
    </a:lvl3pPr>
    <a:lvl4pPr marL="348935" algn="l" defTabSz="232623" rtl="0" eaLnBrk="1" latinLnBrk="0" hangingPunct="1">
      <a:defRPr sz="458" kern="1200">
        <a:solidFill>
          <a:schemeClr val="tx1"/>
        </a:solidFill>
        <a:latin typeface="+mn-lt"/>
        <a:ea typeface="+mn-ea"/>
        <a:cs typeface="+mn-cs"/>
      </a:defRPr>
    </a:lvl4pPr>
    <a:lvl5pPr marL="465247" algn="l" defTabSz="232623" rtl="0" eaLnBrk="1" latinLnBrk="0" hangingPunct="1">
      <a:defRPr sz="458" kern="1200">
        <a:solidFill>
          <a:schemeClr val="tx1"/>
        </a:solidFill>
        <a:latin typeface="+mn-lt"/>
        <a:ea typeface="+mn-ea"/>
        <a:cs typeface="+mn-cs"/>
      </a:defRPr>
    </a:lvl5pPr>
    <a:lvl6pPr marL="581558" algn="l" defTabSz="232623" rtl="0" eaLnBrk="1" latinLnBrk="0" hangingPunct="1">
      <a:defRPr sz="458" kern="1200">
        <a:solidFill>
          <a:schemeClr val="tx1"/>
        </a:solidFill>
        <a:latin typeface="+mn-lt"/>
        <a:ea typeface="+mn-ea"/>
        <a:cs typeface="+mn-cs"/>
      </a:defRPr>
    </a:lvl6pPr>
    <a:lvl7pPr marL="697870" algn="l" defTabSz="232623" rtl="0" eaLnBrk="1" latinLnBrk="0" hangingPunct="1">
      <a:defRPr sz="458" kern="1200">
        <a:solidFill>
          <a:schemeClr val="tx1"/>
        </a:solidFill>
        <a:latin typeface="+mn-lt"/>
        <a:ea typeface="+mn-ea"/>
        <a:cs typeface="+mn-cs"/>
      </a:defRPr>
    </a:lvl7pPr>
    <a:lvl8pPr marL="814182" algn="l" defTabSz="232623" rtl="0" eaLnBrk="1" latinLnBrk="0" hangingPunct="1">
      <a:defRPr sz="458" kern="1200">
        <a:solidFill>
          <a:schemeClr val="tx1"/>
        </a:solidFill>
        <a:latin typeface="+mn-lt"/>
        <a:ea typeface="+mn-ea"/>
        <a:cs typeface="+mn-cs"/>
      </a:defRPr>
    </a:lvl8pPr>
    <a:lvl9pPr marL="930493" algn="l" defTabSz="232623" rtl="0" eaLnBrk="1" latinLnBrk="0" hangingPunct="1">
      <a:defRPr sz="45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228" d="100"/>
          <a:sy n="228" d="100"/>
        </p:scale>
        <p:origin x="18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9419"/>
            <a:ext cx="2743200" cy="573135"/>
          </a:xfrm>
        </p:spPr>
        <p:txBody>
          <a:bodyPr anchor="b"/>
          <a:lstStyle>
            <a:lvl1pPr algn="ctr"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64656"/>
            <a:ext cx="2743200" cy="397460"/>
          </a:xfrm>
        </p:spPr>
        <p:txBody>
          <a:bodyPr/>
          <a:lstStyle>
            <a:lvl1pPr marL="0" indent="0" algn="ctr">
              <a:buNone/>
              <a:defRPr sz="576"/>
            </a:lvl1pPr>
            <a:lvl2pPr marL="109728" indent="0" algn="ctr">
              <a:buNone/>
              <a:defRPr sz="480"/>
            </a:lvl2pPr>
            <a:lvl3pPr marL="219456" indent="0" algn="ctr">
              <a:buNone/>
              <a:defRPr sz="432"/>
            </a:lvl3pPr>
            <a:lvl4pPr marL="329184" indent="0" algn="ctr">
              <a:buNone/>
              <a:defRPr sz="384"/>
            </a:lvl4pPr>
            <a:lvl5pPr marL="438912" indent="0" algn="ctr">
              <a:buNone/>
              <a:defRPr sz="384"/>
            </a:lvl5pPr>
            <a:lvl6pPr marL="548640" indent="0" algn="ctr">
              <a:buNone/>
              <a:defRPr sz="384"/>
            </a:lvl6pPr>
            <a:lvl7pPr marL="658368" indent="0" algn="ctr">
              <a:buNone/>
              <a:defRPr sz="384"/>
            </a:lvl7pPr>
            <a:lvl8pPr marL="768096" indent="0" algn="ctr">
              <a:buNone/>
              <a:defRPr sz="384"/>
            </a:lvl8pPr>
            <a:lvl9pPr marL="877824" indent="0" algn="ctr">
              <a:buNone/>
              <a:defRPr sz="3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8228-A6A0-4433-90EE-7607014D777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D9D-D7BF-4BC6-B666-6FB566AB9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8228-A6A0-4433-90EE-7607014D777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D9D-D7BF-4BC6-B666-6FB566AB9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87647"/>
            <a:ext cx="788670" cy="13951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87647"/>
            <a:ext cx="2320290" cy="13951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8228-A6A0-4433-90EE-7607014D777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D9D-D7BF-4BC6-B666-6FB566AB9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6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8228-A6A0-4433-90EE-7607014D777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D9D-D7BF-4BC6-B666-6FB566AB9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10417"/>
            <a:ext cx="3154680" cy="684789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101684"/>
            <a:ext cx="3154680" cy="360114"/>
          </a:xfrm>
        </p:spPr>
        <p:txBody>
          <a:bodyPr/>
          <a:lstStyle>
            <a:lvl1pPr marL="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1pPr>
            <a:lvl2pPr marL="109728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1945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3pPr>
            <a:lvl4pPr marL="32918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4pPr>
            <a:lvl5pPr marL="438912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5pPr>
            <a:lvl6pPr marL="54864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6pPr>
            <a:lvl7pPr marL="658368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7pPr>
            <a:lvl8pPr marL="768096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8pPr>
            <a:lvl9pPr marL="87782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8228-A6A0-4433-90EE-7607014D777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D9D-D7BF-4BC6-B666-6FB566AB9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4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38235"/>
            <a:ext cx="1554480" cy="10445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38235"/>
            <a:ext cx="1554480" cy="10445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8228-A6A0-4433-90EE-7607014D777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D9D-D7BF-4BC6-B666-6FB566AB9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87647"/>
            <a:ext cx="3154680" cy="3181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03557"/>
            <a:ext cx="1547336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01334"/>
            <a:ext cx="1547336" cy="88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03557"/>
            <a:ext cx="1554956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01334"/>
            <a:ext cx="1554956" cy="88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8228-A6A0-4433-90EE-7607014D777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D9D-D7BF-4BC6-B666-6FB566AB9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6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8228-A6A0-4433-90EE-7607014D777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D9D-D7BF-4BC6-B666-6FB566AB9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3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8228-A6A0-4433-90EE-7607014D777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D9D-D7BF-4BC6-B666-6FB566AB9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1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9749"/>
            <a:ext cx="1179671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37028"/>
            <a:ext cx="1851660" cy="1169896"/>
          </a:xfrm>
        </p:spPr>
        <p:txBody>
          <a:bodyPr/>
          <a:lstStyle>
            <a:lvl1pPr>
              <a:defRPr sz="768"/>
            </a:lvl1pPr>
            <a:lvl2pPr>
              <a:defRPr sz="672"/>
            </a:lvl2pPr>
            <a:lvl3pPr>
              <a:defRPr sz="576"/>
            </a:lvl3pPr>
            <a:lvl4pPr>
              <a:defRPr sz="480"/>
            </a:lvl4pPr>
            <a:lvl5pPr>
              <a:defRPr sz="480"/>
            </a:lvl5pPr>
            <a:lvl6pPr>
              <a:defRPr sz="480"/>
            </a:lvl6pPr>
            <a:lvl7pPr>
              <a:defRPr sz="480"/>
            </a:lvl7pPr>
            <a:lvl8pPr>
              <a:defRPr sz="480"/>
            </a:lvl8pPr>
            <a:lvl9pPr>
              <a:defRPr sz="4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93871"/>
            <a:ext cx="1179671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8228-A6A0-4433-90EE-7607014D777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D9D-D7BF-4BC6-B666-6FB566AB9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9749"/>
            <a:ext cx="1179671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37028"/>
            <a:ext cx="1851660" cy="1169896"/>
          </a:xfrm>
        </p:spPr>
        <p:txBody>
          <a:bodyPr anchor="t"/>
          <a:lstStyle>
            <a:lvl1pPr marL="0" indent="0">
              <a:buNone/>
              <a:defRPr sz="768"/>
            </a:lvl1pPr>
            <a:lvl2pPr marL="109728" indent="0">
              <a:buNone/>
              <a:defRPr sz="672"/>
            </a:lvl2pPr>
            <a:lvl3pPr marL="219456" indent="0">
              <a:buNone/>
              <a:defRPr sz="576"/>
            </a:lvl3pPr>
            <a:lvl4pPr marL="329184" indent="0">
              <a:buNone/>
              <a:defRPr sz="480"/>
            </a:lvl4pPr>
            <a:lvl5pPr marL="438912" indent="0">
              <a:buNone/>
              <a:defRPr sz="480"/>
            </a:lvl5pPr>
            <a:lvl6pPr marL="548640" indent="0">
              <a:buNone/>
              <a:defRPr sz="480"/>
            </a:lvl6pPr>
            <a:lvl7pPr marL="658368" indent="0">
              <a:buNone/>
              <a:defRPr sz="480"/>
            </a:lvl7pPr>
            <a:lvl8pPr marL="768096" indent="0">
              <a:buNone/>
              <a:defRPr sz="480"/>
            </a:lvl8pPr>
            <a:lvl9pPr marL="877824" indent="0">
              <a:buNone/>
              <a:defRPr sz="4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93871"/>
            <a:ext cx="1179671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8228-A6A0-4433-90EE-7607014D777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D9D-D7BF-4BC6-B666-6FB566AB9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3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87647"/>
            <a:ext cx="3154680" cy="31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38235"/>
            <a:ext cx="3154680" cy="10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525819"/>
            <a:ext cx="82296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18228-A6A0-4433-90EE-7607014D7778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525819"/>
            <a:ext cx="123444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525819"/>
            <a:ext cx="82296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6D9D-D7BF-4BC6-B666-6FB566AB9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" rtl="0" eaLnBrk="1" latinLnBrk="0" hangingPunct="1">
        <a:lnSpc>
          <a:spcPct val="90000"/>
        </a:lnSpc>
        <a:spcBef>
          <a:spcPct val="0"/>
        </a:spcBef>
        <a:buNone/>
        <a:defRPr sz="1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" indent="-54864" algn="l" defTabSz="21945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5"/>
          <p:cNvSpPr>
            <a:spLocks noChangeArrowheads="1"/>
          </p:cNvSpPr>
          <p:nvPr/>
        </p:nvSpPr>
        <p:spPr bwMode="auto">
          <a:xfrm>
            <a:off x="344999" y="226100"/>
            <a:ext cx="1427524" cy="1057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1920050" y="226100"/>
            <a:ext cx="1427134" cy="10573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" name="Oval 20"/>
          <p:cNvSpPr>
            <a:spLocks noChangeArrowheads="1"/>
          </p:cNvSpPr>
          <p:nvPr/>
        </p:nvSpPr>
        <p:spPr bwMode="auto">
          <a:xfrm flipV="1">
            <a:off x="1959975" y="275543"/>
            <a:ext cx="39142" cy="56701"/>
          </a:xfrm>
          <a:prstGeom prst="ellipse">
            <a:avLst/>
          </a:prstGeom>
          <a:solidFill>
            <a:schemeClr val="accent5"/>
          </a:solidFill>
          <a:ln w="317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" name="Oval 21"/>
          <p:cNvSpPr>
            <a:spLocks noChangeArrowheads="1"/>
          </p:cNvSpPr>
          <p:nvPr/>
        </p:nvSpPr>
        <p:spPr bwMode="auto">
          <a:xfrm flipV="1">
            <a:off x="2025475" y="27554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 flipV="1">
            <a:off x="2091234" y="27554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" name="Oval 23"/>
          <p:cNvSpPr>
            <a:spLocks noChangeArrowheads="1"/>
          </p:cNvSpPr>
          <p:nvPr/>
        </p:nvSpPr>
        <p:spPr bwMode="auto">
          <a:xfrm flipV="1">
            <a:off x="2156993" y="27554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 flipV="1">
            <a:off x="2222753" y="27554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" name="Oval 25"/>
          <p:cNvSpPr>
            <a:spLocks noChangeArrowheads="1"/>
          </p:cNvSpPr>
          <p:nvPr/>
        </p:nvSpPr>
        <p:spPr bwMode="auto">
          <a:xfrm flipV="1">
            <a:off x="2288512" y="27554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 flipV="1">
            <a:off x="2354271" y="27554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 flipV="1">
            <a:off x="2420031" y="27554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" name="Oval 28"/>
          <p:cNvSpPr>
            <a:spLocks noChangeArrowheads="1"/>
          </p:cNvSpPr>
          <p:nvPr/>
        </p:nvSpPr>
        <p:spPr bwMode="auto">
          <a:xfrm flipV="1">
            <a:off x="2485790" y="27554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 flipV="1">
            <a:off x="2551548" y="275543"/>
            <a:ext cx="39142" cy="56701"/>
          </a:xfrm>
          <a:prstGeom prst="ellipse">
            <a:avLst/>
          </a:prstGeom>
          <a:solidFill>
            <a:schemeClr val="accent6"/>
          </a:solidFill>
          <a:ln w="3175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 flipV="1">
            <a:off x="2617308" y="27554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" name="Oval 31"/>
          <p:cNvSpPr>
            <a:spLocks noChangeArrowheads="1"/>
          </p:cNvSpPr>
          <p:nvPr/>
        </p:nvSpPr>
        <p:spPr bwMode="auto">
          <a:xfrm flipV="1">
            <a:off x="1959975" y="37080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" name="Oval 32"/>
          <p:cNvSpPr>
            <a:spLocks noChangeArrowheads="1"/>
          </p:cNvSpPr>
          <p:nvPr/>
        </p:nvSpPr>
        <p:spPr bwMode="auto">
          <a:xfrm flipV="1">
            <a:off x="2025475" y="37080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 flipV="1">
            <a:off x="2091234" y="37080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" name="Oval 34"/>
          <p:cNvSpPr>
            <a:spLocks noChangeArrowheads="1"/>
          </p:cNvSpPr>
          <p:nvPr/>
        </p:nvSpPr>
        <p:spPr bwMode="auto">
          <a:xfrm flipV="1">
            <a:off x="2156993" y="37080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" name="Oval 35"/>
          <p:cNvSpPr>
            <a:spLocks noChangeArrowheads="1"/>
          </p:cNvSpPr>
          <p:nvPr/>
        </p:nvSpPr>
        <p:spPr bwMode="auto">
          <a:xfrm flipV="1">
            <a:off x="2222753" y="37080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" name="Oval 36"/>
          <p:cNvSpPr>
            <a:spLocks noChangeArrowheads="1"/>
          </p:cNvSpPr>
          <p:nvPr/>
        </p:nvSpPr>
        <p:spPr bwMode="auto">
          <a:xfrm flipV="1">
            <a:off x="2288512" y="37080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" name="Oval 37"/>
          <p:cNvSpPr>
            <a:spLocks noChangeArrowheads="1"/>
          </p:cNvSpPr>
          <p:nvPr/>
        </p:nvSpPr>
        <p:spPr bwMode="auto">
          <a:xfrm flipV="1">
            <a:off x="2354271" y="37080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" name="Oval 38"/>
          <p:cNvSpPr>
            <a:spLocks noChangeArrowheads="1"/>
          </p:cNvSpPr>
          <p:nvPr/>
        </p:nvSpPr>
        <p:spPr bwMode="auto">
          <a:xfrm flipV="1">
            <a:off x="2420031" y="37080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" name="Oval 39"/>
          <p:cNvSpPr>
            <a:spLocks noChangeArrowheads="1"/>
          </p:cNvSpPr>
          <p:nvPr/>
        </p:nvSpPr>
        <p:spPr bwMode="auto">
          <a:xfrm flipV="1">
            <a:off x="2485790" y="37080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" name="Oval 40"/>
          <p:cNvSpPr>
            <a:spLocks noChangeArrowheads="1"/>
          </p:cNvSpPr>
          <p:nvPr/>
        </p:nvSpPr>
        <p:spPr bwMode="auto">
          <a:xfrm flipV="1">
            <a:off x="2551548" y="37080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" name="Oval 41"/>
          <p:cNvSpPr>
            <a:spLocks noChangeArrowheads="1"/>
          </p:cNvSpPr>
          <p:nvPr/>
        </p:nvSpPr>
        <p:spPr bwMode="auto">
          <a:xfrm flipV="1">
            <a:off x="2617308" y="37080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" name="Oval 42"/>
          <p:cNvSpPr>
            <a:spLocks noChangeArrowheads="1"/>
          </p:cNvSpPr>
          <p:nvPr/>
        </p:nvSpPr>
        <p:spPr bwMode="auto">
          <a:xfrm flipV="1">
            <a:off x="1959975" y="46605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" name="Oval 43"/>
          <p:cNvSpPr>
            <a:spLocks noChangeArrowheads="1"/>
          </p:cNvSpPr>
          <p:nvPr/>
        </p:nvSpPr>
        <p:spPr bwMode="auto">
          <a:xfrm flipV="1">
            <a:off x="2025475" y="46605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" name="Oval 44"/>
          <p:cNvSpPr>
            <a:spLocks noChangeArrowheads="1"/>
          </p:cNvSpPr>
          <p:nvPr/>
        </p:nvSpPr>
        <p:spPr bwMode="auto">
          <a:xfrm flipV="1">
            <a:off x="2091234" y="46605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" name="Oval 45"/>
          <p:cNvSpPr>
            <a:spLocks noChangeArrowheads="1"/>
          </p:cNvSpPr>
          <p:nvPr/>
        </p:nvSpPr>
        <p:spPr bwMode="auto">
          <a:xfrm flipV="1">
            <a:off x="2156993" y="46605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" name="Oval 46"/>
          <p:cNvSpPr>
            <a:spLocks noChangeArrowheads="1"/>
          </p:cNvSpPr>
          <p:nvPr/>
        </p:nvSpPr>
        <p:spPr bwMode="auto">
          <a:xfrm flipV="1">
            <a:off x="2222753" y="46605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" name="Oval 47"/>
          <p:cNvSpPr>
            <a:spLocks noChangeArrowheads="1"/>
          </p:cNvSpPr>
          <p:nvPr/>
        </p:nvSpPr>
        <p:spPr bwMode="auto">
          <a:xfrm flipV="1">
            <a:off x="2288512" y="46605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" name="Oval 48"/>
          <p:cNvSpPr>
            <a:spLocks noChangeArrowheads="1"/>
          </p:cNvSpPr>
          <p:nvPr/>
        </p:nvSpPr>
        <p:spPr bwMode="auto">
          <a:xfrm flipV="1">
            <a:off x="2354271" y="46605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5" name="Oval 49"/>
          <p:cNvSpPr>
            <a:spLocks noChangeArrowheads="1"/>
          </p:cNvSpPr>
          <p:nvPr/>
        </p:nvSpPr>
        <p:spPr bwMode="auto">
          <a:xfrm flipV="1">
            <a:off x="2420031" y="46605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6" name="Oval 50"/>
          <p:cNvSpPr>
            <a:spLocks noChangeArrowheads="1"/>
          </p:cNvSpPr>
          <p:nvPr/>
        </p:nvSpPr>
        <p:spPr bwMode="auto">
          <a:xfrm flipV="1">
            <a:off x="2485790" y="46605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7" name="Oval 51"/>
          <p:cNvSpPr>
            <a:spLocks noChangeArrowheads="1"/>
          </p:cNvSpPr>
          <p:nvPr/>
        </p:nvSpPr>
        <p:spPr bwMode="auto">
          <a:xfrm flipV="1">
            <a:off x="2551548" y="46605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8" name="Oval 52"/>
          <p:cNvSpPr>
            <a:spLocks noChangeArrowheads="1"/>
          </p:cNvSpPr>
          <p:nvPr/>
        </p:nvSpPr>
        <p:spPr bwMode="auto">
          <a:xfrm flipV="1">
            <a:off x="2617308" y="46605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9" name="Oval 53"/>
          <p:cNvSpPr>
            <a:spLocks noChangeArrowheads="1"/>
          </p:cNvSpPr>
          <p:nvPr/>
        </p:nvSpPr>
        <p:spPr bwMode="auto">
          <a:xfrm flipV="1">
            <a:off x="1959975" y="56131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0" name="Oval 54"/>
          <p:cNvSpPr>
            <a:spLocks noChangeArrowheads="1"/>
          </p:cNvSpPr>
          <p:nvPr/>
        </p:nvSpPr>
        <p:spPr bwMode="auto">
          <a:xfrm flipV="1">
            <a:off x="2025475" y="56131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1" name="Oval 55"/>
          <p:cNvSpPr>
            <a:spLocks noChangeArrowheads="1"/>
          </p:cNvSpPr>
          <p:nvPr/>
        </p:nvSpPr>
        <p:spPr bwMode="auto">
          <a:xfrm flipV="1">
            <a:off x="2091234" y="56131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2" name="Oval 56"/>
          <p:cNvSpPr>
            <a:spLocks noChangeArrowheads="1"/>
          </p:cNvSpPr>
          <p:nvPr/>
        </p:nvSpPr>
        <p:spPr bwMode="auto">
          <a:xfrm flipV="1">
            <a:off x="2156993" y="56131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3" name="Oval 57"/>
          <p:cNvSpPr>
            <a:spLocks noChangeArrowheads="1"/>
          </p:cNvSpPr>
          <p:nvPr/>
        </p:nvSpPr>
        <p:spPr bwMode="auto">
          <a:xfrm flipV="1">
            <a:off x="2222753" y="56131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4" name="Oval 58"/>
          <p:cNvSpPr>
            <a:spLocks noChangeArrowheads="1"/>
          </p:cNvSpPr>
          <p:nvPr/>
        </p:nvSpPr>
        <p:spPr bwMode="auto">
          <a:xfrm flipV="1">
            <a:off x="2288512" y="56131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5" name="Oval 59"/>
          <p:cNvSpPr>
            <a:spLocks noChangeArrowheads="1"/>
          </p:cNvSpPr>
          <p:nvPr/>
        </p:nvSpPr>
        <p:spPr bwMode="auto">
          <a:xfrm flipV="1">
            <a:off x="2354271" y="56131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6" name="Oval 60"/>
          <p:cNvSpPr>
            <a:spLocks noChangeArrowheads="1"/>
          </p:cNvSpPr>
          <p:nvPr/>
        </p:nvSpPr>
        <p:spPr bwMode="auto">
          <a:xfrm flipV="1">
            <a:off x="2420031" y="56131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7" name="Oval 61"/>
          <p:cNvSpPr>
            <a:spLocks noChangeArrowheads="1"/>
          </p:cNvSpPr>
          <p:nvPr/>
        </p:nvSpPr>
        <p:spPr bwMode="auto">
          <a:xfrm flipV="1">
            <a:off x="2485790" y="561313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8" name="Oval 62"/>
          <p:cNvSpPr>
            <a:spLocks noChangeArrowheads="1"/>
          </p:cNvSpPr>
          <p:nvPr/>
        </p:nvSpPr>
        <p:spPr bwMode="auto">
          <a:xfrm flipV="1">
            <a:off x="2551548" y="56131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49" name="Oval 63"/>
          <p:cNvSpPr>
            <a:spLocks noChangeArrowheads="1"/>
          </p:cNvSpPr>
          <p:nvPr/>
        </p:nvSpPr>
        <p:spPr bwMode="auto">
          <a:xfrm flipV="1">
            <a:off x="2617308" y="56131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0" name="Oval 64"/>
          <p:cNvSpPr>
            <a:spLocks noChangeArrowheads="1"/>
          </p:cNvSpPr>
          <p:nvPr/>
        </p:nvSpPr>
        <p:spPr bwMode="auto">
          <a:xfrm flipV="1">
            <a:off x="1959975" y="65657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1" name="Oval 65"/>
          <p:cNvSpPr>
            <a:spLocks noChangeArrowheads="1"/>
          </p:cNvSpPr>
          <p:nvPr/>
        </p:nvSpPr>
        <p:spPr bwMode="auto">
          <a:xfrm flipV="1">
            <a:off x="2025475" y="65657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2" name="Oval 66"/>
          <p:cNvSpPr>
            <a:spLocks noChangeArrowheads="1"/>
          </p:cNvSpPr>
          <p:nvPr/>
        </p:nvSpPr>
        <p:spPr bwMode="auto">
          <a:xfrm flipV="1">
            <a:off x="2091234" y="65657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3" name="Oval 67"/>
          <p:cNvSpPr>
            <a:spLocks noChangeArrowheads="1"/>
          </p:cNvSpPr>
          <p:nvPr/>
        </p:nvSpPr>
        <p:spPr bwMode="auto">
          <a:xfrm flipV="1">
            <a:off x="2156993" y="65657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4" name="Oval 68"/>
          <p:cNvSpPr>
            <a:spLocks noChangeArrowheads="1"/>
          </p:cNvSpPr>
          <p:nvPr/>
        </p:nvSpPr>
        <p:spPr bwMode="auto">
          <a:xfrm flipV="1">
            <a:off x="2222753" y="65657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5" name="Oval 69"/>
          <p:cNvSpPr>
            <a:spLocks noChangeArrowheads="1"/>
          </p:cNvSpPr>
          <p:nvPr/>
        </p:nvSpPr>
        <p:spPr bwMode="auto">
          <a:xfrm flipV="1">
            <a:off x="2288512" y="65657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6" name="Oval 70"/>
          <p:cNvSpPr>
            <a:spLocks noChangeArrowheads="1"/>
          </p:cNvSpPr>
          <p:nvPr/>
        </p:nvSpPr>
        <p:spPr bwMode="auto">
          <a:xfrm flipV="1">
            <a:off x="2354271" y="65657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7" name="Oval 71"/>
          <p:cNvSpPr>
            <a:spLocks noChangeArrowheads="1"/>
          </p:cNvSpPr>
          <p:nvPr/>
        </p:nvSpPr>
        <p:spPr bwMode="auto">
          <a:xfrm flipV="1">
            <a:off x="2420031" y="65657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8" name="Oval 72"/>
          <p:cNvSpPr>
            <a:spLocks noChangeArrowheads="1"/>
          </p:cNvSpPr>
          <p:nvPr/>
        </p:nvSpPr>
        <p:spPr bwMode="auto">
          <a:xfrm flipV="1">
            <a:off x="2485790" y="656570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9" name="Oval 73"/>
          <p:cNvSpPr>
            <a:spLocks noChangeArrowheads="1"/>
          </p:cNvSpPr>
          <p:nvPr/>
        </p:nvSpPr>
        <p:spPr bwMode="auto">
          <a:xfrm flipV="1">
            <a:off x="2551548" y="65657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0" name="Oval 74"/>
          <p:cNvSpPr>
            <a:spLocks noChangeArrowheads="1"/>
          </p:cNvSpPr>
          <p:nvPr/>
        </p:nvSpPr>
        <p:spPr bwMode="auto">
          <a:xfrm flipV="1">
            <a:off x="2617308" y="65657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1" name="Oval 75"/>
          <p:cNvSpPr>
            <a:spLocks noChangeArrowheads="1"/>
          </p:cNvSpPr>
          <p:nvPr/>
        </p:nvSpPr>
        <p:spPr bwMode="auto">
          <a:xfrm flipV="1">
            <a:off x="1959975" y="75182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2" name="Oval 76"/>
          <p:cNvSpPr>
            <a:spLocks noChangeArrowheads="1"/>
          </p:cNvSpPr>
          <p:nvPr/>
        </p:nvSpPr>
        <p:spPr bwMode="auto">
          <a:xfrm flipV="1">
            <a:off x="2025475" y="75182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3" name="Oval 77"/>
          <p:cNvSpPr>
            <a:spLocks noChangeArrowheads="1"/>
          </p:cNvSpPr>
          <p:nvPr/>
        </p:nvSpPr>
        <p:spPr bwMode="auto">
          <a:xfrm flipV="1">
            <a:off x="2091234" y="75182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4" name="Oval 78"/>
          <p:cNvSpPr>
            <a:spLocks noChangeArrowheads="1"/>
          </p:cNvSpPr>
          <p:nvPr/>
        </p:nvSpPr>
        <p:spPr bwMode="auto">
          <a:xfrm flipV="1">
            <a:off x="2156993" y="75182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5" name="Oval 79"/>
          <p:cNvSpPr>
            <a:spLocks noChangeArrowheads="1"/>
          </p:cNvSpPr>
          <p:nvPr/>
        </p:nvSpPr>
        <p:spPr bwMode="auto">
          <a:xfrm flipV="1">
            <a:off x="2222753" y="75182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6" name="Oval 80"/>
          <p:cNvSpPr>
            <a:spLocks noChangeArrowheads="1"/>
          </p:cNvSpPr>
          <p:nvPr/>
        </p:nvSpPr>
        <p:spPr bwMode="auto">
          <a:xfrm flipV="1">
            <a:off x="2288512" y="75182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7" name="Oval 81"/>
          <p:cNvSpPr>
            <a:spLocks noChangeArrowheads="1"/>
          </p:cNvSpPr>
          <p:nvPr/>
        </p:nvSpPr>
        <p:spPr bwMode="auto">
          <a:xfrm flipV="1">
            <a:off x="2354271" y="75182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8" name="Oval 82"/>
          <p:cNvSpPr>
            <a:spLocks noChangeArrowheads="1"/>
          </p:cNvSpPr>
          <p:nvPr/>
        </p:nvSpPr>
        <p:spPr bwMode="auto">
          <a:xfrm flipV="1">
            <a:off x="2420031" y="75182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9" name="Oval 83"/>
          <p:cNvSpPr>
            <a:spLocks noChangeArrowheads="1"/>
          </p:cNvSpPr>
          <p:nvPr/>
        </p:nvSpPr>
        <p:spPr bwMode="auto">
          <a:xfrm flipV="1">
            <a:off x="2485790" y="751827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0" name="Oval 84"/>
          <p:cNvSpPr>
            <a:spLocks noChangeArrowheads="1"/>
          </p:cNvSpPr>
          <p:nvPr/>
        </p:nvSpPr>
        <p:spPr bwMode="auto">
          <a:xfrm flipV="1">
            <a:off x="2551548" y="751827"/>
            <a:ext cx="39142" cy="56701"/>
          </a:xfrm>
          <a:prstGeom prst="ellipse">
            <a:avLst/>
          </a:prstGeom>
          <a:solidFill>
            <a:schemeClr val="accent4"/>
          </a:solidFill>
          <a:ln w="317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1" name="Oval 85"/>
          <p:cNvSpPr>
            <a:spLocks noChangeArrowheads="1"/>
          </p:cNvSpPr>
          <p:nvPr/>
        </p:nvSpPr>
        <p:spPr bwMode="auto">
          <a:xfrm flipV="1">
            <a:off x="2617308" y="75182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2" name="Oval 86"/>
          <p:cNvSpPr>
            <a:spLocks noChangeArrowheads="1"/>
          </p:cNvSpPr>
          <p:nvPr/>
        </p:nvSpPr>
        <p:spPr bwMode="auto">
          <a:xfrm flipV="1">
            <a:off x="1959975" y="84708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3" name="Oval 87"/>
          <p:cNvSpPr>
            <a:spLocks noChangeArrowheads="1"/>
          </p:cNvSpPr>
          <p:nvPr/>
        </p:nvSpPr>
        <p:spPr bwMode="auto">
          <a:xfrm flipV="1">
            <a:off x="2025475" y="84708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4" name="Oval 88"/>
          <p:cNvSpPr>
            <a:spLocks noChangeArrowheads="1"/>
          </p:cNvSpPr>
          <p:nvPr/>
        </p:nvSpPr>
        <p:spPr bwMode="auto">
          <a:xfrm flipV="1">
            <a:off x="2091234" y="84708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5" name="Oval 89"/>
          <p:cNvSpPr>
            <a:spLocks noChangeArrowheads="1"/>
          </p:cNvSpPr>
          <p:nvPr/>
        </p:nvSpPr>
        <p:spPr bwMode="auto">
          <a:xfrm flipV="1">
            <a:off x="2156993" y="84708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6" name="Oval 90"/>
          <p:cNvSpPr>
            <a:spLocks noChangeArrowheads="1"/>
          </p:cNvSpPr>
          <p:nvPr/>
        </p:nvSpPr>
        <p:spPr bwMode="auto">
          <a:xfrm flipV="1">
            <a:off x="2222753" y="84708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7" name="Oval 91"/>
          <p:cNvSpPr>
            <a:spLocks noChangeArrowheads="1"/>
          </p:cNvSpPr>
          <p:nvPr/>
        </p:nvSpPr>
        <p:spPr bwMode="auto">
          <a:xfrm flipV="1">
            <a:off x="2288512" y="84708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8" name="Oval 92"/>
          <p:cNvSpPr>
            <a:spLocks noChangeArrowheads="1"/>
          </p:cNvSpPr>
          <p:nvPr/>
        </p:nvSpPr>
        <p:spPr bwMode="auto">
          <a:xfrm flipV="1">
            <a:off x="2354271" y="84708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79" name="Oval 93"/>
          <p:cNvSpPr>
            <a:spLocks noChangeArrowheads="1"/>
          </p:cNvSpPr>
          <p:nvPr/>
        </p:nvSpPr>
        <p:spPr bwMode="auto">
          <a:xfrm flipV="1">
            <a:off x="2420031" y="84708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0" name="Oval 94"/>
          <p:cNvSpPr>
            <a:spLocks noChangeArrowheads="1"/>
          </p:cNvSpPr>
          <p:nvPr/>
        </p:nvSpPr>
        <p:spPr bwMode="auto">
          <a:xfrm flipV="1">
            <a:off x="2485790" y="84708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1" name="Oval 95"/>
          <p:cNvSpPr>
            <a:spLocks noChangeArrowheads="1"/>
          </p:cNvSpPr>
          <p:nvPr/>
        </p:nvSpPr>
        <p:spPr bwMode="auto">
          <a:xfrm flipV="1">
            <a:off x="2551548" y="84708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2" name="Oval 96"/>
          <p:cNvSpPr>
            <a:spLocks noChangeArrowheads="1"/>
          </p:cNvSpPr>
          <p:nvPr/>
        </p:nvSpPr>
        <p:spPr bwMode="auto">
          <a:xfrm flipV="1">
            <a:off x="2617308" y="84708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3" name="Oval 97"/>
          <p:cNvSpPr>
            <a:spLocks noChangeArrowheads="1"/>
          </p:cNvSpPr>
          <p:nvPr/>
        </p:nvSpPr>
        <p:spPr bwMode="auto">
          <a:xfrm flipV="1">
            <a:off x="1959975" y="942341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4" name="Oval 98"/>
          <p:cNvSpPr>
            <a:spLocks noChangeArrowheads="1"/>
          </p:cNvSpPr>
          <p:nvPr/>
        </p:nvSpPr>
        <p:spPr bwMode="auto">
          <a:xfrm flipV="1">
            <a:off x="2025475" y="942341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5" name="Oval 99"/>
          <p:cNvSpPr>
            <a:spLocks noChangeArrowheads="1"/>
          </p:cNvSpPr>
          <p:nvPr/>
        </p:nvSpPr>
        <p:spPr bwMode="auto">
          <a:xfrm flipV="1">
            <a:off x="2091234" y="942341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6" name="Oval 100"/>
          <p:cNvSpPr>
            <a:spLocks noChangeArrowheads="1"/>
          </p:cNvSpPr>
          <p:nvPr/>
        </p:nvSpPr>
        <p:spPr bwMode="auto">
          <a:xfrm flipV="1">
            <a:off x="2156993" y="942341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7" name="Oval 101"/>
          <p:cNvSpPr>
            <a:spLocks noChangeArrowheads="1"/>
          </p:cNvSpPr>
          <p:nvPr/>
        </p:nvSpPr>
        <p:spPr bwMode="auto">
          <a:xfrm flipV="1">
            <a:off x="2222753" y="942341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8" name="Oval 102"/>
          <p:cNvSpPr>
            <a:spLocks noChangeArrowheads="1"/>
          </p:cNvSpPr>
          <p:nvPr/>
        </p:nvSpPr>
        <p:spPr bwMode="auto">
          <a:xfrm flipV="1">
            <a:off x="2288512" y="942341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9" name="Oval 103"/>
          <p:cNvSpPr>
            <a:spLocks noChangeArrowheads="1"/>
          </p:cNvSpPr>
          <p:nvPr/>
        </p:nvSpPr>
        <p:spPr bwMode="auto">
          <a:xfrm flipV="1">
            <a:off x="2354271" y="942341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0" name="Oval 104"/>
          <p:cNvSpPr>
            <a:spLocks noChangeArrowheads="1"/>
          </p:cNvSpPr>
          <p:nvPr/>
        </p:nvSpPr>
        <p:spPr bwMode="auto">
          <a:xfrm flipV="1">
            <a:off x="2420031" y="942341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1" name="Oval 105"/>
          <p:cNvSpPr>
            <a:spLocks noChangeArrowheads="1"/>
          </p:cNvSpPr>
          <p:nvPr/>
        </p:nvSpPr>
        <p:spPr bwMode="auto">
          <a:xfrm flipV="1">
            <a:off x="2485790" y="942341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2" name="Oval 106"/>
          <p:cNvSpPr>
            <a:spLocks noChangeArrowheads="1"/>
          </p:cNvSpPr>
          <p:nvPr/>
        </p:nvSpPr>
        <p:spPr bwMode="auto">
          <a:xfrm flipV="1">
            <a:off x="2551548" y="942341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3" name="Oval 107"/>
          <p:cNvSpPr>
            <a:spLocks noChangeArrowheads="1"/>
          </p:cNvSpPr>
          <p:nvPr/>
        </p:nvSpPr>
        <p:spPr bwMode="auto">
          <a:xfrm flipV="1">
            <a:off x="2617308" y="942341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4" name="Oval 108"/>
          <p:cNvSpPr>
            <a:spLocks noChangeArrowheads="1"/>
          </p:cNvSpPr>
          <p:nvPr/>
        </p:nvSpPr>
        <p:spPr bwMode="auto">
          <a:xfrm flipV="1">
            <a:off x="1959975" y="1037598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5" name="Oval 109"/>
          <p:cNvSpPr>
            <a:spLocks noChangeArrowheads="1"/>
          </p:cNvSpPr>
          <p:nvPr/>
        </p:nvSpPr>
        <p:spPr bwMode="auto">
          <a:xfrm flipV="1">
            <a:off x="2025475" y="1037598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6" name="Oval 110"/>
          <p:cNvSpPr>
            <a:spLocks noChangeArrowheads="1"/>
          </p:cNvSpPr>
          <p:nvPr/>
        </p:nvSpPr>
        <p:spPr bwMode="auto">
          <a:xfrm flipV="1">
            <a:off x="2091234" y="1037598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7" name="Oval 111"/>
          <p:cNvSpPr>
            <a:spLocks noChangeArrowheads="1"/>
          </p:cNvSpPr>
          <p:nvPr/>
        </p:nvSpPr>
        <p:spPr bwMode="auto">
          <a:xfrm flipV="1">
            <a:off x="2156993" y="1037598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8" name="Oval 112"/>
          <p:cNvSpPr>
            <a:spLocks noChangeArrowheads="1"/>
          </p:cNvSpPr>
          <p:nvPr/>
        </p:nvSpPr>
        <p:spPr bwMode="auto">
          <a:xfrm flipV="1">
            <a:off x="2222753" y="1037598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99" name="Oval 113"/>
          <p:cNvSpPr>
            <a:spLocks noChangeArrowheads="1"/>
          </p:cNvSpPr>
          <p:nvPr/>
        </p:nvSpPr>
        <p:spPr bwMode="auto">
          <a:xfrm flipV="1">
            <a:off x="2288512" y="1037598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0" name="Oval 114"/>
          <p:cNvSpPr>
            <a:spLocks noChangeArrowheads="1"/>
          </p:cNvSpPr>
          <p:nvPr/>
        </p:nvSpPr>
        <p:spPr bwMode="auto">
          <a:xfrm flipV="1">
            <a:off x="2354271" y="1037598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1" name="Oval 115"/>
          <p:cNvSpPr>
            <a:spLocks noChangeArrowheads="1"/>
          </p:cNvSpPr>
          <p:nvPr/>
        </p:nvSpPr>
        <p:spPr bwMode="auto">
          <a:xfrm flipV="1">
            <a:off x="2420031" y="1037598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2" name="Oval 116"/>
          <p:cNvSpPr>
            <a:spLocks noChangeArrowheads="1"/>
          </p:cNvSpPr>
          <p:nvPr/>
        </p:nvSpPr>
        <p:spPr bwMode="auto">
          <a:xfrm flipV="1">
            <a:off x="2485790" y="1037598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3" name="Oval 117"/>
          <p:cNvSpPr>
            <a:spLocks noChangeArrowheads="1"/>
          </p:cNvSpPr>
          <p:nvPr/>
        </p:nvSpPr>
        <p:spPr bwMode="auto">
          <a:xfrm flipV="1">
            <a:off x="2551548" y="1037598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4" name="Oval 118"/>
          <p:cNvSpPr>
            <a:spLocks noChangeArrowheads="1"/>
          </p:cNvSpPr>
          <p:nvPr/>
        </p:nvSpPr>
        <p:spPr bwMode="auto">
          <a:xfrm flipV="1">
            <a:off x="2617308" y="1037598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5" name="Oval 119"/>
          <p:cNvSpPr>
            <a:spLocks noChangeArrowheads="1"/>
          </p:cNvSpPr>
          <p:nvPr/>
        </p:nvSpPr>
        <p:spPr bwMode="auto">
          <a:xfrm flipV="1">
            <a:off x="1959975" y="113285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6" name="Oval 120"/>
          <p:cNvSpPr>
            <a:spLocks noChangeArrowheads="1"/>
          </p:cNvSpPr>
          <p:nvPr/>
        </p:nvSpPr>
        <p:spPr bwMode="auto">
          <a:xfrm flipV="1">
            <a:off x="2025475" y="113285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7" name="Oval 121"/>
          <p:cNvSpPr>
            <a:spLocks noChangeArrowheads="1"/>
          </p:cNvSpPr>
          <p:nvPr/>
        </p:nvSpPr>
        <p:spPr bwMode="auto">
          <a:xfrm flipV="1">
            <a:off x="2091234" y="113285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8" name="Oval 122"/>
          <p:cNvSpPr>
            <a:spLocks noChangeArrowheads="1"/>
          </p:cNvSpPr>
          <p:nvPr/>
        </p:nvSpPr>
        <p:spPr bwMode="auto">
          <a:xfrm flipV="1">
            <a:off x="2156993" y="113285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09" name="Oval 123"/>
          <p:cNvSpPr>
            <a:spLocks noChangeArrowheads="1"/>
          </p:cNvSpPr>
          <p:nvPr/>
        </p:nvSpPr>
        <p:spPr bwMode="auto">
          <a:xfrm flipV="1">
            <a:off x="2222753" y="113285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0" name="Oval 124"/>
          <p:cNvSpPr>
            <a:spLocks noChangeArrowheads="1"/>
          </p:cNvSpPr>
          <p:nvPr/>
        </p:nvSpPr>
        <p:spPr bwMode="auto">
          <a:xfrm flipV="1">
            <a:off x="2288512" y="113285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1" name="Oval 125"/>
          <p:cNvSpPr>
            <a:spLocks noChangeArrowheads="1"/>
          </p:cNvSpPr>
          <p:nvPr/>
        </p:nvSpPr>
        <p:spPr bwMode="auto">
          <a:xfrm flipV="1">
            <a:off x="2354271" y="113285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2" name="Oval 126"/>
          <p:cNvSpPr>
            <a:spLocks noChangeArrowheads="1"/>
          </p:cNvSpPr>
          <p:nvPr/>
        </p:nvSpPr>
        <p:spPr bwMode="auto">
          <a:xfrm flipV="1">
            <a:off x="2420031" y="113285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3" name="Oval 127"/>
          <p:cNvSpPr>
            <a:spLocks noChangeArrowheads="1"/>
          </p:cNvSpPr>
          <p:nvPr/>
        </p:nvSpPr>
        <p:spPr bwMode="auto">
          <a:xfrm flipV="1">
            <a:off x="2485790" y="1132854"/>
            <a:ext cx="39403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4" name="Oval 128"/>
          <p:cNvSpPr>
            <a:spLocks noChangeArrowheads="1"/>
          </p:cNvSpPr>
          <p:nvPr/>
        </p:nvSpPr>
        <p:spPr bwMode="auto">
          <a:xfrm flipV="1">
            <a:off x="2551548" y="113285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5" name="Oval 129"/>
          <p:cNvSpPr>
            <a:spLocks noChangeArrowheads="1"/>
          </p:cNvSpPr>
          <p:nvPr/>
        </p:nvSpPr>
        <p:spPr bwMode="auto">
          <a:xfrm flipV="1">
            <a:off x="2617308" y="113285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6" name="Oval 130"/>
          <p:cNvSpPr>
            <a:spLocks noChangeArrowheads="1"/>
          </p:cNvSpPr>
          <p:nvPr/>
        </p:nvSpPr>
        <p:spPr bwMode="auto">
          <a:xfrm flipV="1">
            <a:off x="2689330" y="27554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7" name="Oval 131"/>
          <p:cNvSpPr>
            <a:spLocks noChangeArrowheads="1"/>
          </p:cNvSpPr>
          <p:nvPr/>
        </p:nvSpPr>
        <p:spPr bwMode="auto">
          <a:xfrm flipV="1">
            <a:off x="2755089" y="27554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8" name="Oval 132"/>
          <p:cNvSpPr>
            <a:spLocks noChangeArrowheads="1"/>
          </p:cNvSpPr>
          <p:nvPr/>
        </p:nvSpPr>
        <p:spPr bwMode="auto">
          <a:xfrm flipV="1">
            <a:off x="2820848" y="27554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9" name="Oval 133"/>
          <p:cNvSpPr>
            <a:spLocks noChangeArrowheads="1"/>
          </p:cNvSpPr>
          <p:nvPr/>
        </p:nvSpPr>
        <p:spPr bwMode="auto">
          <a:xfrm flipV="1">
            <a:off x="2886608" y="27554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0" name="Oval 134"/>
          <p:cNvSpPr>
            <a:spLocks noChangeArrowheads="1"/>
          </p:cNvSpPr>
          <p:nvPr/>
        </p:nvSpPr>
        <p:spPr bwMode="auto">
          <a:xfrm flipV="1">
            <a:off x="2952367" y="27554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1" name="Oval 135"/>
          <p:cNvSpPr>
            <a:spLocks noChangeArrowheads="1"/>
          </p:cNvSpPr>
          <p:nvPr/>
        </p:nvSpPr>
        <p:spPr bwMode="auto">
          <a:xfrm flipV="1">
            <a:off x="2689330" y="37080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2" name="Oval 136"/>
          <p:cNvSpPr>
            <a:spLocks noChangeArrowheads="1"/>
          </p:cNvSpPr>
          <p:nvPr/>
        </p:nvSpPr>
        <p:spPr bwMode="auto">
          <a:xfrm flipV="1">
            <a:off x="2755089" y="37080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3" name="Oval 137"/>
          <p:cNvSpPr>
            <a:spLocks noChangeArrowheads="1"/>
          </p:cNvSpPr>
          <p:nvPr/>
        </p:nvSpPr>
        <p:spPr bwMode="auto">
          <a:xfrm flipV="1">
            <a:off x="2820848" y="37080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4" name="Oval 138"/>
          <p:cNvSpPr>
            <a:spLocks noChangeArrowheads="1"/>
          </p:cNvSpPr>
          <p:nvPr/>
        </p:nvSpPr>
        <p:spPr bwMode="auto">
          <a:xfrm flipV="1">
            <a:off x="2886608" y="37080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5" name="Oval 139"/>
          <p:cNvSpPr>
            <a:spLocks noChangeArrowheads="1"/>
          </p:cNvSpPr>
          <p:nvPr/>
        </p:nvSpPr>
        <p:spPr bwMode="auto">
          <a:xfrm flipV="1">
            <a:off x="2952367" y="37080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6" name="Oval 140"/>
          <p:cNvSpPr>
            <a:spLocks noChangeArrowheads="1"/>
          </p:cNvSpPr>
          <p:nvPr/>
        </p:nvSpPr>
        <p:spPr bwMode="auto">
          <a:xfrm flipV="1">
            <a:off x="3018126" y="37080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7" name="Oval 141"/>
          <p:cNvSpPr>
            <a:spLocks noChangeArrowheads="1"/>
          </p:cNvSpPr>
          <p:nvPr/>
        </p:nvSpPr>
        <p:spPr bwMode="auto">
          <a:xfrm flipV="1">
            <a:off x="3083886" y="37080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8" name="Oval 142"/>
          <p:cNvSpPr>
            <a:spLocks noChangeArrowheads="1"/>
          </p:cNvSpPr>
          <p:nvPr/>
        </p:nvSpPr>
        <p:spPr bwMode="auto">
          <a:xfrm flipV="1">
            <a:off x="3149645" y="37080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9" name="Oval 143"/>
          <p:cNvSpPr>
            <a:spLocks noChangeArrowheads="1"/>
          </p:cNvSpPr>
          <p:nvPr/>
        </p:nvSpPr>
        <p:spPr bwMode="auto">
          <a:xfrm flipV="1">
            <a:off x="2689330" y="46605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0" name="Oval 144"/>
          <p:cNvSpPr>
            <a:spLocks noChangeArrowheads="1"/>
          </p:cNvSpPr>
          <p:nvPr/>
        </p:nvSpPr>
        <p:spPr bwMode="auto">
          <a:xfrm flipV="1">
            <a:off x="2755089" y="46605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1" name="Oval 145"/>
          <p:cNvSpPr>
            <a:spLocks noChangeArrowheads="1"/>
          </p:cNvSpPr>
          <p:nvPr/>
        </p:nvSpPr>
        <p:spPr bwMode="auto">
          <a:xfrm flipV="1">
            <a:off x="2820848" y="46605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2" name="Oval 146"/>
          <p:cNvSpPr>
            <a:spLocks noChangeArrowheads="1"/>
          </p:cNvSpPr>
          <p:nvPr/>
        </p:nvSpPr>
        <p:spPr bwMode="auto">
          <a:xfrm flipV="1">
            <a:off x="2886608" y="46605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3" name="Oval 147"/>
          <p:cNvSpPr>
            <a:spLocks noChangeArrowheads="1"/>
          </p:cNvSpPr>
          <p:nvPr/>
        </p:nvSpPr>
        <p:spPr bwMode="auto">
          <a:xfrm flipV="1">
            <a:off x="2952367" y="46605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4" name="Oval 148"/>
          <p:cNvSpPr>
            <a:spLocks noChangeArrowheads="1"/>
          </p:cNvSpPr>
          <p:nvPr/>
        </p:nvSpPr>
        <p:spPr bwMode="auto">
          <a:xfrm flipV="1">
            <a:off x="3018126" y="46605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5" name="Oval 149"/>
          <p:cNvSpPr>
            <a:spLocks noChangeArrowheads="1"/>
          </p:cNvSpPr>
          <p:nvPr/>
        </p:nvSpPr>
        <p:spPr bwMode="auto">
          <a:xfrm flipV="1">
            <a:off x="2689330" y="56131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6" name="Oval 150"/>
          <p:cNvSpPr>
            <a:spLocks noChangeArrowheads="1"/>
          </p:cNvSpPr>
          <p:nvPr/>
        </p:nvSpPr>
        <p:spPr bwMode="auto">
          <a:xfrm flipV="1">
            <a:off x="2755089" y="56131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7" name="Oval 151"/>
          <p:cNvSpPr>
            <a:spLocks noChangeArrowheads="1"/>
          </p:cNvSpPr>
          <p:nvPr/>
        </p:nvSpPr>
        <p:spPr bwMode="auto">
          <a:xfrm flipV="1">
            <a:off x="2820848" y="56131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8" name="Oval 152"/>
          <p:cNvSpPr>
            <a:spLocks noChangeArrowheads="1"/>
          </p:cNvSpPr>
          <p:nvPr/>
        </p:nvSpPr>
        <p:spPr bwMode="auto">
          <a:xfrm flipV="1">
            <a:off x="2886608" y="56131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9" name="Oval 153"/>
          <p:cNvSpPr>
            <a:spLocks noChangeArrowheads="1"/>
          </p:cNvSpPr>
          <p:nvPr/>
        </p:nvSpPr>
        <p:spPr bwMode="auto">
          <a:xfrm flipV="1">
            <a:off x="2952367" y="56131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0" name="Oval 154"/>
          <p:cNvSpPr>
            <a:spLocks noChangeArrowheads="1"/>
          </p:cNvSpPr>
          <p:nvPr/>
        </p:nvSpPr>
        <p:spPr bwMode="auto">
          <a:xfrm flipV="1">
            <a:off x="3018126" y="561313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1" name="Oval 155"/>
          <p:cNvSpPr>
            <a:spLocks noChangeArrowheads="1"/>
          </p:cNvSpPr>
          <p:nvPr/>
        </p:nvSpPr>
        <p:spPr bwMode="auto">
          <a:xfrm flipV="1">
            <a:off x="2689330" y="65657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2" name="Oval 156"/>
          <p:cNvSpPr>
            <a:spLocks noChangeArrowheads="1"/>
          </p:cNvSpPr>
          <p:nvPr/>
        </p:nvSpPr>
        <p:spPr bwMode="auto">
          <a:xfrm flipV="1">
            <a:off x="2755089" y="65657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3" name="Oval 157"/>
          <p:cNvSpPr>
            <a:spLocks noChangeArrowheads="1"/>
          </p:cNvSpPr>
          <p:nvPr/>
        </p:nvSpPr>
        <p:spPr bwMode="auto">
          <a:xfrm flipV="1">
            <a:off x="2820848" y="65657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4" name="Oval 158"/>
          <p:cNvSpPr>
            <a:spLocks noChangeArrowheads="1"/>
          </p:cNvSpPr>
          <p:nvPr/>
        </p:nvSpPr>
        <p:spPr bwMode="auto">
          <a:xfrm flipV="1">
            <a:off x="2886608" y="65657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5" name="Oval 159"/>
          <p:cNvSpPr>
            <a:spLocks noChangeArrowheads="1"/>
          </p:cNvSpPr>
          <p:nvPr/>
        </p:nvSpPr>
        <p:spPr bwMode="auto">
          <a:xfrm flipV="1">
            <a:off x="2952367" y="65657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6" name="Oval 160"/>
          <p:cNvSpPr>
            <a:spLocks noChangeArrowheads="1"/>
          </p:cNvSpPr>
          <p:nvPr/>
        </p:nvSpPr>
        <p:spPr bwMode="auto">
          <a:xfrm flipV="1">
            <a:off x="3018126" y="65657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7" name="Oval 161"/>
          <p:cNvSpPr>
            <a:spLocks noChangeArrowheads="1"/>
          </p:cNvSpPr>
          <p:nvPr/>
        </p:nvSpPr>
        <p:spPr bwMode="auto">
          <a:xfrm flipV="1">
            <a:off x="3083886" y="65657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8" name="Oval 162"/>
          <p:cNvSpPr>
            <a:spLocks noChangeArrowheads="1"/>
          </p:cNvSpPr>
          <p:nvPr/>
        </p:nvSpPr>
        <p:spPr bwMode="auto">
          <a:xfrm flipV="1">
            <a:off x="3149645" y="65657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49" name="Oval 163"/>
          <p:cNvSpPr>
            <a:spLocks noChangeArrowheads="1"/>
          </p:cNvSpPr>
          <p:nvPr/>
        </p:nvSpPr>
        <p:spPr bwMode="auto">
          <a:xfrm flipV="1">
            <a:off x="3215404" y="656570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0" name="Oval 164"/>
          <p:cNvSpPr>
            <a:spLocks noChangeArrowheads="1"/>
          </p:cNvSpPr>
          <p:nvPr/>
        </p:nvSpPr>
        <p:spPr bwMode="auto">
          <a:xfrm flipV="1">
            <a:off x="2689330" y="75182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1" name="Oval 165"/>
          <p:cNvSpPr>
            <a:spLocks noChangeArrowheads="1"/>
          </p:cNvSpPr>
          <p:nvPr/>
        </p:nvSpPr>
        <p:spPr bwMode="auto">
          <a:xfrm flipV="1">
            <a:off x="2755089" y="751827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2" name="Oval 166"/>
          <p:cNvSpPr>
            <a:spLocks noChangeArrowheads="1"/>
          </p:cNvSpPr>
          <p:nvPr/>
        </p:nvSpPr>
        <p:spPr bwMode="auto">
          <a:xfrm flipV="1">
            <a:off x="2689330" y="84708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3" name="Oval 167"/>
          <p:cNvSpPr>
            <a:spLocks noChangeArrowheads="1"/>
          </p:cNvSpPr>
          <p:nvPr/>
        </p:nvSpPr>
        <p:spPr bwMode="auto">
          <a:xfrm flipV="1">
            <a:off x="2755089" y="84708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4" name="Oval 168"/>
          <p:cNvSpPr>
            <a:spLocks noChangeArrowheads="1"/>
          </p:cNvSpPr>
          <p:nvPr/>
        </p:nvSpPr>
        <p:spPr bwMode="auto">
          <a:xfrm flipV="1">
            <a:off x="2820848" y="84708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5" name="Oval 169"/>
          <p:cNvSpPr>
            <a:spLocks noChangeArrowheads="1"/>
          </p:cNvSpPr>
          <p:nvPr/>
        </p:nvSpPr>
        <p:spPr bwMode="auto">
          <a:xfrm flipV="1">
            <a:off x="2886608" y="84708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6" name="Oval 170"/>
          <p:cNvSpPr>
            <a:spLocks noChangeArrowheads="1"/>
          </p:cNvSpPr>
          <p:nvPr/>
        </p:nvSpPr>
        <p:spPr bwMode="auto">
          <a:xfrm flipV="1">
            <a:off x="2952367" y="84708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7" name="Oval 171"/>
          <p:cNvSpPr>
            <a:spLocks noChangeArrowheads="1"/>
          </p:cNvSpPr>
          <p:nvPr/>
        </p:nvSpPr>
        <p:spPr bwMode="auto">
          <a:xfrm flipV="1">
            <a:off x="3018126" y="84708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8" name="Oval 172"/>
          <p:cNvSpPr>
            <a:spLocks noChangeArrowheads="1"/>
          </p:cNvSpPr>
          <p:nvPr/>
        </p:nvSpPr>
        <p:spPr bwMode="auto">
          <a:xfrm flipV="1">
            <a:off x="2689330" y="942341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59" name="Oval 173"/>
          <p:cNvSpPr>
            <a:spLocks noChangeArrowheads="1"/>
          </p:cNvSpPr>
          <p:nvPr/>
        </p:nvSpPr>
        <p:spPr bwMode="auto">
          <a:xfrm flipV="1">
            <a:off x="2755089" y="942341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0" name="Oval 174"/>
          <p:cNvSpPr>
            <a:spLocks noChangeArrowheads="1"/>
          </p:cNvSpPr>
          <p:nvPr/>
        </p:nvSpPr>
        <p:spPr bwMode="auto">
          <a:xfrm flipV="1">
            <a:off x="2820848" y="942341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1" name="Oval 175"/>
          <p:cNvSpPr>
            <a:spLocks noChangeArrowheads="1"/>
          </p:cNvSpPr>
          <p:nvPr/>
        </p:nvSpPr>
        <p:spPr bwMode="auto">
          <a:xfrm flipV="1">
            <a:off x="2886608" y="942341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2" name="Oval 176"/>
          <p:cNvSpPr>
            <a:spLocks noChangeArrowheads="1"/>
          </p:cNvSpPr>
          <p:nvPr/>
        </p:nvSpPr>
        <p:spPr bwMode="auto">
          <a:xfrm flipV="1">
            <a:off x="2952367" y="942341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3" name="Oval 177"/>
          <p:cNvSpPr>
            <a:spLocks noChangeArrowheads="1"/>
          </p:cNvSpPr>
          <p:nvPr/>
        </p:nvSpPr>
        <p:spPr bwMode="auto">
          <a:xfrm flipV="1">
            <a:off x="3018126" y="942341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4" name="Oval 178"/>
          <p:cNvSpPr>
            <a:spLocks noChangeArrowheads="1"/>
          </p:cNvSpPr>
          <p:nvPr/>
        </p:nvSpPr>
        <p:spPr bwMode="auto">
          <a:xfrm flipV="1">
            <a:off x="3083886" y="942341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5" name="Oval 179"/>
          <p:cNvSpPr>
            <a:spLocks noChangeArrowheads="1"/>
          </p:cNvSpPr>
          <p:nvPr/>
        </p:nvSpPr>
        <p:spPr bwMode="auto">
          <a:xfrm flipV="1">
            <a:off x="2689330" y="1037598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6" name="Oval 180"/>
          <p:cNvSpPr>
            <a:spLocks noChangeArrowheads="1"/>
          </p:cNvSpPr>
          <p:nvPr/>
        </p:nvSpPr>
        <p:spPr bwMode="auto">
          <a:xfrm flipV="1">
            <a:off x="2755089" y="1037598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7" name="Oval 181"/>
          <p:cNvSpPr>
            <a:spLocks noChangeArrowheads="1"/>
          </p:cNvSpPr>
          <p:nvPr/>
        </p:nvSpPr>
        <p:spPr bwMode="auto">
          <a:xfrm flipV="1">
            <a:off x="2820848" y="1037598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8" name="Oval 182"/>
          <p:cNvSpPr>
            <a:spLocks noChangeArrowheads="1"/>
          </p:cNvSpPr>
          <p:nvPr/>
        </p:nvSpPr>
        <p:spPr bwMode="auto">
          <a:xfrm flipV="1">
            <a:off x="2886608" y="1037598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9" name="Oval 183"/>
          <p:cNvSpPr>
            <a:spLocks noChangeArrowheads="1"/>
          </p:cNvSpPr>
          <p:nvPr/>
        </p:nvSpPr>
        <p:spPr bwMode="auto">
          <a:xfrm flipV="1">
            <a:off x="2689330" y="113285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0" name="Oval 184"/>
          <p:cNvSpPr>
            <a:spLocks noChangeArrowheads="1"/>
          </p:cNvSpPr>
          <p:nvPr/>
        </p:nvSpPr>
        <p:spPr bwMode="auto">
          <a:xfrm flipV="1">
            <a:off x="2755089" y="113285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1" name="Oval 185"/>
          <p:cNvSpPr>
            <a:spLocks noChangeArrowheads="1"/>
          </p:cNvSpPr>
          <p:nvPr/>
        </p:nvSpPr>
        <p:spPr bwMode="auto">
          <a:xfrm flipV="1">
            <a:off x="2820848" y="113285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2" name="Oval 186"/>
          <p:cNvSpPr>
            <a:spLocks noChangeArrowheads="1"/>
          </p:cNvSpPr>
          <p:nvPr/>
        </p:nvSpPr>
        <p:spPr bwMode="auto">
          <a:xfrm flipV="1">
            <a:off x="2886608" y="113285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3" name="Oval 187"/>
          <p:cNvSpPr>
            <a:spLocks noChangeArrowheads="1"/>
          </p:cNvSpPr>
          <p:nvPr/>
        </p:nvSpPr>
        <p:spPr bwMode="auto">
          <a:xfrm flipV="1">
            <a:off x="2952367" y="1132854"/>
            <a:ext cx="39142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4" name="Text Box 188"/>
          <p:cNvSpPr txBox="1">
            <a:spLocks noChangeArrowheads="1"/>
          </p:cNvSpPr>
          <p:nvPr/>
        </p:nvSpPr>
        <p:spPr bwMode="auto">
          <a:xfrm>
            <a:off x="2007048" y="332243"/>
            <a:ext cx="433177" cy="32523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</a:t>
            </a:r>
            <a:r>
              <a:rPr lang="en-US" altLang="en-US" sz="1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175" name="Text Box 189"/>
          <p:cNvSpPr txBox="1">
            <a:spLocks noChangeArrowheads="1"/>
          </p:cNvSpPr>
          <p:nvPr/>
        </p:nvSpPr>
        <p:spPr bwMode="auto">
          <a:xfrm>
            <a:off x="2594968" y="800362"/>
            <a:ext cx="367417" cy="32523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</a:t>
            </a:r>
            <a:r>
              <a:rPr lang="en-US" altLang="en-US" sz="1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i,j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76" name="Arrow 727"/>
          <p:cNvSpPr>
            <a:spLocks noChangeShapeType="1"/>
          </p:cNvSpPr>
          <p:nvPr/>
        </p:nvSpPr>
        <p:spPr bwMode="auto">
          <a:xfrm flipH="1" flipV="1">
            <a:off x="2585052" y="799910"/>
            <a:ext cx="65237" cy="9525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7" name="Arrow 727"/>
          <p:cNvSpPr>
            <a:spLocks noChangeShapeType="1"/>
          </p:cNvSpPr>
          <p:nvPr/>
        </p:nvSpPr>
        <p:spPr bwMode="auto">
          <a:xfrm flipH="1" flipV="1">
            <a:off x="2004438" y="334512"/>
            <a:ext cx="64976" cy="9525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78" name="Text Box 192"/>
          <p:cNvSpPr txBox="1">
            <a:spLocks noChangeArrowheads="1"/>
          </p:cNvSpPr>
          <p:nvPr/>
        </p:nvSpPr>
        <p:spPr bwMode="auto">
          <a:xfrm>
            <a:off x="2594967" y="339047"/>
            <a:ext cx="399514" cy="32523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</a:t>
            </a:r>
            <a:r>
              <a:rPr lang="en-US" altLang="en-US" sz="1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i,1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79" name="Arrow 727"/>
          <p:cNvSpPr>
            <a:spLocks noChangeShapeType="1"/>
          </p:cNvSpPr>
          <p:nvPr/>
        </p:nvSpPr>
        <p:spPr bwMode="auto">
          <a:xfrm flipH="1" flipV="1">
            <a:off x="2596794" y="334512"/>
            <a:ext cx="64976" cy="9525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0" name="Oval 196"/>
          <p:cNvSpPr>
            <a:spLocks noChangeArrowheads="1"/>
          </p:cNvSpPr>
          <p:nvPr/>
        </p:nvSpPr>
        <p:spPr bwMode="auto">
          <a:xfrm flipV="1">
            <a:off x="384681" y="275543"/>
            <a:ext cx="39160" cy="56701"/>
          </a:xfrm>
          <a:prstGeom prst="ellipse">
            <a:avLst/>
          </a:prstGeom>
          <a:solidFill>
            <a:schemeClr val="bg2"/>
          </a:solidFill>
          <a:ln w="317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1" name="Oval 197"/>
          <p:cNvSpPr>
            <a:spLocks noChangeArrowheads="1"/>
          </p:cNvSpPr>
          <p:nvPr/>
        </p:nvSpPr>
        <p:spPr bwMode="auto">
          <a:xfrm flipV="1">
            <a:off x="450211" y="27554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2" name="Oval 198"/>
          <p:cNvSpPr>
            <a:spLocks noChangeArrowheads="1"/>
          </p:cNvSpPr>
          <p:nvPr/>
        </p:nvSpPr>
        <p:spPr bwMode="auto">
          <a:xfrm flipV="1">
            <a:off x="516000" y="27554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3" name="Oval 199"/>
          <p:cNvSpPr>
            <a:spLocks noChangeArrowheads="1"/>
          </p:cNvSpPr>
          <p:nvPr/>
        </p:nvSpPr>
        <p:spPr bwMode="auto">
          <a:xfrm flipV="1">
            <a:off x="581789" y="27554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4" name="Oval 200"/>
          <p:cNvSpPr>
            <a:spLocks noChangeArrowheads="1"/>
          </p:cNvSpPr>
          <p:nvPr/>
        </p:nvSpPr>
        <p:spPr bwMode="auto">
          <a:xfrm flipV="1">
            <a:off x="647579" y="27554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5" name="Oval 201"/>
          <p:cNvSpPr>
            <a:spLocks noChangeArrowheads="1"/>
          </p:cNvSpPr>
          <p:nvPr/>
        </p:nvSpPr>
        <p:spPr bwMode="auto">
          <a:xfrm flipV="1">
            <a:off x="713368" y="27554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6" name="Oval 202"/>
          <p:cNvSpPr>
            <a:spLocks noChangeArrowheads="1"/>
          </p:cNvSpPr>
          <p:nvPr/>
        </p:nvSpPr>
        <p:spPr bwMode="auto">
          <a:xfrm flipV="1">
            <a:off x="779157" y="27554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7" name="Oval 203"/>
          <p:cNvSpPr>
            <a:spLocks noChangeArrowheads="1"/>
          </p:cNvSpPr>
          <p:nvPr/>
        </p:nvSpPr>
        <p:spPr bwMode="auto">
          <a:xfrm flipV="1">
            <a:off x="844947" y="27554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8" name="Oval 204"/>
          <p:cNvSpPr>
            <a:spLocks noChangeArrowheads="1"/>
          </p:cNvSpPr>
          <p:nvPr/>
        </p:nvSpPr>
        <p:spPr bwMode="auto">
          <a:xfrm flipV="1">
            <a:off x="910736" y="27554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9" name="Oval 205"/>
          <p:cNvSpPr>
            <a:spLocks noChangeArrowheads="1"/>
          </p:cNvSpPr>
          <p:nvPr/>
        </p:nvSpPr>
        <p:spPr bwMode="auto">
          <a:xfrm flipV="1">
            <a:off x="976524" y="275543"/>
            <a:ext cx="39160" cy="56701"/>
          </a:xfrm>
          <a:prstGeom prst="ellipse">
            <a:avLst/>
          </a:prstGeom>
          <a:solidFill>
            <a:schemeClr val="bg2"/>
          </a:solidFill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0" name="Oval 206"/>
          <p:cNvSpPr>
            <a:spLocks noChangeArrowheads="1"/>
          </p:cNvSpPr>
          <p:nvPr/>
        </p:nvSpPr>
        <p:spPr bwMode="auto">
          <a:xfrm flipV="1">
            <a:off x="1042314" y="27554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1" name="Oval 207"/>
          <p:cNvSpPr>
            <a:spLocks noChangeArrowheads="1"/>
          </p:cNvSpPr>
          <p:nvPr/>
        </p:nvSpPr>
        <p:spPr bwMode="auto">
          <a:xfrm flipV="1">
            <a:off x="384681" y="37080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2" name="Oval 208"/>
          <p:cNvSpPr>
            <a:spLocks noChangeArrowheads="1"/>
          </p:cNvSpPr>
          <p:nvPr/>
        </p:nvSpPr>
        <p:spPr bwMode="auto">
          <a:xfrm flipV="1">
            <a:off x="450211" y="37080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3" name="Oval 209"/>
          <p:cNvSpPr>
            <a:spLocks noChangeArrowheads="1"/>
          </p:cNvSpPr>
          <p:nvPr/>
        </p:nvSpPr>
        <p:spPr bwMode="auto">
          <a:xfrm flipV="1">
            <a:off x="516000" y="37080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4" name="Oval 210"/>
          <p:cNvSpPr>
            <a:spLocks noChangeArrowheads="1"/>
          </p:cNvSpPr>
          <p:nvPr/>
        </p:nvSpPr>
        <p:spPr bwMode="auto">
          <a:xfrm flipV="1">
            <a:off x="581789" y="37080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5" name="Oval 211"/>
          <p:cNvSpPr>
            <a:spLocks noChangeArrowheads="1"/>
          </p:cNvSpPr>
          <p:nvPr/>
        </p:nvSpPr>
        <p:spPr bwMode="auto">
          <a:xfrm flipV="1">
            <a:off x="647579" y="37080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6" name="Oval 212"/>
          <p:cNvSpPr>
            <a:spLocks noChangeArrowheads="1"/>
          </p:cNvSpPr>
          <p:nvPr/>
        </p:nvSpPr>
        <p:spPr bwMode="auto">
          <a:xfrm flipV="1">
            <a:off x="713368" y="37080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7" name="Oval 213"/>
          <p:cNvSpPr>
            <a:spLocks noChangeArrowheads="1"/>
          </p:cNvSpPr>
          <p:nvPr/>
        </p:nvSpPr>
        <p:spPr bwMode="auto">
          <a:xfrm flipV="1">
            <a:off x="779157" y="37080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8" name="Oval 214"/>
          <p:cNvSpPr>
            <a:spLocks noChangeArrowheads="1"/>
          </p:cNvSpPr>
          <p:nvPr/>
        </p:nvSpPr>
        <p:spPr bwMode="auto">
          <a:xfrm flipV="1">
            <a:off x="844947" y="37080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99" name="Oval 215"/>
          <p:cNvSpPr>
            <a:spLocks noChangeArrowheads="1"/>
          </p:cNvSpPr>
          <p:nvPr/>
        </p:nvSpPr>
        <p:spPr bwMode="auto">
          <a:xfrm flipV="1">
            <a:off x="910736" y="37080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0" name="Oval 216"/>
          <p:cNvSpPr>
            <a:spLocks noChangeArrowheads="1"/>
          </p:cNvSpPr>
          <p:nvPr/>
        </p:nvSpPr>
        <p:spPr bwMode="auto">
          <a:xfrm flipV="1">
            <a:off x="976524" y="37080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1" name="Oval 217"/>
          <p:cNvSpPr>
            <a:spLocks noChangeArrowheads="1"/>
          </p:cNvSpPr>
          <p:nvPr/>
        </p:nvSpPr>
        <p:spPr bwMode="auto">
          <a:xfrm flipV="1">
            <a:off x="1042314" y="37080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2" name="Oval 218"/>
          <p:cNvSpPr>
            <a:spLocks noChangeArrowheads="1"/>
          </p:cNvSpPr>
          <p:nvPr/>
        </p:nvSpPr>
        <p:spPr bwMode="auto">
          <a:xfrm flipV="1">
            <a:off x="384681" y="46605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3" name="Oval 219"/>
          <p:cNvSpPr>
            <a:spLocks noChangeArrowheads="1"/>
          </p:cNvSpPr>
          <p:nvPr/>
        </p:nvSpPr>
        <p:spPr bwMode="auto">
          <a:xfrm flipV="1">
            <a:off x="450211" y="46605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4" name="Oval 220"/>
          <p:cNvSpPr>
            <a:spLocks noChangeArrowheads="1"/>
          </p:cNvSpPr>
          <p:nvPr/>
        </p:nvSpPr>
        <p:spPr bwMode="auto">
          <a:xfrm flipV="1">
            <a:off x="516000" y="46605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5" name="Oval 221"/>
          <p:cNvSpPr>
            <a:spLocks noChangeArrowheads="1"/>
          </p:cNvSpPr>
          <p:nvPr/>
        </p:nvSpPr>
        <p:spPr bwMode="auto">
          <a:xfrm flipV="1">
            <a:off x="581789" y="46605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6" name="Oval 222"/>
          <p:cNvSpPr>
            <a:spLocks noChangeArrowheads="1"/>
          </p:cNvSpPr>
          <p:nvPr/>
        </p:nvSpPr>
        <p:spPr bwMode="auto">
          <a:xfrm flipV="1">
            <a:off x="647579" y="46605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7" name="Oval 223"/>
          <p:cNvSpPr>
            <a:spLocks noChangeArrowheads="1"/>
          </p:cNvSpPr>
          <p:nvPr/>
        </p:nvSpPr>
        <p:spPr bwMode="auto">
          <a:xfrm flipV="1">
            <a:off x="713368" y="46605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8" name="Oval 224"/>
          <p:cNvSpPr>
            <a:spLocks noChangeArrowheads="1"/>
          </p:cNvSpPr>
          <p:nvPr/>
        </p:nvSpPr>
        <p:spPr bwMode="auto">
          <a:xfrm flipV="1">
            <a:off x="779157" y="46605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09" name="Oval 225"/>
          <p:cNvSpPr>
            <a:spLocks noChangeArrowheads="1"/>
          </p:cNvSpPr>
          <p:nvPr/>
        </p:nvSpPr>
        <p:spPr bwMode="auto">
          <a:xfrm flipV="1">
            <a:off x="844947" y="46605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0" name="Oval 226"/>
          <p:cNvSpPr>
            <a:spLocks noChangeArrowheads="1"/>
          </p:cNvSpPr>
          <p:nvPr/>
        </p:nvSpPr>
        <p:spPr bwMode="auto">
          <a:xfrm flipV="1">
            <a:off x="910736" y="46605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1" name="Oval 227"/>
          <p:cNvSpPr>
            <a:spLocks noChangeArrowheads="1"/>
          </p:cNvSpPr>
          <p:nvPr/>
        </p:nvSpPr>
        <p:spPr bwMode="auto">
          <a:xfrm flipV="1">
            <a:off x="976524" y="46605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2" name="Oval 228"/>
          <p:cNvSpPr>
            <a:spLocks noChangeArrowheads="1"/>
          </p:cNvSpPr>
          <p:nvPr/>
        </p:nvSpPr>
        <p:spPr bwMode="auto">
          <a:xfrm flipV="1">
            <a:off x="1042314" y="46605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3" name="Oval 229"/>
          <p:cNvSpPr>
            <a:spLocks noChangeArrowheads="1"/>
          </p:cNvSpPr>
          <p:nvPr/>
        </p:nvSpPr>
        <p:spPr bwMode="auto">
          <a:xfrm flipV="1">
            <a:off x="384681" y="56131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4" name="Oval 230"/>
          <p:cNvSpPr>
            <a:spLocks noChangeArrowheads="1"/>
          </p:cNvSpPr>
          <p:nvPr/>
        </p:nvSpPr>
        <p:spPr bwMode="auto">
          <a:xfrm flipV="1">
            <a:off x="450211" y="56131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5" name="Oval 231"/>
          <p:cNvSpPr>
            <a:spLocks noChangeArrowheads="1"/>
          </p:cNvSpPr>
          <p:nvPr/>
        </p:nvSpPr>
        <p:spPr bwMode="auto">
          <a:xfrm flipV="1">
            <a:off x="516000" y="56131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6" name="Oval 232"/>
          <p:cNvSpPr>
            <a:spLocks noChangeArrowheads="1"/>
          </p:cNvSpPr>
          <p:nvPr/>
        </p:nvSpPr>
        <p:spPr bwMode="auto">
          <a:xfrm flipV="1">
            <a:off x="581789" y="56131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7" name="Oval 233"/>
          <p:cNvSpPr>
            <a:spLocks noChangeArrowheads="1"/>
          </p:cNvSpPr>
          <p:nvPr/>
        </p:nvSpPr>
        <p:spPr bwMode="auto">
          <a:xfrm flipV="1">
            <a:off x="647579" y="56131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8" name="Oval 234"/>
          <p:cNvSpPr>
            <a:spLocks noChangeArrowheads="1"/>
          </p:cNvSpPr>
          <p:nvPr/>
        </p:nvSpPr>
        <p:spPr bwMode="auto">
          <a:xfrm flipV="1">
            <a:off x="713368" y="56131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19" name="Oval 235"/>
          <p:cNvSpPr>
            <a:spLocks noChangeArrowheads="1"/>
          </p:cNvSpPr>
          <p:nvPr/>
        </p:nvSpPr>
        <p:spPr bwMode="auto">
          <a:xfrm flipV="1">
            <a:off x="779157" y="56131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0" name="Oval 236"/>
          <p:cNvSpPr>
            <a:spLocks noChangeArrowheads="1"/>
          </p:cNvSpPr>
          <p:nvPr/>
        </p:nvSpPr>
        <p:spPr bwMode="auto">
          <a:xfrm flipV="1">
            <a:off x="844947" y="56131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1" name="Oval 237"/>
          <p:cNvSpPr>
            <a:spLocks noChangeArrowheads="1"/>
          </p:cNvSpPr>
          <p:nvPr/>
        </p:nvSpPr>
        <p:spPr bwMode="auto">
          <a:xfrm flipV="1">
            <a:off x="910736" y="561313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2" name="Oval 238"/>
          <p:cNvSpPr>
            <a:spLocks noChangeArrowheads="1"/>
          </p:cNvSpPr>
          <p:nvPr/>
        </p:nvSpPr>
        <p:spPr bwMode="auto">
          <a:xfrm flipV="1">
            <a:off x="976524" y="56131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3" name="Oval 239"/>
          <p:cNvSpPr>
            <a:spLocks noChangeArrowheads="1"/>
          </p:cNvSpPr>
          <p:nvPr/>
        </p:nvSpPr>
        <p:spPr bwMode="auto">
          <a:xfrm flipV="1">
            <a:off x="1042314" y="56131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4" name="Oval 240"/>
          <p:cNvSpPr>
            <a:spLocks noChangeArrowheads="1"/>
          </p:cNvSpPr>
          <p:nvPr/>
        </p:nvSpPr>
        <p:spPr bwMode="auto">
          <a:xfrm flipV="1">
            <a:off x="384681" y="65657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5" name="Oval 241"/>
          <p:cNvSpPr>
            <a:spLocks noChangeArrowheads="1"/>
          </p:cNvSpPr>
          <p:nvPr/>
        </p:nvSpPr>
        <p:spPr bwMode="auto">
          <a:xfrm flipV="1">
            <a:off x="450211" y="65657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6" name="Oval 242"/>
          <p:cNvSpPr>
            <a:spLocks noChangeArrowheads="1"/>
          </p:cNvSpPr>
          <p:nvPr/>
        </p:nvSpPr>
        <p:spPr bwMode="auto">
          <a:xfrm flipV="1">
            <a:off x="516000" y="65657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7" name="Oval 243"/>
          <p:cNvSpPr>
            <a:spLocks noChangeArrowheads="1"/>
          </p:cNvSpPr>
          <p:nvPr/>
        </p:nvSpPr>
        <p:spPr bwMode="auto">
          <a:xfrm flipV="1">
            <a:off x="581789" y="65657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8" name="Oval 244"/>
          <p:cNvSpPr>
            <a:spLocks noChangeArrowheads="1"/>
          </p:cNvSpPr>
          <p:nvPr/>
        </p:nvSpPr>
        <p:spPr bwMode="auto">
          <a:xfrm flipV="1">
            <a:off x="647579" y="65657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29" name="Oval 245"/>
          <p:cNvSpPr>
            <a:spLocks noChangeArrowheads="1"/>
          </p:cNvSpPr>
          <p:nvPr/>
        </p:nvSpPr>
        <p:spPr bwMode="auto">
          <a:xfrm flipV="1">
            <a:off x="713368" y="65657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0" name="Oval 246"/>
          <p:cNvSpPr>
            <a:spLocks noChangeArrowheads="1"/>
          </p:cNvSpPr>
          <p:nvPr/>
        </p:nvSpPr>
        <p:spPr bwMode="auto">
          <a:xfrm flipV="1">
            <a:off x="779157" y="65657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1" name="Oval 247"/>
          <p:cNvSpPr>
            <a:spLocks noChangeArrowheads="1"/>
          </p:cNvSpPr>
          <p:nvPr/>
        </p:nvSpPr>
        <p:spPr bwMode="auto">
          <a:xfrm flipV="1">
            <a:off x="844947" y="65657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2" name="Oval 248"/>
          <p:cNvSpPr>
            <a:spLocks noChangeArrowheads="1"/>
          </p:cNvSpPr>
          <p:nvPr/>
        </p:nvSpPr>
        <p:spPr bwMode="auto">
          <a:xfrm flipV="1">
            <a:off x="910736" y="656570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3" name="Oval 249"/>
          <p:cNvSpPr>
            <a:spLocks noChangeArrowheads="1"/>
          </p:cNvSpPr>
          <p:nvPr/>
        </p:nvSpPr>
        <p:spPr bwMode="auto">
          <a:xfrm flipV="1">
            <a:off x="976524" y="65657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4" name="Oval 250"/>
          <p:cNvSpPr>
            <a:spLocks noChangeArrowheads="1"/>
          </p:cNvSpPr>
          <p:nvPr/>
        </p:nvSpPr>
        <p:spPr bwMode="auto">
          <a:xfrm flipV="1">
            <a:off x="1042314" y="65657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5" name="Oval 251"/>
          <p:cNvSpPr>
            <a:spLocks noChangeArrowheads="1"/>
          </p:cNvSpPr>
          <p:nvPr/>
        </p:nvSpPr>
        <p:spPr bwMode="auto">
          <a:xfrm flipV="1">
            <a:off x="384681" y="75182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6" name="Oval 252"/>
          <p:cNvSpPr>
            <a:spLocks noChangeArrowheads="1"/>
          </p:cNvSpPr>
          <p:nvPr/>
        </p:nvSpPr>
        <p:spPr bwMode="auto">
          <a:xfrm flipV="1">
            <a:off x="450211" y="75182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7" name="Oval 253"/>
          <p:cNvSpPr>
            <a:spLocks noChangeArrowheads="1"/>
          </p:cNvSpPr>
          <p:nvPr/>
        </p:nvSpPr>
        <p:spPr bwMode="auto">
          <a:xfrm flipV="1">
            <a:off x="516000" y="75182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8" name="Oval 254"/>
          <p:cNvSpPr>
            <a:spLocks noChangeArrowheads="1"/>
          </p:cNvSpPr>
          <p:nvPr/>
        </p:nvSpPr>
        <p:spPr bwMode="auto">
          <a:xfrm flipV="1">
            <a:off x="581789" y="75182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39" name="Oval 255"/>
          <p:cNvSpPr>
            <a:spLocks noChangeArrowheads="1"/>
          </p:cNvSpPr>
          <p:nvPr/>
        </p:nvSpPr>
        <p:spPr bwMode="auto">
          <a:xfrm flipV="1">
            <a:off x="647579" y="75182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0" name="Oval 256"/>
          <p:cNvSpPr>
            <a:spLocks noChangeArrowheads="1"/>
          </p:cNvSpPr>
          <p:nvPr/>
        </p:nvSpPr>
        <p:spPr bwMode="auto">
          <a:xfrm flipV="1">
            <a:off x="713368" y="75182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1" name="Oval 257"/>
          <p:cNvSpPr>
            <a:spLocks noChangeArrowheads="1"/>
          </p:cNvSpPr>
          <p:nvPr/>
        </p:nvSpPr>
        <p:spPr bwMode="auto">
          <a:xfrm flipV="1">
            <a:off x="779157" y="75182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2" name="Oval 258"/>
          <p:cNvSpPr>
            <a:spLocks noChangeArrowheads="1"/>
          </p:cNvSpPr>
          <p:nvPr/>
        </p:nvSpPr>
        <p:spPr bwMode="auto">
          <a:xfrm flipV="1">
            <a:off x="844947" y="75182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3" name="Oval 259"/>
          <p:cNvSpPr>
            <a:spLocks noChangeArrowheads="1"/>
          </p:cNvSpPr>
          <p:nvPr/>
        </p:nvSpPr>
        <p:spPr bwMode="auto">
          <a:xfrm flipV="1">
            <a:off x="910736" y="751827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4" name="Oval 260"/>
          <p:cNvSpPr>
            <a:spLocks noChangeArrowheads="1"/>
          </p:cNvSpPr>
          <p:nvPr/>
        </p:nvSpPr>
        <p:spPr bwMode="auto">
          <a:xfrm flipV="1">
            <a:off x="976524" y="751827"/>
            <a:ext cx="39160" cy="56701"/>
          </a:xfrm>
          <a:prstGeom prst="ellipse">
            <a:avLst/>
          </a:prstGeom>
          <a:solidFill>
            <a:schemeClr val="bg2"/>
          </a:solidFill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5" name="Oval 261"/>
          <p:cNvSpPr>
            <a:spLocks noChangeArrowheads="1"/>
          </p:cNvSpPr>
          <p:nvPr/>
        </p:nvSpPr>
        <p:spPr bwMode="auto">
          <a:xfrm flipV="1">
            <a:off x="1042314" y="75182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6" name="Oval 262"/>
          <p:cNvSpPr>
            <a:spLocks noChangeArrowheads="1"/>
          </p:cNvSpPr>
          <p:nvPr/>
        </p:nvSpPr>
        <p:spPr bwMode="auto">
          <a:xfrm flipV="1">
            <a:off x="384681" y="84708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7" name="Oval 263"/>
          <p:cNvSpPr>
            <a:spLocks noChangeArrowheads="1"/>
          </p:cNvSpPr>
          <p:nvPr/>
        </p:nvSpPr>
        <p:spPr bwMode="auto">
          <a:xfrm flipV="1">
            <a:off x="450211" y="84708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8" name="Oval 264"/>
          <p:cNvSpPr>
            <a:spLocks noChangeArrowheads="1"/>
          </p:cNvSpPr>
          <p:nvPr/>
        </p:nvSpPr>
        <p:spPr bwMode="auto">
          <a:xfrm flipV="1">
            <a:off x="516000" y="84708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49" name="Oval 265"/>
          <p:cNvSpPr>
            <a:spLocks noChangeArrowheads="1"/>
          </p:cNvSpPr>
          <p:nvPr/>
        </p:nvSpPr>
        <p:spPr bwMode="auto">
          <a:xfrm flipV="1">
            <a:off x="581789" y="84708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0" name="Oval 266"/>
          <p:cNvSpPr>
            <a:spLocks noChangeArrowheads="1"/>
          </p:cNvSpPr>
          <p:nvPr/>
        </p:nvSpPr>
        <p:spPr bwMode="auto">
          <a:xfrm flipV="1">
            <a:off x="647579" y="84708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1" name="Oval 267"/>
          <p:cNvSpPr>
            <a:spLocks noChangeArrowheads="1"/>
          </p:cNvSpPr>
          <p:nvPr/>
        </p:nvSpPr>
        <p:spPr bwMode="auto">
          <a:xfrm flipV="1">
            <a:off x="713368" y="84708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2" name="Oval 268"/>
          <p:cNvSpPr>
            <a:spLocks noChangeArrowheads="1"/>
          </p:cNvSpPr>
          <p:nvPr/>
        </p:nvSpPr>
        <p:spPr bwMode="auto">
          <a:xfrm flipV="1">
            <a:off x="779157" y="84708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3" name="Oval 269"/>
          <p:cNvSpPr>
            <a:spLocks noChangeArrowheads="1"/>
          </p:cNvSpPr>
          <p:nvPr/>
        </p:nvSpPr>
        <p:spPr bwMode="auto">
          <a:xfrm flipV="1">
            <a:off x="844947" y="84708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4" name="Oval 270"/>
          <p:cNvSpPr>
            <a:spLocks noChangeArrowheads="1"/>
          </p:cNvSpPr>
          <p:nvPr/>
        </p:nvSpPr>
        <p:spPr bwMode="auto">
          <a:xfrm flipV="1">
            <a:off x="910736" y="84708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5" name="Oval 271"/>
          <p:cNvSpPr>
            <a:spLocks noChangeArrowheads="1"/>
          </p:cNvSpPr>
          <p:nvPr/>
        </p:nvSpPr>
        <p:spPr bwMode="auto">
          <a:xfrm flipV="1">
            <a:off x="976524" y="84708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6" name="Oval 272"/>
          <p:cNvSpPr>
            <a:spLocks noChangeArrowheads="1"/>
          </p:cNvSpPr>
          <p:nvPr/>
        </p:nvSpPr>
        <p:spPr bwMode="auto">
          <a:xfrm flipV="1">
            <a:off x="1042314" y="84708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7" name="Oval 273"/>
          <p:cNvSpPr>
            <a:spLocks noChangeArrowheads="1"/>
          </p:cNvSpPr>
          <p:nvPr/>
        </p:nvSpPr>
        <p:spPr bwMode="auto">
          <a:xfrm flipV="1">
            <a:off x="384681" y="942341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8" name="Oval 274"/>
          <p:cNvSpPr>
            <a:spLocks noChangeArrowheads="1"/>
          </p:cNvSpPr>
          <p:nvPr/>
        </p:nvSpPr>
        <p:spPr bwMode="auto">
          <a:xfrm flipV="1">
            <a:off x="450211" y="942341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59" name="Oval 275"/>
          <p:cNvSpPr>
            <a:spLocks noChangeArrowheads="1"/>
          </p:cNvSpPr>
          <p:nvPr/>
        </p:nvSpPr>
        <p:spPr bwMode="auto">
          <a:xfrm flipV="1">
            <a:off x="516000" y="942341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0" name="Oval 276"/>
          <p:cNvSpPr>
            <a:spLocks noChangeArrowheads="1"/>
          </p:cNvSpPr>
          <p:nvPr/>
        </p:nvSpPr>
        <p:spPr bwMode="auto">
          <a:xfrm flipV="1">
            <a:off x="581789" y="942341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1" name="Oval 277"/>
          <p:cNvSpPr>
            <a:spLocks noChangeArrowheads="1"/>
          </p:cNvSpPr>
          <p:nvPr/>
        </p:nvSpPr>
        <p:spPr bwMode="auto">
          <a:xfrm flipV="1">
            <a:off x="647579" y="942341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2" name="Oval 278"/>
          <p:cNvSpPr>
            <a:spLocks noChangeArrowheads="1"/>
          </p:cNvSpPr>
          <p:nvPr/>
        </p:nvSpPr>
        <p:spPr bwMode="auto">
          <a:xfrm flipV="1">
            <a:off x="713368" y="942341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3" name="Oval 279"/>
          <p:cNvSpPr>
            <a:spLocks noChangeArrowheads="1"/>
          </p:cNvSpPr>
          <p:nvPr/>
        </p:nvSpPr>
        <p:spPr bwMode="auto">
          <a:xfrm flipV="1">
            <a:off x="779157" y="942341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4" name="Oval 280"/>
          <p:cNvSpPr>
            <a:spLocks noChangeArrowheads="1"/>
          </p:cNvSpPr>
          <p:nvPr/>
        </p:nvSpPr>
        <p:spPr bwMode="auto">
          <a:xfrm flipV="1">
            <a:off x="844947" y="942341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5" name="Oval 281"/>
          <p:cNvSpPr>
            <a:spLocks noChangeArrowheads="1"/>
          </p:cNvSpPr>
          <p:nvPr/>
        </p:nvSpPr>
        <p:spPr bwMode="auto">
          <a:xfrm flipV="1">
            <a:off x="910736" y="942341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6" name="Oval 282"/>
          <p:cNvSpPr>
            <a:spLocks noChangeArrowheads="1"/>
          </p:cNvSpPr>
          <p:nvPr/>
        </p:nvSpPr>
        <p:spPr bwMode="auto">
          <a:xfrm flipV="1">
            <a:off x="976524" y="942341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7" name="Oval 283"/>
          <p:cNvSpPr>
            <a:spLocks noChangeArrowheads="1"/>
          </p:cNvSpPr>
          <p:nvPr/>
        </p:nvSpPr>
        <p:spPr bwMode="auto">
          <a:xfrm flipV="1">
            <a:off x="1042314" y="942341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8" name="Oval 284"/>
          <p:cNvSpPr>
            <a:spLocks noChangeArrowheads="1"/>
          </p:cNvSpPr>
          <p:nvPr/>
        </p:nvSpPr>
        <p:spPr bwMode="auto">
          <a:xfrm flipV="1">
            <a:off x="384681" y="1037598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69" name="Oval 285"/>
          <p:cNvSpPr>
            <a:spLocks noChangeArrowheads="1"/>
          </p:cNvSpPr>
          <p:nvPr/>
        </p:nvSpPr>
        <p:spPr bwMode="auto">
          <a:xfrm flipV="1">
            <a:off x="450211" y="1037598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0" name="Oval 286"/>
          <p:cNvSpPr>
            <a:spLocks noChangeArrowheads="1"/>
          </p:cNvSpPr>
          <p:nvPr/>
        </p:nvSpPr>
        <p:spPr bwMode="auto">
          <a:xfrm flipV="1">
            <a:off x="516000" y="1037598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1" name="Oval 287"/>
          <p:cNvSpPr>
            <a:spLocks noChangeArrowheads="1"/>
          </p:cNvSpPr>
          <p:nvPr/>
        </p:nvSpPr>
        <p:spPr bwMode="auto">
          <a:xfrm flipV="1">
            <a:off x="581789" y="1037598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2" name="Oval 288"/>
          <p:cNvSpPr>
            <a:spLocks noChangeArrowheads="1"/>
          </p:cNvSpPr>
          <p:nvPr/>
        </p:nvSpPr>
        <p:spPr bwMode="auto">
          <a:xfrm flipV="1">
            <a:off x="647579" y="1037598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3" name="Oval 289"/>
          <p:cNvSpPr>
            <a:spLocks noChangeArrowheads="1"/>
          </p:cNvSpPr>
          <p:nvPr/>
        </p:nvSpPr>
        <p:spPr bwMode="auto">
          <a:xfrm flipV="1">
            <a:off x="713368" y="1037598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4" name="Oval 290"/>
          <p:cNvSpPr>
            <a:spLocks noChangeArrowheads="1"/>
          </p:cNvSpPr>
          <p:nvPr/>
        </p:nvSpPr>
        <p:spPr bwMode="auto">
          <a:xfrm flipV="1">
            <a:off x="779157" y="1037598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5" name="Oval 291"/>
          <p:cNvSpPr>
            <a:spLocks noChangeArrowheads="1"/>
          </p:cNvSpPr>
          <p:nvPr/>
        </p:nvSpPr>
        <p:spPr bwMode="auto">
          <a:xfrm flipV="1">
            <a:off x="844947" y="1037598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6" name="Oval 292"/>
          <p:cNvSpPr>
            <a:spLocks noChangeArrowheads="1"/>
          </p:cNvSpPr>
          <p:nvPr/>
        </p:nvSpPr>
        <p:spPr bwMode="auto">
          <a:xfrm flipV="1">
            <a:off x="910736" y="1037598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7" name="Oval 293"/>
          <p:cNvSpPr>
            <a:spLocks noChangeArrowheads="1"/>
          </p:cNvSpPr>
          <p:nvPr/>
        </p:nvSpPr>
        <p:spPr bwMode="auto">
          <a:xfrm flipV="1">
            <a:off x="976524" y="1037598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8" name="Oval 294"/>
          <p:cNvSpPr>
            <a:spLocks noChangeArrowheads="1"/>
          </p:cNvSpPr>
          <p:nvPr/>
        </p:nvSpPr>
        <p:spPr bwMode="auto">
          <a:xfrm flipV="1">
            <a:off x="1042314" y="1037598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79" name="Oval 295"/>
          <p:cNvSpPr>
            <a:spLocks noChangeArrowheads="1"/>
          </p:cNvSpPr>
          <p:nvPr/>
        </p:nvSpPr>
        <p:spPr bwMode="auto">
          <a:xfrm flipV="1">
            <a:off x="384681" y="113285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0" name="Oval 296"/>
          <p:cNvSpPr>
            <a:spLocks noChangeArrowheads="1"/>
          </p:cNvSpPr>
          <p:nvPr/>
        </p:nvSpPr>
        <p:spPr bwMode="auto">
          <a:xfrm flipV="1">
            <a:off x="450211" y="113285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1" name="Oval 297"/>
          <p:cNvSpPr>
            <a:spLocks noChangeArrowheads="1"/>
          </p:cNvSpPr>
          <p:nvPr/>
        </p:nvSpPr>
        <p:spPr bwMode="auto">
          <a:xfrm flipV="1">
            <a:off x="516000" y="113285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2" name="Oval 298"/>
          <p:cNvSpPr>
            <a:spLocks noChangeArrowheads="1"/>
          </p:cNvSpPr>
          <p:nvPr/>
        </p:nvSpPr>
        <p:spPr bwMode="auto">
          <a:xfrm flipV="1">
            <a:off x="581789" y="113285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3" name="Oval 299"/>
          <p:cNvSpPr>
            <a:spLocks noChangeArrowheads="1"/>
          </p:cNvSpPr>
          <p:nvPr/>
        </p:nvSpPr>
        <p:spPr bwMode="auto">
          <a:xfrm flipV="1">
            <a:off x="647579" y="113285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4" name="Oval 300"/>
          <p:cNvSpPr>
            <a:spLocks noChangeArrowheads="1"/>
          </p:cNvSpPr>
          <p:nvPr/>
        </p:nvSpPr>
        <p:spPr bwMode="auto">
          <a:xfrm flipV="1">
            <a:off x="713368" y="113285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5" name="Oval 301"/>
          <p:cNvSpPr>
            <a:spLocks noChangeArrowheads="1"/>
          </p:cNvSpPr>
          <p:nvPr/>
        </p:nvSpPr>
        <p:spPr bwMode="auto">
          <a:xfrm flipV="1">
            <a:off x="779157" y="113285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6" name="Oval 302"/>
          <p:cNvSpPr>
            <a:spLocks noChangeArrowheads="1"/>
          </p:cNvSpPr>
          <p:nvPr/>
        </p:nvSpPr>
        <p:spPr bwMode="auto">
          <a:xfrm flipV="1">
            <a:off x="844947" y="113285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7" name="Oval 303"/>
          <p:cNvSpPr>
            <a:spLocks noChangeArrowheads="1"/>
          </p:cNvSpPr>
          <p:nvPr/>
        </p:nvSpPr>
        <p:spPr bwMode="auto">
          <a:xfrm flipV="1">
            <a:off x="910736" y="1132854"/>
            <a:ext cx="39421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8" name="Oval 304"/>
          <p:cNvSpPr>
            <a:spLocks noChangeArrowheads="1"/>
          </p:cNvSpPr>
          <p:nvPr/>
        </p:nvSpPr>
        <p:spPr bwMode="auto">
          <a:xfrm flipV="1">
            <a:off x="976524" y="113285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89" name="Oval 305"/>
          <p:cNvSpPr>
            <a:spLocks noChangeArrowheads="1"/>
          </p:cNvSpPr>
          <p:nvPr/>
        </p:nvSpPr>
        <p:spPr bwMode="auto">
          <a:xfrm flipV="1">
            <a:off x="1042314" y="113285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0" name="Oval 306"/>
          <p:cNvSpPr>
            <a:spLocks noChangeArrowheads="1"/>
          </p:cNvSpPr>
          <p:nvPr/>
        </p:nvSpPr>
        <p:spPr bwMode="auto">
          <a:xfrm flipV="1">
            <a:off x="1114369" y="27554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1" name="Oval 307"/>
          <p:cNvSpPr>
            <a:spLocks noChangeArrowheads="1"/>
          </p:cNvSpPr>
          <p:nvPr/>
        </p:nvSpPr>
        <p:spPr bwMode="auto">
          <a:xfrm flipV="1">
            <a:off x="1180158" y="27554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2" name="Oval 308"/>
          <p:cNvSpPr>
            <a:spLocks noChangeArrowheads="1"/>
          </p:cNvSpPr>
          <p:nvPr/>
        </p:nvSpPr>
        <p:spPr bwMode="auto">
          <a:xfrm flipV="1">
            <a:off x="1245947" y="27554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3" name="Oval 309"/>
          <p:cNvSpPr>
            <a:spLocks noChangeArrowheads="1"/>
          </p:cNvSpPr>
          <p:nvPr/>
        </p:nvSpPr>
        <p:spPr bwMode="auto">
          <a:xfrm flipV="1">
            <a:off x="1311737" y="27554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4" name="Oval 310"/>
          <p:cNvSpPr>
            <a:spLocks noChangeArrowheads="1"/>
          </p:cNvSpPr>
          <p:nvPr/>
        </p:nvSpPr>
        <p:spPr bwMode="auto">
          <a:xfrm flipV="1">
            <a:off x="1377526" y="27554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5" name="Oval 311"/>
          <p:cNvSpPr>
            <a:spLocks noChangeArrowheads="1"/>
          </p:cNvSpPr>
          <p:nvPr/>
        </p:nvSpPr>
        <p:spPr bwMode="auto">
          <a:xfrm flipV="1">
            <a:off x="1114369" y="37080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6" name="Oval 312"/>
          <p:cNvSpPr>
            <a:spLocks noChangeArrowheads="1"/>
          </p:cNvSpPr>
          <p:nvPr/>
        </p:nvSpPr>
        <p:spPr bwMode="auto">
          <a:xfrm flipV="1">
            <a:off x="1180158" y="37080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7" name="Oval 313"/>
          <p:cNvSpPr>
            <a:spLocks noChangeArrowheads="1"/>
          </p:cNvSpPr>
          <p:nvPr/>
        </p:nvSpPr>
        <p:spPr bwMode="auto">
          <a:xfrm flipV="1">
            <a:off x="1245947" y="37080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8" name="Oval 314"/>
          <p:cNvSpPr>
            <a:spLocks noChangeArrowheads="1"/>
          </p:cNvSpPr>
          <p:nvPr/>
        </p:nvSpPr>
        <p:spPr bwMode="auto">
          <a:xfrm flipV="1">
            <a:off x="1311737" y="37080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299" name="Oval 315"/>
          <p:cNvSpPr>
            <a:spLocks noChangeArrowheads="1"/>
          </p:cNvSpPr>
          <p:nvPr/>
        </p:nvSpPr>
        <p:spPr bwMode="auto">
          <a:xfrm flipV="1">
            <a:off x="1377526" y="37080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0" name="Oval 316"/>
          <p:cNvSpPr>
            <a:spLocks noChangeArrowheads="1"/>
          </p:cNvSpPr>
          <p:nvPr/>
        </p:nvSpPr>
        <p:spPr bwMode="auto">
          <a:xfrm flipV="1">
            <a:off x="1443315" y="37080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1" name="Oval 317"/>
          <p:cNvSpPr>
            <a:spLocks noChangeArrowheads="1"/>
          </p:cNvSpPr>
          <p:nvPr/>
        </p:nvSpPr>
        <p:spPr bwMode="auto">
          <a:xfrm flipV="1">
            <a:off x="1509105" y="37080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2" name="Oval 318"/>
          <p:cNvSpPr>
            <a:spLocks noChangeArrowheads="1"/>
          </p:cNvSpPr>
          <p:nvPr/>
        </p:nvSpPr>
        <p:spPr bwMode="auto">
          <a:xfrm flipV="1">
            <a:off x="1574894" y="37080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3" name="Oval 319"/>
          <p:cNvSpPr>
            <a:spLocks noChangeArrowheads="1"/>
          </p:cNvSpPr>
          <p:nvPr/>
        </p:nvSpPr>
        <p:spPr bwMode="auto">
          <a:xfrm flipV="1">
            <a:off x="1114369" y="46605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4" name="Oval 320"/>
          <p:cNvSpPr>
            <a:spLocks noChangeArrowheads="1"/>
          </p:cNvSpPr>
          <p:nvPr/>
        </p:nvSpPr>
        <p:spPr bwMode="auto">
          <a:xfrm flipV="1">
            <a:off x="1180158" y="46605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5" name="Oval 321"/>
          <p:cNvSpPr>
            <a:spLocks noChangeArrowheads="1"/>
          </p:cNvSpPr>
          <p:nvPr/>
        </p:nvSpPr>
        <p:spPr bwMode="auto">
          <a:xfrm flipV="1">
            <a:off x="1245947" y="46605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6" name="Oval 322"/>
          <p:cNvSpPr>
            <a:spLocks noChangeArrowheads="1"/>
          </p:cNvSpPr>
          <p:nvPr/>
        </p:nvSpPr>
        <p:spPr bwMode="auto">
          <a:xfrm flipV="1">
            <a:off x="1311737" y="46605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7" name="Oval 323"/>
          <p:cNvSpPr>
            <a:spLocks noChangeArrowheads="1"/>
          </p:cNvSpPr>
          <p:nvPr/>
        </p:nvSpPr>
        <p:spPr bwMode="auto">
          <a:xfrm flipV="1">
            <a:off x="1377526" y="46605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8" name="Oval 324"/>
          <p:cNvSpPr>
            <a:spLocks noChangeArrowheads="1"/>
          </p:cNvSpPr>
          <p:nvPr/>
        </p:nvSpPr>
        <p:spPr bwMode="auto">
          <a:xfrm flipV="1">
            <a:off x="1443315" y="46605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09" name="Oval 325"/>
          <p:cNvSpPr>
            <a:spLocks noChangeArrowheads="1"/>
          </p:cNvSpPr>
          <p:nvPr/>
        </p:nvSpPr>
        <p:spPr bwMode="auto">
          <a:xfrm flipV="1">
            <a:off x="1114369" y="56131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0" name="Oval 326"/>
          <p:cNvSpPr>
            <a:spLocks noChangeArrowheads="1"/>
          </p:cNvSpPr>
          <p:nvPr/>
        </p:nvSpPr>
        <p:spPr bwMode="auto">
          <a:xfrm flipV="1">
            <a:off x="1180158" y="56131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1" name="Oval 327"/>
          <p:cNvSpPr>
            <a:spLocks noChangeArrowheads="1"/>
          </p:cNvSpPr>
          <p:nvPr/>
        </p:nvSpPr>
        <p:spPr bwMode="auto">
          <a:xfrm flipV="1">
            <a:off x="1245947" y="56131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2" name="Oval 328"/>
          <p:cNvSpPr>
            <a:spLocks noChangeArrowheads="1"/>
          </p:cNvSpPr>
          <p:nvPr/>
        </p:nvSpPr>
        <p:spPr bwMode="auto">
          <a:xfrm flipV="1">
            <a:off x="1311737" y="56131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3" name="Oval 329"/>
          <p:cNvSpPr>
            <a:spLocks noChangeArrowheads="1"/>
          </p:cNvSpPr>
          <p:nvPr/>
        </p:nvSpPr>
        <p:spPr bwMode="auto">
          <a:xfrm flipV="1">
            <a:off x="1377526" y="56131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4" name="Oval 330"/>
          <p:cNvSpPr>
            <a:spLocks noChangeArrowheads="1"/>
          </p:cNvSpPr>
          <p:nvPr/>
        </p:nvSpPr>
        <p:spPr bwMode="auto">
          <a:xfrm flipV="1">
            <a:off x="1443315" y="561313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5" name="Oval 331"/>
          <p:cNvSpPr>
            <a:spLocks noChangeArrowheads="1"/>
          </p:cNvSpPr>
          <p:nvPr/>
        </p:nvSpPr>
        <p:spPr bwMode="auto">
          <a:xfrm flipV="1">
            <a:off x="1114369" y="65657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6" name="Oval 332"/>
          <p:cNvSpPr>
            <a:spLocks noChangeArrowheads="1"/>
          </p:cNvSpPr>
          <p:nvPr/>
        </p:nvSpPr>
        <p:spPr bwMode="auto">
          <a:xfrm flipV="1">
            <a:off x="1180158" y="65657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7" name="Oval 333"/>
          <p:cNvSpPr>
            <a:spLocks noChangeArrowheads="1"/>
          </p:cNvSpPr>
          <p:nvPr/>
        </p:nvSpPr>
        <p:spPr bwMode="auto">
          <a:xfrm flipV="1">
            <a:off x="1245947" y="65657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8" name="Oval 334"/>
          <p:cNvSpPr>
            <a:spLocks noChangeArrowheads="1"/>
          </p:cNvSpPr>
          <p:nvPr/>
        </p:nvSpPr>
        <p:spPr bwMode="auto">
          <a:xfrm flipV="1">
            <a:off x="1311737" y="65657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19" name="Oval 335"/>
          <p:cNvSpPr>
            <a:spLocks noChangeArrowheads="1"/>
          </p:cNvSpPr>
          <p:nvPr/>
        </p:nvSpPr>
        <p:spPr bwMode="auto">
          <a:xfrm flipV="1">
            <a:off x="1377526" y="65657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0" name="Oval 336"/>
          <p:cNvSpPr>
            <a:spLocks noChangeArrowheads="1"/>
          </p:cNvSpPr>
          <p:nvPr/>
        </p:nvSpPr>
        <p:spPr bwMode="auto">
          <a:xfrm flipV="1">
            <a:off x="1443315" y="65657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1" name="Oval 337"/>
          <p:cNvSpPr>
            <a:spLocks noChangeArrowheads="1"/>
          </p:cNvSpPr>
          <p:nvPr/>
        </p:nvSpPr>
        <p:spPr bwMode="auto">
          <a:xfrm flipV="1">
            <a:off x="1509105" y="65657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2" name="Oval 338"/>
          <p:cNvSpPr>
            <a:spLocks noChangeArrowheads="1"/>
          </p:cNvSpPr>
          <p:nvPr/>
        </p:nvSpPr>
        <p:spPr bwMode="auto">
          <a:xfrm flipV="1">
            <a:off x="1574894" y="65657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3" name="Oval 339"/>
          <p:cNvSpPr>
            <a:spLocks noChangeArrowheads="1"/>
          </p:cNvSpPr>
          <p:nvPr/>
        </p:nvSpPr>
        <p:spPr bwMode="auto">
          <a:xfrm flipV="1">
            <a:off x="1640683" y="656570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4" name="Oval 340"/>
          <p:cNvSpPr>
            <a:spLocks noChangeArrowheads="1"/>
          </p:cNvSpPr>
          <p:nvPr/>
        </p:nvSpPr>
        <p:spPr bwMode="auto">
          <a:xfrm flipV="1">
            <a:off x="1114369" y="75182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5" name="Oval 341"/>
          <p:cNvSpPr>
            <a:spLocks noChangeArrowheads="1"/>
          </p:cNvSpPr>
          <p:nvPr/>
        </p:nvSpPr>
        <p:spPr bwMode="auto">
          <a:xfrm flipV="1">
            <a:off x="1180158" y="751827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6" name="Oval 342"/>
          <p:cNvSpPr>
            <a:spLocks noChangeArrowheads="1"/>
          </p:cNvSpPr>
          <p:nvPr/>
        </p:nvSpPr>
        <p:spPr bwMode="auto">
          <a:xfrm flipV="1">
            <a:off x="1114369" y="84708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7" name="Oval 343"/>
          <p:cNvSpPr>
            <a:spLocks noChangeArrowheads="1"/>
          </p:cNvSpPr>
          <p:nvPr/>
        </p:nvSpPr>
        <p:spPr bwMode="auto">
          <a:xfrm flipV="1">
            <a:off x="1180158" y="84708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8" name="Oval 344"/>
          <p:cNvSpPr>
            <a:spLocks noChangeArrowheads="1"/>
          </p:cNvSpPr>
          <p:nvPr/>
        </p:nvSpPr>
        <p:spPr bwMode="auto">
          <a:xfrm flipV="1">
            <a:off x="1245947" y="84708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29" name="Oval 345"/>
          <p:cNvSpPr>
            <a:spLocks noChangeArrowheads="1"/>
          </p:cNvSpPr>
          <p:nvPr/>
        </p:nvSpPr>
        <p:spPr bwMode="auto">
          <a:xfrm flipV="1">
            <a:off x="1311737" y="84708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0" name="Oval 346"/>
          <p:cNvSpPr>
            <a:spLocks noChangeArrowheads="1"/>
          </p:cNvSpPr>
          <p:nvPr/>
        </p:nvSpPr>
        <p:spPr bwMode="auto">
          <a:xfrm flipV="1">
            <a:off x="1377526" y="84708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1" name="Oval 347"/>
          <p:cNvSpPr>
            <a:spLocks noChangeArrowheads="1"/>
          </p:cNvSpPr>
          <p:nvPr/>
        </p:nvSpPr>
        <p:spPr bwMode="auto">
          <a:xfrm flipV="1">
            <a:off x="1443315" y="84708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2" name="Oval 348"/>
          <p:cNvSpPr>
            <a:spLocks noChangeArrowheads="1"/>
          </p:cNvSpPr>
          <p:nvPr/>
        </p:nvSpPr>
        <p:spPr bwMode="auto">
          <a:xfrm flipV="1">
            <a:off x="1114369" y="942341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3" name="Oval 349"/>
          <p:cNvSpPr>
            <a:spLocks noChangeArrowheads="1"/>
          </p:cNvSpPr>
          <p:nvPr/>
        </p:nvSpPr>
        <p:spPr bwMode="auto">
          <a:xfrm flipV="1">
            <a:off x="1180158" y="942341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4" name="Oval 350"/>
          <p:cNvSpPr>
            <a:spLocks noChangeArrowheads="1"/>
          </p:cNvSpPr>
          <p:nvPr/>
        </p:nvSpPr>
        <p:spPr bwMode="auto">
          <a:xfrm flipV="1">
            <a:off x="1245947" y="942341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5" name="Oval 351"/>
          <p:cNvSpPr>
            <a:spLocks noChangeArrowheads="1"/>
          </p:cNvSpPr>
          <p:nvPr/>
        </p:nvSpPr>
        <p:spPr bwMode="auto">
          <a:xfrm flipV="1">
            <a:off x="1311737" y="942341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6" name="Oval 352"/>
          <p:cNvSpPr>
            <a:spLocks noChangeArrowheads="1"/>
          </p:cNvSpPr>
          <p:nvPr/>
        </p:nvSpPr>
        <p:spPr bwMode="auto">
          <a:xfrm flipV="1">
            <a:off x="1377526" y="942341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7" name="Oval 353"/>
          <p:cNvSpPr>
            <a:spLocks noChangeArrowheads="1"/>
          </p:cNvSpPr>
          <p:nvPr/>
        </p:nvSpPr>
        <p:spPr bwMode="auto">
          <a:xfrm flipV="1">
            <a:off x="1443315" y="942341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8" name="Oval 354"/>
          <p:cNvSpPr>
            <a:spLocks noChangeArrowheads="1"/>
          </p:cNvSpPr>
          <p:nvPr/>
        </p:nvSpPr>
        <p:spPr bwMode="auto">
          <a:xfrm flipV="1">
            <a:off x="1509105" y="942341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39" name="Oval 355"/>
          <p:cNvSpPr>
            <a:spLocks noChangeArrowheads="1"/>
          </p:cNvSpPr>
          <p:nvPr/>
        </p:nvSpPr>
        <p:spPr bwMode="auto">
          <a:xfrm flipV="1">
            <a:off x="1114369" y="1037598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0" name="Oval 356"/>
          <p:cNvSpPr>
            <a:spLocks noChangeArrowheads="1"/>
          </p:cNvSpPr>
          <p:nvPr/>
        </p:nvSpPr>
        <p:spPr bwMode="auto">
          <a:xfrm flipV="1">
            <a:off x="1180158" y="1037598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1" name="Oval 357"/>
          <p:cNvSpPr>
            <a:spLocks noChangeArrowheads="1"/>
          </p:cNvSpPr>
          <p:nvPr/>
        </p:nvSpPr>
        <p:spPr bwMode="auto">
          <a:xfrm flipV="1">
            <a:off x="1245947" y="1037598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2" name="Oval 358"/>
          <p:cNvSpPr>
            <a:spLocks noChangeArrowheads="1"/>
          </p:cNvSpPr>
          <p:nvPr/>
        </p:nvSpPr>
        <p:spPr bwMode="auto">
          <a:xfrm flipV="1">
            <a:off x="1311737" y="1037598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3" name="Oval 359"/>
          <p:cNvSpPr>
            <a:spLocks noChangeArrowheads="1"/>
          </p:cNvSpPr>
          <p:nvPr/>
        </p:nvSpPr>
        <p:spPr bwMode="auto">
          <a:xfrm flipV="1">
            <a:off x="1114369" y="113285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4" name="Oval 360"/>
          <p:cNvSpPr>
            <a:spLocks noChangeArrowheads="1"/>
          </p:cNvSpPr>
          <p:nvPr/>
        </p:nvSpPr>
        <p:spPr bwMode="auto">
          <a:xfrm flipV="1">
            <a:off x="1180158" y="113285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5" name="Oval 361"/>
          <p:cNvSpPr>
            <a:spLocks noChangeArrowheads="1"/>
          </p:cNvSpPr>
          <p:nvPr/>
        </p:nvSpPr>
        <p:spPr bwMode="auto">
          <a:xfrm flipV="1">
            <a:off x="1245947" y="113285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6" name="Oval 362"/>
          <p:cNvSpPr>
            <a:spLocks noChangeArrowheads="1"/>
          </p:cNvSpPr>
          <p:nvPr/>
        </p:nvSpPr>
        <p:spPr bwMode="auto">
          <a:xfrm flipV="1">
            <a:off x="1311737" y="113285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7" name="Oval 363"/>
          <p:cNvSpPr>
            <a:spLocks noChangeArrowheads="1"/>
          </p:cNvSpPr>
          <p:nvPr/>
        </p:nvSpPr>
        <p:spPr bwMode="auto">
          <a:xfrm flipV="1">
            <a:off x="1377526" y="1132854"/>
            <a:ext cx="39160" cy="56701"/>
          </a:xfrm>
          <a:prstGeom prst="ellipse">
            <a:avLst/>
          </a:prstGeom>
          <a:noFill/>
          <a:ln w="3175" cap="flat" cmpd="sng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48" name="Right Arrow 347"/>
          <p:cNvSpPr/>
          <p:nvPr/>
        </p:nvSpPr>
        <p:spPr>
          <a:xfrm>
            <a:off x="1752446" y="775832"/>
            <a:ext cx="197170" cy="9116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349" name="Text Box 17"/>
          <p:cNvSpPr txBox="1">
            <a:spLocks noChangeArrowheads="1"/>
          </p:cNvSpPr>
          <p:nvPr/>
        </p:nvSpPr>
        <p:spPr bwMode="auto">
          <a:xfrm>
            <a:off x="337186" y="1280160"/>
            <a:ext cx="1441153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>
                <a:cs typeface="Times New Roman" panose="02020603050405020304" pitchFamily="18" charset="0"/>
              </a:rPr>
              <a:t>Document Collection</a:t>
            </a:r>
          </a:p>
        </p:txBody>
      </p:sp>
      <p:sp>
        <p:nvSpPr>
          <p:cNvPr id="350" name="Text Box 17"/>
          <p:cNvSpPr txBox="1">
            <a:spLocks noChangeArrowheads="1"/>
          </p:cNvSpPr>
          <p:nvPr/>
        </p:nvSpPr>
        <p:spPr bwMode="auto">
          <a:xfrm>
            <a:off x="2001024" y="1280160"/>
            <a:ext cx="1231160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>
                <a:cs typeface="Times New Roman" panose="02020603050405020304" pitchFamily="18" charset="0"/>
              </a:rPr>
              <a:t>Topic assignment</a:t>
            </a:r>
          </a:p>
        </p:txBody>
      </p:sp>
      <p:sp>
        <p:nvSpPr>
          <p:cNvPr id="351" name="Text Box 364"/>
          <p:cNvSpPr txBox="1">
            <a:spLocks noChangeArrowheads="1"/>
          </p:cNvSpPr>
          <p:nvPr/>
        </p:nvSpPr>
        <p:spPr bwMode="auto">
          <a:xfrm>
            <a:off x="419448" y="346685"/>
            <a:ext cx="452432" cy="32523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x</a:t>
            </a:r>
            <a:r>
              <a:rPr lang="en-US" altLang="en-US" sz="1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1,1</a:t>
            </a:r>
          </a:p>
        </p:txBody>
      </p:sp>
      <p:sp>
        <p:nvSpPr>
          <p:cNvPr id="352" name="Arrow 727"/>
          <p:cNvSpPr>
            <a:spLocks noChangeShapeType="1"/>
          </p:cNvSpPr>
          <p:nvPr/>
        </p:nvSpPr>
        <p:spPr bwMode="auto">
          <a:xfrm flipH="1" flipV="1">
            <a:off x="412140" y="338931"/>
            <a:ext cx="65006" cy="9525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53" name="Text Box 365"/>
          <p:cNvSpPr txBox="1">
            <a:spLocks noChangeArrowheads="1"/>
          </p:cNvSpPr>
          <p:nvPr/>
        </p:nvSpPr>
        <p:spPr bwMode="auto">
          <a:xfrm>
            <a:off x="1018258" y="805642"/>
            <a:ext cx="375417" cy="32523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altLang="en-US" sz="1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i,j</a:t>
            </a:r>
            <a:endParaRPr lang="en-US" altLang="en-US" sz="14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54" name="Arrow 727"/>
          <p:cNvSpPr>
            <a:spLocks noChangeShapeType="1"/>
          </p:cNvSpPr>
          <p:nvPr/>
        </p:nvSpPr>
        <p:spPr bwMode="auto">
          <a:xfrm flipH="1" flipV="1">
            <a:off x="1008598" y="805190"/>
            <a:ext cx="65006" cy="95257"/>
          </a:xfrm>
          <a:prstGeom prst="line">
            <a:avLst/>
          </a:prstGeom>
          <a:noFill/>
          <a:ln w="9525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355" name="Text Box 368"/>
          <p:cNvSpPr txBox="1">
            <a:spLocks noChangeArrowheads="1"/>
          </p:cNvSpPr>
          <p:nvPr/>
        </p:nvSpPr>
        <p:spPr bwMode="auto">
          <a:xfrm>
            <a:off x="1028700" y="335255"/>
            <a:ext cx="407528" cy="32523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4130" tIns="54264" rIns="104130" bIns="54264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altLang="en-US" sz="1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i,1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56" name="Arrow 727"/>
          <p:cNvSpPr>
            <a:spLocks noChangeShapeType="1"/>
          </p:cNvSpPr>
          <p:nvPr/>
        </p:nvSpPr>
        <p:spPr bwMode="auto">
          <a:xfrm flipH="1" flipV="1">
            <a:off x="1018780" y="334802"/>
            <a:ext cx="65006" cy="9525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7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4200</TotalTime>
  <Words>10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Peng, Bo</dc:creator>
  <cp:lastModifiedBy>Peng, Bo</cp:lastModifiedBy>
  <cp:revision>3</cp:revision>
  <dcterms:created xsi:type="dcterms:W3CDTF">2016-01-29T17:07:30Z</dcterms:created>
  <dcterms:modified xsi:type="dcterms:W3CDTF">2016-02-01T15:08:10Z</dcterms:modified>
</cp:coreProperties>
</file>