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657600" cy="1646238"/>
  <p:notesSz cx="6858000" cy="9144000"/>
  <p:defaultTextStyle>
    <a:defPPr>
      <a:defRPr lang="en-US"/>
    </a:defPPr>
    <a:lvl1pPr marL="0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257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515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772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3029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1286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9544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801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6058" algn="l" defTabSz="276515" rtl="0" eaLnBrk="1" latinLnBrk="0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-40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9419"/>
            <a:ext cx="2743200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864656"/>
            <a:ext cx="2743200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6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87647"/>
            <a:ext cx="788670" cy="1395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87647"/>
            <a:ext cx="2320290" cy="13951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10417"/>
            <a:ext cx="3154680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101684"/>
            <a:ext cx="3154680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38235"/>
            <a:ext cx="155448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38235"/>
            <a:ext cx="1554480" cy="10445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87647"/>
            <a:ext cx="3154680" cy="3181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03557"/>
            <a:ext cx="154733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01334"/>
            <a:ext cx="1547336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03557"/>
            <a:ext cx="1554956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01334"/>
            <a:ext cx="1554956" cy="88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37028"/>
            <a:ext cx="1851660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09749"/>
            <a:ext cx="1179671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37028"/>
            <a:ext cx="1851660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493871"/>
            <a:ext cx="1179671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87647"/>
            <a:ext cx="3154680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38235"/>
            <a:ext cx="3154680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849-405D-463E-A318-2086B823F442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525819"/>
            <a:ext cx="123444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525819"/>
            <a:ext cx="822960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6956-0465-4CE1-BD5F-73B47821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30611" y="75534"/>
            <a:ext cx="1097280" cy="1314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66825" y="466886"/>
            <a:ext cx="1097280" cy="557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162902" y="790464"/>
            <a:ext cx="448894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K*D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30387" y="466886"/>
            <a:ext cx="54864" cy="557784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67168" y="390687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13120" y="1146981"/>
            <a:ext cx="455306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75166" y="86964"/>
            <a:ext cx="43319" cy="1298448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V="1">
            <a:off x="142041" y="922119"/>
            <a:ext cx="1088136" cy="54864"/>
          </a:xfrm>
          <a:prstGeom prst="rect">
            <a:avLst/>
          </a:prstGeom>
          <a:solidFill>
            <a:srgbClr val="C0C0C0"/>
          </a:solidFill>
          <a:ln w="9525" cap="flat" cmpd="sng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flipH="1">
            <a:off x="775163" y="921645"/>
            <a:ext cx="39144" cy="59719"/>
          </a:xfrm>
          <a:prstGeom prst="rect">
            <a:avLst/>
          </a:pr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8447" y="686154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-1883" y="1371600"/>
            <a:ext cx="1187878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word-doc matrix</a:t>
            </a:r>
          </a:p>
        </p:txBody>
      </p:sp>
      <p:sp>
        <p:nvSpPr>
          <p:cNvPr id="15" name="Rectangle 371"/>
          <p:cNvSpPr>
            <a:spLocks noChangeArrowheads="1"/>
          </p:cNvSpPr>
          <p:nvPr/>
        </p:nvSpPr>
        <p:spPr bwMode="auto">
          <a:xfrm>
            <a:off x="1617235" y="75537"/>
            <a:ext cx="558942" cy="1314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6" name="Text Box 373"/>
          <p:cNvSpPr txBox="1">
            <a:spLocks noChangeArrowheads="1"/>
          </p:cNvSpPr>
          <p:nvPr/>
        </p:nvSpPr>
        <p:spPr bwMode="auto">
          <a:xfrm>
            <a:off x="1786898" y="1146967"/>
            <a:ext cx="444085" cy="27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100" b="1" dirty="0">
                <a:cs typeface="Times New Roman" panose="02020603050405020304" pitchFamily="18" charset="0"/>
              </a:rPr>
              <a:t>V*K</a:t>
            </a:r>
          </a:p>
        </p:txBody>
      </p:sp>
      <p:sp>
        <p:nvSpPr>
          <p:cNvPr id="17" name="Rectangle 374"/>
          <p:cNvSpPr>
            <a:spLocks noChangeArrowheads="1"/>
          </p:cNvSpPr>
          <p:nvPr/>
        </p:nvSpPr>
        <p:spPr bwMode="auto">
          <a:xfrm flipV="1">
            <a:off x="1617235" y="930284"/>
            <a:ext cx="558942" cy="56852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prstDash val="dash"/>
            <a:bevel/>
            <a:headEnd/>
            <a:tailEnd/>
          </a:ln>
          <a:effectLst/>
        </p:spPr>
        <p:txBody>
          <a:bodyPr anchor="ctr"/>
          <a:lstStyle/>
          <a:p>
            <a:endParaRPr lang="en-US" sz="1400">
              <a:cs typeface="Times New Roman" panose="02020603050405020304" pitchFamily="18" charset="0"/>
            </a:endParaRPr>
          </a:p>
        </p:txBody>
      </p:sp>
      <p:sp>
        <p:nvSpPr>
          <p:cNvPr id="18" name="Text Box 375"/>
          <p:cNvSpPr txBox="1">
            <a:spLocks noChangeArrowheads="1"/>
          </p:cNvSpPr>
          <p:nvPr/>
        </p:nvSpPr>
        <p:spPr bwMode="auto">
          <a:xfrm>
            <a:off x="1571730" y="706825"/>
            <a:ext cx="341493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85995" y="1371603"/>
            <a:ext cx="1499968" cy="279801"/>
            <a:chOff x="2721430" y="2478517"/>
            <a:chExt cx="1499968" cy="279801"/>
          </a:xfrm>
        </p:grpSpPr>
        <p:sp>
          <p:nvSpPr>
            <p:cNvPr id="20" name="Text Box 372"/>
            <p:cNvSpPr txBox="1">
              <a:spLocks noChangeArrowheads="1"/>
            </p:cNvSpPr>
            <p:nvPr/>
          </p:nvSpPr>
          <p:spPr bwMode="auto">
            <a:xfrm>
              <a:off x="3799755" y="2478517"/>
              <a:ext cx="421643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100" b="1" baseline="-25000" dirty="0" err="1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wk</a:t>
              </a:r>
              <a:endParaRPr lang="en-US" altLang="en-US" sz="11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76"/>
            <p:cNvSpPr txBox="1">
              <a:spLocks noChangeArrowheads="1"/>
            </p:cNvSpPr>
            <p:nvPr/>
          </p:nvSpPr>
          <p:spPr bwMode="auto">
            <a:xfrm>
              <a:off x="2721430" y="2482412"/>
              <a:ext cx="127283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word-topic matrix</a:t>
              </a:r>
            </a:p>
          </p:txBody>
        </p:sp>
      </p:grpSp>
      <p:sp>
        <p:nvSpPr>
          <p:cNvPr id="22" name="Text Box 377"/>
          <p:cNvSpPr txBox="1">
            <a:spLocks noChangeArrowheads="1"/>
          </p:cNvSpPr>
          <p:nvPr/>
        </p:nvSpPr>
        <p:spPr bwMode="auto">
          <a:xfrm>
            <a:off x="1233788" y="505403"/>
            <a:ext cx="367141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≈</a:t>
            </a:r>
          </a:p>
        </p:txBody>
      </p:sp>
      <p:sp>
        <p:nvSpPr>
          <p:cNvPr id="23" name="Text Box 378"/>
          <p:cNvSpPr txBox="1">
            <a:spLocks noChangeArrowheads="1"/>
          </p:cNvSpPr>
          <p:nvPr/>
        </p:nvSpPr>
        <p:spPr bwMode="auto">
          <a:xfrm>
            <a:off x="2127491" y="521468"/>
            <a:ext cx="387980" cy="47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2400" b="1" dirty="0">
                <a:solidFill>
                  <a:schemeClr val="accent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×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03464" y="3"/>
            <a:ext cx="256534" cy="32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5595" tIns="52799" rIns="105595" bIns="52799">
            <a:spAutoFit/>
          </a:bodyPr>
          <a:lstStyle/>
          <a:p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j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37291" y="1005840"/>
            <a:ext cx="1702399" cy="280817"/>
            <a:chOff x="4916916" y="2291991"/>
            <a:chExt cx="1702399" cy="280817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915236" y="2296902"/>
              <a:ext cx="704079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5595" tIns="52799" rIns="105595" bIns="52799">
              <a:spAutoFit/>
            </a:bodyPr>
            <a:lstStyle/>
            <a:p>
              <a:r>
                <a:rPr lang="en-US" altLang="en-US" sz="1100" b="1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M</a:t>
              </a:r>
              <a:r>
                <a:rPr lang="en-US" altLang="en-US" sz="1100" b="1" baseline="-25000" dirty="0" err="1" smtClean="0">
                  <a:solidFill>
                    <a:schemeClr val="accent1">
                      <a:lumMod val="50000"/>
                    </a:schemeClr>
                  </a:solidFill>
                  <a:cs typeface="Times New Roman" panose="02020603050405020304" pitchFamily="18" charset="0"/>
                </a:rPr>
                <a:t>kj</a:t>
              </a:r>
              <a:endParaRPr lang="en-US" altLang="en-US" sz="1100" b="1" baseline="-25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4916916" y="2291991"/>
              <a:ext cx="1176658" cy="27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5595" tIns="52799" rIns="105595" bIns="52799">
              <a:spAutoFit/>
            </a:bodyPr>
            <a:lstStyle/>
            <a:p>
              <a:r>
                <a:rPr lang="en-US" altLang="en-US" sz="1100" b="1" dirty="0">
                  <a:cs typeface="Times New Roman" panose="02020603050405020304" pitchFamily="18" charset="0"/>
                </a:rPr>
                <a:t>topic-doc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17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Bo</dc:creator>
  <cp:lastModifiedBy>Peng, Bo</cp:lastModifiedBy>
  <cp:revision>2</cp:revision>
  <dcterms:created xsi:type="dcterms:W3CDTF">2016-01-29T17:09:15Z</dcterms:created>
  <dcterms:modified xsi:type="dcterms:W3CDTF">2016-01-29T17:17:14Z</dcterms:modified>
</cp:coreProperties>
</file>