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860cd4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860cd4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860cd4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860cd4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860cd4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860cd4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860cd43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860cd4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543275" y="445025"/>
            <a:ext cx="22890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Indy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Predict final 50 laps laptime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model: DeepAR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Epochs: </a:t>
            </a:r>
            <a:r>
              <a:rPr lang="zh-CN"/>
              <a:t>2000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31400"/>
            <a:ext cx="6543275" cy="46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543275" y="445025"/>
            <a:ext cx="22890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Indy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Predict final 50 laps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model: DeepAR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Epochs: 2000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0"/>
            <a:ext cx="6437526" cy="47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075"/>
            <a:ext cx="6311928" cy="46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543275" y="445025"/>
            <a:ext cx="22890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Simulation</a:t>
            </a:r>
            <a:r>
              <a:rPr lang="zh-CN"/>
              <a:t>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200 laps, 120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Predict final 50 laps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model: DeepAR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Epochs: 500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543275" y="445025"/>
            <a:ext cx="22890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Simulation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200 laps, </a:t>
            </a:r>
            <a:r>
              <a:rPr b="1" lang="zh-CN"/>
              <a:t>360</a:t>
            </a:r>
            <a:r>
              <a:rPr lang="zh-CN"/>
              <a:t>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Predict final 50 laps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model: DeepAR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Epochs: 500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04800"/>
            <a:ext cx="6398876" cy="467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543275" y="445025"/>
            <a:ext cx="22890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Simulation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500</a:t>
            </a:r>
            <a:r>
              <a:rPr lang="zh-CN"/>
              <a:t> laps, 12</a:t>
            </a:r>
            <a:r>
              <a:rPr b="1" lang="zh-CN"/>
              <a:t>0</a:t>
            </a:r>
            <a:r>
              <a:rPr lang="zh-CN"/>
              <a:t>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Predict final 50 laps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model: DeepAR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Epochs: 500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0"/>
            <a:ext cx="6437525" cy="47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