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15546f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15546f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15546f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15546f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15546f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15546f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15546f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15546f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 Oval Speedway Races in 2018 IndySeries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4076500"/>
            <a:ext cx="8520600" cy="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events_totalmiles=[256,500,372,268,500,310]</a:t>
            </a:r>
            <a:br>
              <a:rPr lang="zh-CN"/>
            </a:br>
            <a:r>
              <a:rPr lang="zh-CN"/>
              <a:t>events_laplen = [1.022,2.5,1.5,0.894,2.5,1.25]</a:t>
            </a:r>
            <a:br>
              <a:rPr lang="zh-CN"/>
            </a:br>
            <a:r>
              <a:rPr lang="zh-CN"/>
              <a:t>events = ['Phoenix','Indy500','Texas','Iowa','Pocono','Gateway']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394"/>
            <a:ext cx="9144001" cy="361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Extract Stint Dataset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60525"/>
            <a:ext cx="8520600" cy="1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Stint</a:t>
            </a:r>
            <a:r>
              <a:rPr lang="zh-CN"/>
              <a:t>: laps between consecutive pitstops</a:t>
            </a:r>
            <a:br>
              <a:rPr lang="zh-CN"/>
            </a:b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event=Iowa, records=83</a:t>
            </a:r>
            <a:b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event=Phoenix, records=89</a:t>
            </a:r>
            <a:b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event=Indy500, records=189</a:t>
            </a:r>
            <a:b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event=Pocono, records=104</a:t>
            </a:r>
            <a:b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event=Gateway, records=83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event=Texas, records=95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/>
        <p:spPr>
          <a:xfrm>
            <a:off x="0" y="1948438"/>
            <a:ext cx="9143999" cy="31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Stint Distance Distribution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272350" y="1152475"/>
            <a:ext cx="4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Stint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calculated by </a:t>
            </a:r>
            <a:r>
              <a:rPr b="1" lang="zh-CN"/>
              <a:t>trackLength* lap_number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normal, pitstop in green flag 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caution, pitstop in yellow flag 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caution_ex, the length to current start lap of yellow flag(how much delay to go to pit stop when yellow flag raised)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195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09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450" y="24441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450" y="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Fit to Normal Distribution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cars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red line is the fit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green line is N(u, sigma/2)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92900"/>
            <a:ext cx="37623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