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22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24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499115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499115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b7e43b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b7e43b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b7e43b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b7e43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b7e43b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b7e43b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499115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499115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499115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499115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499115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499115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4991150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4991150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499115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499115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4991150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4991150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4991150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4991150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4991150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4991150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ursera.org/specializations/tensorflow-data-and-deployment" TargetMode="External"/><Relationship Id="rId4" Type="http://schemas.openxmlformats.org/officeDocument/2006/relationships/hyperlink" Target="https://cloud.google.com/ai-platform/prediction/docs/deploying-models" TargetMode="External"/><Relationship Id="rId5" Type="http://schemas.openxmlformats.org/officeDocument/2006/relationships/hyperlink" Target="https://www.tensorflow.org/js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06375"/>
            <a:ext cx="8520600" cy="26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Deploying Tensorflow ML Models</a:t>
            </a:r>
            <a:endParaRPr sz="4000">
              <a:solidFill>
                <a:srgbClr val="F1C23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 ExtraBold"/>
                <a:ea typeface="Montserrat ExtraBold"/>
                <a:cs typeface="Montserrat ExtraBold"/>
                <a:sym typeface="Montserrat ExtraBold"/>
              </a:rPr>
              <a:t>					</a:t>
            </a:r>
            <a:r>
              <a:rPr lang="en" sz="3000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Michael Mekuleyi</a:t>
            </a:r>
            <a:endParaRPr sz="3000">
              <a:solidFill>
                <a:srgbClr val="F1C23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						 </a:t>
            </a:r>
            <a:r>
              <a:rPr lang="en" sz="1800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Software Engineer</a:t>
            </a:r>
            <a:endParaRPr sz="1800">
              <a:solidFill>
                <a:srgbClr val="F1C23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1" y="3396475"/>
            <a:ext cx="1522695" cy="162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675" y="3658100"/>
            <a:ext cx="3470826" cy="12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DEMO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Tune in at “bit.ly/tf_repo” and use the code 1s-lagos-6969 for the Qwik labs session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Question and Answer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Top Secret of All Machine Learning Engineers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“We actually do not understand what we are doing but it always works so...”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D96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Stay safe </a:t>
            </a:r>
            <a:endParaRPr sz="3500">
              <a:solidFill>
                <a:srgbClr val="FFD9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Resources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 repo =&gt; bit.ly/tf_repo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Link to this slide =&gt; bit.ly/tf_slide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Instructions to access Qwiklabs available in the ReadMe of the repository.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Data and Deployment specialization on coursera =&gt; </a:t>
            </a:r>
            <a:r>
              <a:rPr lang="en" u="sng">
                <a:solidFill>
                  <a:srgbClr val="F1C232"/>
                </a:solidFill>
                <a:hlinkClick r:id="rId3"/>
              </a:rPr>
              <a:t>https://www.coursera.org/specializations/tensorflow-data-and-deployment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Google Cloud Deployment Docs =&gt; </a:t>
            </a:r>
            <a:r>
              <a:rPr lang="en" u="sng">
                <a:solidFill>
                  <a:srgbClr val="F1C232"/>
                </a:solidFill>
                <a:hlinkClick r:id="rId4"/>
              </a:rPr>
              <a:t>https://cloud.google.com/ai-platform/prediction/docs/deploying-models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JS Docs =&gt; </a:t>
            </a:r>
            <a:r>
              <a:rPr lang="en" u="sng">
                <a:solidFill>
                  <a:srgbClr val="F1C232"/>
                </a:solidFill>
                <a:hlinkClick r:id="rId5"/>
              </a:rPr>
              <a:t>https://www.tensorflow.org/js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Montserrat SemiBold"/>
              <a:buChar char="-"/>
            </a:pPr>
            <a:r>
              <a:t/>
            </a:r>
            <a:endParaRPr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Tensorflow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just another framework to do fancy stuff.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a tool, used by Machine Learning Engineers to represent their concepts and ideas. (Michael 2020)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as easy as picking up Python.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Why do we use Tensorflow</a:t>
            </a:r>
            <a:endParaRPr sz="2400"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fast and light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optimised for distributed computing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optimised by building production ready systems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usually does not need an external tools for preprocessing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is the present and the future.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Popular Deployment methods and Techniques</a:t>
            </a:r>
            <a:endParaRPr sz="2400"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Using Tensorflow JS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Deploying using TF serving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Deploying through the Cloud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Using a container for deployment (kubeflow)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Using tflite =&gt; (mostly for mobile deployments)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Just writing the code in a script file, hosting it and running it somewhere.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affects the deployment strategy to use</a:t>
            </a:r>
            <a:endParaRPr sz="2400"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Size of the Model (the second biggest challenge Ha Ha, How Quantisation is helping)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File format of the model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Latency 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Easy of use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ExtraBold"/>
              <a:buChar char="-"/>
            </a:pPr>
            <a:r>
              <a:rPr lang="en">
                <a:solidFill>
                  <a:srgbClr val="F1C23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Building a custom pipeline ( setting up an environment )</a:t>
            </a:r>
            <a:endParaRPr>
              <a:solidFill>
                <a:srgbClr val="F1C23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233175"/>
            <a:ext cx="8511000" cy="32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 know things are starting to get scary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&lt;ice-breaker /&gt;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the one thing that scares you about AI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Major deployment scenarios we are studying today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850575"/>
            <a:ext cx="85206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Tensorflow JS =&gt; this is an optimised way of running Tensorflow models leveraging on the Power of the browser and CPUs, scale is limited and there might be a lot of latency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Montserrat SemiBold"/>
              <a:buChar char="-"/>
            </a:pPr>
            <a:r>
              <a:rPr lang="en">
                <a:solidFill>
                  <a:srgbClr val="F1C23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Running Tensorflow on the Cloud using AI platform  =&gt; this is an everly optimised way of running TF models on the Cloud, scale is unlimited, a little more costly and just a little more difficult to set-up</a:t>
            </a:r>
            <a:endParaRPr>
              <a:solidFill>
                <a:srgbClr val="F1C23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412" y="0"/>
            <a:ext cx="1077590" cy="115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