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409439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409439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409439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409439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409439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409439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409439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409439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409439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409439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4094398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4094398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409439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409439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dscbuk-web" TargetMode="External"/><Relationship Id="rId4" Type="http://schemas.openxmlformats.org/officeDocument/2006/relationships/hyperlink" Target="https://github.com/DSCBUK/web-study-ja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www.w3schools.com" TargetMode="External"/><Relationship Id="rId5" Type="http://schemas.openxmlformats.org/officeDocument/2006/relationships/hyperlink" Target="http://udemy.com" TargetMode="External"/><Relationship Id="rId6" Type="http://schemas.openxmlformats.org/officeDocument/2006/relationships/hyperlink" Target="http://egghead.io" TargetMode="External"/><Relationship Id="rId7" Type="http://schemas.openxmlformats.org/officeDocument/2006/relationships/hyperlink" Target="mailto:timothyolaleke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SCBUK/web-study-jam/issues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Study Jam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 Group: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http://bit.ly/dscbuk-web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https://github.com/DSCBUK/web-study-jam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http://udemy.com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http://egghead.io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Credentials: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7"/>
              </a:rPr>
              <a:t>timothyolaleke@gmail.com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Password: </a:t>
            </a:r>
            <a:r>
              <a:rPr b="1" lang="en"/>
              <a:t>LearnSomethingNew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16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&lt;!DOCTYPE html&gt;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&lt;html&gt;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&lt;head&gt;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  &lt;meta charset="utf-8"&gt;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  &lt;title&gt;My test page&lt;/title&gt;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&lt;/head&gt;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&lt;body&gt;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  &lt;p&gt;This is my page&lt;/p&gt;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/>
              <a:t>  &lt;/body&gt;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/>
              <a:t>&lt;/html&gt;</a:t>
            </a:r>
            <a:endParaRPr b="1" sz="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simple page with the following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menu that links to other pages (e.g. contact.html)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pages on the menu should open with  a new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an image within the page with a class called </a:t>
            </a:r>
            <a:r>
              <a:rPr b="1" lang="en"/>
              <a:t>myimage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an </a:t>
            </a:r>
            <a:r>
              <a:rPr b="1" lang="en"/>
              <a:t>ordered list</a:t>
            </a:r>
            <a:r>
              <a:rPr lang="en"/>
              <a:t> of your </a:t>
            </a:r>
            <a:r>
              <a:rPr b="1" lang="en"/>
              <a:t>Courses</a:t>
            </a:r>
            <a:r>
              <a:rPr lang="en"/>
              <a:t> &amp; </a:t>
            </a:r>
            <a:r>
              <a:rPr b="1" lang="en"/>
              <a:t>unordered lists</a:t>
            </a:r>
            <a:r>
              <a:rPr lang="en"/>
              <a:t> of your </a:t>
            </a:r>
            <a:r>
              <a:rPr b="1" lang="en"/>
              <a:t>Hobbies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input type of type: number, text, text area, email, url,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 value for some of the input and set a </a:t>
            </a:r>
            <a:r>
              <a:rPr b="1" lang="en"/>
              <a:t>disabled</a:t>
            </a:r>
            <a:r>
              <a:rPr lang="en"/>
              <a:t> attribute so it cannot be 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 out some part of the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some </a:t>
            </a:r>
            <a:r>
              <a:rPr b="1" lang="en"/>
              <a:t>Radio</a:t>
            </a:r>
            <a:r>
              <a:rPr lang="en"/>
              <a:t>, </a:t>
            </a:r>
            <a:r>
              <a:rPr b="1" lang="en"/>
              <a:t>Select</a:t>
            </a:r>
            <a:r>
              <a:rPr lang="en"/>
              <a:t> and </a:t>
            </a:r>
            <a:r>
              <a:rPr b="1" lang="en"/>
              <a:t>Checkbox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a “Hello World” program within &lt;pre&gt; and &lt;code&gt; elements.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notes about HTML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883700"/>
            <a:ext cx="85206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 are case-insensitive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opening tag + closing tag is the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can be used to define class, id or other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ICONs &amp; Styles can be added to the &lt;head&gt; using: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&lt;link rel="shortcut icon" href="favicon.ico"&gt;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&lt;link rel="stylesheet" href="my-css-file.css"&gt;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Meta description that has the potential to make your page appear higher in relevant searches performed in search engines (SEO)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&lt;meta name="author" content="Chris Mills"&gt;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&lt;meta name="description" content="The MDN Web Docs Learning Area aims to provide complete beginners to the Web with all they need to know to get started with developing web sites and applications."&gt;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our Website on GitHub Pages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a GitHub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 your codes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GitHub Pages in Settings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 Tasks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about HTML Tables update your HTML codes with a nice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the changes to GitHub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on GitHub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by creating a new issue 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https://github.com/DSCBUK/web-study-jam/issues</a:t>
            </a:r>
            <a:endParaRPr sz="1200"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950" y="1115300"/>
            <a:ext cx="4786200" cy="36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