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oGwkVpUJ3xKrwDeuHJ5MMR0Pn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hyperlink" Target="https://githubkorea.tistory.com/9" TargetMode="External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hyperlink" Target="https://www.gitkraken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3775051" y="2607582"/>
            <a:ext cx="4953255" cy="2618979"/>
            <a:chOff x="3816992" y="2347519"/>
            <a:chExt cx="4953255" cy="2618978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3816992" y="2347519"/>
              <a:ext cx="4953255" cy="2618978"/>
              <a:chOff x="3816992" y="2347519"/>
              <a:chExt cx="4953255" cy="2618978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7116146" y="4597165"/>
                <a:ext cx="16443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By 허호녕</a:t>
                </a:r>
                <a:endParaRPr/>
              </a:p>
            </p:txBody>
          </p:sp>
          <p:grpSp>
            <p:nvGrpSpPr>
              <p:cNvPr id="87" name="Google Shape;87;p1"/>
              <p:cNvGrpSpPr/>
              <p:nvPr/>
            </p:nvGrpSpPr>
            <p:grpSpPr>
              <a:xfrm>
                <a:off x="3816992" y="2347519"/>
                <a:ext cx="4953255" cy="2309930"/>
                <a:chOff x="3816992" y="2347519"/>
                <a:chExt cx="4953255" cy="2309930"/>
              </a:xfrm>
            </p:grpSpPr>
            <p:grpSp>
              <p:nvGrpSpPr>
                <p:cNvPr id="88" name="Google Shape;88;p1"/>
                <p:cNvGrpSpPr/>
                <p:nvPr/>
              </p:nvGrpSpPr>
              <p:grpSpPr>
                <a:xfrm>
                  <a:off x="3816992" y="2347519"/>
                  <a:ext cx="4681056" cy="1754325"/>
                  <a:chOff x="4009937" y="2804129"/>
                  <a:chExt cx="4261607" cy="1257357"/>
                </a:xfrm>
              </p:grpSpPr>
              <p:sp>
                <p:nvSpPr>
                  <p:cNvPr id="89" name="Google Shape;89;p1"/>
                  <p:cNvSpPr txBox="1"/>
                  <p:nvPr/>
                </p:nvSpPr>
                <p:spPr>
                  <a:xfrm>
                    <a:off x="4095372" y="2804129"/>
                    <a:ext cx="4090737" cy="12573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ko-KR" sz="5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Gitkraken</a:t>
                    </a:r>
                    <a:endParaRPr b="1" i="0" sz="5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ko-KR" sz="5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사용하기</a:t>
                    </a:r>
                    <a:endParaRPr b="1" i="0" sz="5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Google Shape;90;p1"/>
                  <p:cNvSpPr/>
                  <p:nvPr/>
                </p:nvSpPr>
                <p:spPr>
                  <a:xfrm>
                    <a:off x="4009937" y="2919369"/>
                    <a:ext cx="4261607" cy="998290"/>
                  </a:xfrm>
                  <a:prstGeom prst="bracketPair">
                    <a:avLst/>
                  </a:prstGeom>
                  <a:noFill/>
                  <a:ln cap="flat" cmpd="sng" w="76200">
                    <a:solidFill>
                      <a:srgbClr val="4285F4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91" name="Google Shape;91;p1"/>
                <p:cNvSpPr txBox="1"/>
                <p:nvPr/>
              </p:nvSpPr>
              <p:spPr>
                <a:xfrm>
                  <a:off x="7125931" y="4380450"/>
                  <a:ext cx="16443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ko-KR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2020/11/07</a:t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2" name="Google Shape;92;p1"/>
            <p:cNvSpPr txBox="1"/>
            <p:nvPr/>
          </p:nvSpPr>
          <p:spPr>
            <a:xfrm>
              <a:off x="5288743" y="3390551"/>
              <a:ext cx="16443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690" y="702871"/>
            <a:ext cx="2552540" cy="198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813731" y="553677"/>
            <a:ext cx="4367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198" name="Google Shape;1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5">
            <a:alphaModFix/>
          </a:blip>
          <a:srcRect b="34501" l="0" r="31571" t="13011"/>
          <a:stretch/>
        </p:blipFill>
        <p:spPr>
          <a:xfrm>
            <a:off x="1924657" y="1641408"/>
            <a:ext cx="8342683" cy="359955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/>
          <p:nvPr/>
        </p:nvSpPr>
        <p:spPr>
          <a:xfrm>
            <a:off x="1588460" y="5529179"/>
            <a:ext cx="9659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버튼을 눌러 HTTPS 주소를 복사한 뒤 붙여 내 컴퓨터로 프로젝트를 가져옵니다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813731" y="553677"/>
            <a:ext cx="4367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208" name="Google Shape;2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724" y="1710163"/>
            <a:ext cx="7587916" cy="409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/>
          <p:nvPr/>
        </p:nvSpPr>
        <p:spPr>
          <a:xfrm>
            <a:off x="5181600" y="3295654"/>
            <a:ext cx="96590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화면이 잘 나오나요?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이제 공부한 내용을 내 이름 폴더에 올리고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 저장소에 push 해볼거에요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/>
          <p:nvPr/>
        </p:nvSpPr>
        <p:spPr>
          <a:xfrm>
            <a:off x="813731" y="553677"/>
            <a:ext cx="4367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218" name="Google Shape;21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-1540042" y="5155167"/>
            <a:ext cx="9659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작업한 내용을 프로젝트 폴더에 올리고나면..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724" y="1866900"/>
            <a:ext cx="58102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2"/>
          <p:cNvPicPr preferRelativeResize="0"/>
          <p:nvPr/>
        </p:nvPicPr>
        <p:blipFill rotWithShape="1">
          <a:blip r:embed="rId6">
            <a:alphaModFix/>
          </a:blip>
          <a:srcRect b="25487" l="66450" r="0" t="0"/>
          <a:stretch/>
        </p:blipFill>
        <p:spPr>
          <a:xfrm>
            <a:off x="6442302" y="1641408"/>
            <a:ext cx="5126489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/>
          <p:nvPr/>
        </p:nvSpPr>
        <p:spPr>
          <a:xfrm>
            <a:off x="8342683" y="2614863"/>
            <a:ext cx="3226108" cy="38667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4176025" y="5129799"/>
            <a:ext cx="96590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Gitkraken 우측 상단에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파일이 변경되었다는 알림이 뜨네요!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 change를 눌러 확인해봅니다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"/>
          <p:cNvSpPr txBox="1"/>
          <p:nvPr/>
        </p:nvSpPr>
        <p:spPr>
          <a:xfrm>
            <a:off x="813731" y="553677"/>
            <a:ext cx="4367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231" name="Google Shape;2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5">
            <a:alphaModFix/>
          </a:blip>
          <a:srcRect b="75726" l="0" r="0" t="0"/>
          <a:stretch/>
        </p:blipFill>
        <p:spPr>
          <a:xfrm>
            <a:off x="813731" y="1815580"/>
            <a:ext cx="4367868" cy="256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-1831856" y="4557487"/>
            <a:ext cx="9659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아까 폴더에 올린 파일이 있네요!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 all changes를 눌러 파일을 올린 뒤</a:t>
            </a:r>
            <a:endParaRPr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254" y="1759940"/>
            <a:ext cx="5442858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3513162" y="3139757"/>
            <a:ext cx="96590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Commit Message에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올리는 코드/ 파일의 진행사항을 작성하고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changes to n file 버튼을 누릅니다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4"/>
          <p:cNvSpPr txBox="1"/>
          <p:nvPr/>
        </p:nvSpPr>
        <p:spPr>
          <a:xfrm>
            <a:off x="813731" y="553677"/>
            <a:ext cx="4367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243" name="Google Shape;2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4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4257" y="2024347"/>
            <a:ext cx="9416378" cy="140465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/>
          <p:nvPr/>
        </p:nvSpPr>
        <p:spPr>
          <a:xfrm>
            <a:off x="9732680" y="1807458"/>
            <a:ext cx="1325156" cy="105491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1202925" y="3869338"/>
            <a:ext cx="9659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commit을 한 뒤, Push 버튼을 눌러 현재 내 프로젝트의 진행 상황을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Github에 올릴 수 있어요!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5"/>
          <p:cNvSpPr txBox="1"/>
          <p:nvPr/>
        </p:nvSpPr>
        <p:spPr>
          <a:xfrm>
            <a:off x="813731" y="553677"/>
            <a:ext cx="4367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254" name="Google Shape;25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/>
          </a:p>
        </p:txBody>
      </p:sp>
      <p:pic>
        <p:nvPicPr>
          <p:cNvPr descr="뉴스핌 - [GIF 30년①] 글? '짤'로 말한다…움짤 전성시대" id="256" name="Google Shape;25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6274" y="1782497"/>
            <a:ext cx="32194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5"/>
          <p:cNvSpPr txBox="1"/>
          <p:nvPr/>
        </p:nvSpPr>
        <p:spPr>
          <a:xfrm>
            <a:off x="1266478" y="4819186"/>
            <a:ext cx="96590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사실 많이 써봐야 좀 감이 올거에요,,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같이 하면서 코드 충돌도 나고 롤백도 하면서 배워봅시다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파이팅~ ^_^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3607267" y="2810310"/>
            <a:ext cx="4681056" cy="1392863"/>
          </a:xfrm>
          <a:prstGeom prst="bracketPair">
            <a:avLst/>
          </a:prstGeom>
          <a:noFill/>
          <a:ln cap="flat" cmpd="sng" w="76200">
            <a:solidFill>
              <a:srgbClr val="0F9D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3753091" y="2906576"/>
            <a:ext cx="44933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용어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Gitkraken이란?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813732" y="553677"/>
            <a:ext cx="29393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3602089" y="1928921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용어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13731" y="553677"/>
            <a:ext cx="36240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기본 용어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3650857" y="5391632"/>
            <a:ext cx="4395831" cy="79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https://githubkorea.tistory.com/9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참고하세요~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3998" y="2621418"/>
            <a:ext cx="2309547" cy="253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813731" y="553677"/>
            <a:ext cx="38802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Gitkraken이란?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3489794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Gitkraken이란?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- CLI 버전관리"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53" y="1928920"/>
            <a:ext cx="5335222" cy="286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5691193" y="3172327"/>
            <a:ext cx="680364" cy="5935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667182" y="5082355"/>
            <a:ext cx="6728385" cy="790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커맨드 라인에서 git 명령을 통해 프로젝트 버전관리를 해야하지만, Gitkraken을 사용하여 현재 버전 진행 사항을 시각적으로 볼 수 있어요!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7956" y="1896595"/>
            <a:ext cx="5335222" cy="2898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4441371" y="587323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https://www.gitkraken.com/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813731" y="553677"/>
            <a:ext cx="38802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Gitkraken이란?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Gitkraken 탭 살펴보기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960" y="1928920"/>
            <a:ext cx="9994077" cy="941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3186737" y="1894544"/>
            <a:ext cx="1325156" cy="105491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4253537" y="1894544"/>
            <a:ext cx="1325156" cy="105491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5274514" y="1894544"/>
            <a:ext cx="1325156" cy="105491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779936" y="3657551"/>
            <a:ext cx="86321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 탭에 뭐가 많지만.. 실제로 많이 쓰는 버튼은 빨간 원으로 표시한 세 버튼입니다.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Pull : 원격 저장소의 프로젝트를 내 컴퓨터로 가져옵니다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Push : 원격 저장소에 현재까지 내가 작업한 프로젝트 진행 상황을 올립니다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Branch : 현재 내 컴퓨터에서의 진행 상황을 기준으로 새로운 </a:t>
            </a: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만듭니다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813731" y="553677"/>
            <a:ext cx="38802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Gitkraken이란?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가지가 뭐야?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779936" y="3657551"/>
            <a:ext cx="86321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Gitkraken에서 Branch를 표현한 모습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6385" y="1928920"/>
            <a:ext cx="14192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2036609" y="4084234"/>
            <a:ext cx="911265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사람과 프로젝트를 진행하다 보면 각자 역할을 맡은 부분에서 코드를 작성할텐데,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프로젝트는 어느 한 사람이 끝내고 다른 사람이 맡아서 하는 릴레이 형식이 아닌,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병렬적으로 진행 되는 경우가 훨~~씬 많기때문에 각자 맡은 부분을 branch를 만들어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작업한 뒤, 다시 큰 줄기(master)에 붙이는 과정을 거칩니다.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master에 merge 한다고 해요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6"/>
          <p:cNvCxnSpPr/>
          <p:nvPr/>
        </p:nvCxnSpPr>
        <p:spPr>
          <a:xfrm>
            <a:off x="4219074" y="2566493"/>
            <a:ext cx="1652337" cy="288758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6"/>
          <p:cNvSpPr txBox="1"/>
          <p:nvPr/>
        </p:nvSpPr>
        <p:spPr>
          <a:xfrm>
            <a:off x="-1227590" y="2322374"/>
            <a:ext cx="9112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나? master</a:t>
            </a:r>
            <a:endParaRPr/>
          </a:p>
        </p:txBody>
      </p:sp>
      <p:cxnSp>
        <p:nvCxnSpPr>
          <p:cNvPr id="152" name="Google Shape;152;p6"/>
          <p:cNvCxnSpPr/>
          <p:nvPr/>
        </p:nvCxnSpPr>
        <p:spPr>
          <a:xfrm flipH="1">
            <a:off x="6301323" y="2322374"/>
            <a:ext cx="776464" cy="284281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6"/>
          <p:cNvSpPr txBox="1"/>
          <p:nvPr/>
        </p:nvSpPr>
        <p:spPr>
          <a:xfrm>
            <a:off x="3328736" y="2095182"/>
            <a:ext cx="9112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나는 branch!</a:t>
            </a:r>
            <a:endParaRPr/>
          </a:p>
        </p:txBody>
      </p:sp>
      <p:cxnSp>
        <p:nvCxnSpPr>
          <p:cNvPr id="154" name="Google Shape;154;p6"/>
          <p:cNvCxnSpPr/>
          <p:nvPr/>
        </p:nvCxnSpPr>
        <p:spPr>
          <a:xfrm flipH="1">
            <a:off x="6115258" y="1958399"/>
            <a:ext cx="776464" cy="284281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6"/>
          <p:cNvSpPr txBox="1"/>
          <p:nvPr/>
        </p:nvSpPr>
        <p:spPr>
          <a:xfrm>
            <a:off x="3191642" y="1686436"/>
            <a:ext cx="9112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merge 했어요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813731" y="553677"/>
            <a:ext cx="4367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1698769" y="1978604"/>
            <a:ext cx="9659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깃헙에 팀 별 프로젝트 저장소를 만들었기 때문에 해당 주소를 Gitkraken으로 가져와야해요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5">
            <a:alphaModFix/>
          </a:blip>
          <a:srcRect b="64722" l="10408" r="17074" t="0"/>
          <a:stretch/>
        </p:blipFill>
        <p:spPr>
          <a:xfrm>
            <a:off x="2709644" y="2469404"/>
            <a:ext cx="6925518" cy="182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3442855" y="3657600"/>
            <a:ext cx="1107696" cy="3048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4306660" y="4510065"/>
            <a:ext cx="3731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Clone a repo 버튼을 누릅니다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813731" y="553677"/>
            <a:ext cx="4367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698769" y="1978604"/>
            <a:ext cx="9659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깃헙에 팀 별 프로젝트 저장소를 만들었기 때문에 해당 주소를 Gitkraken으로 가져와야해요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5">
            <a:alphaModFix/>
          </a:blip>
          <a:srcRect b="64722" l="10408" r="17074" t="0"/>
          <a:stretch/>
        </p:blipFill>
        <p:spPr>
          <a:xfrm>
            <a:off x="4879924" y="2347935"/>
            <a:ext cx="6925518" cy="182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5542151" y="3562905"/>
            <a:ext cx="1107696" cy="3048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6476940" y="4325399"/>
            <a:ext cx="3731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Clone a repo 버튼을 누릅니다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9067" y="2462813"/>
            <a:ext cx="2430248" cy="280978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1419067" y="5374118"/>
            <a:ext cx="3731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Github으로 로그인한 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4" y="6242564"/>
            <a:ext cx="2499920" cy="4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813731" y="553677"/>
            <a:ext cx="43678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Git/Gitkraken 사용하기</a:t>
            </a:r>
            <a:endParaRPr/>
          </a:p>
        </p:txBody>
      </p:sp>
      <p:pic>
        <p:nvPicPr>
          <p:cNvPr descr="google developers logo png에 대한 이미지 검색결과" id="188" name="Google Shape;1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622" y="6363862"/>
            <a:ext cx="1770077" cy="21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3849315" y="1179743"/>
            <a:ext cx="4493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따라하며 배워보기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926" y="1753703"/>
            <a:ext cx="5168073" cy="437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6434553" y="3618820"/>
            <a:ext cx="9659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여기서 프로젝트 URL을 입력해야하는데,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 우리 Github project에서 확인할 수 있어요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2020-11-07T08:23:05Z</dcterms:created>
  <dc:creator>허호녕</dc:creator>
</cp:coreProperties>
</file>