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59A-1855-AD4C-8B2D-B9BAC0129B51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418B5-92D9-43D5-55C9-F42BE13B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584"/>
          <a:stretch/>
        </p:blipFill>
        <p:spPr>
          <a:xfrm>
            <a:off x="1569309" y="1658719"/>
            <a:ext cx="10482202" cy="204276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58FB820-1E4B-991A-E77D-C4D385397F61}"/>
              </a:ext>
            </a:extLst>
          </p:cNvPr>
          <p:cNvSpPr/>
          <p:nvPr/>
        </p:nvSpPr>
        <p:spPr>
          <a:xfrm>
            <a:off x="3794946" y="2296580"/>
            <a:ext cx="914400" cy="276252"/>
          </a:xfrm>
          <a:prstGeom prst="wedgeRoundRectCallout">
            <a:avLst>
              <a:gd name="adj1" fmla="val -12787"/>
              <a:gd name="adj2" fmla="val 11206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varargs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1E36FE2-C4C0-310F-8A71-32A649EB99BB}"/>
              </a:ext>
            </a:extLst>
          </p:cNvPr>
          <p:cNvSpPr/>
          <p:nvPr/>
        </p:nvSpPr>
        <p:spPr>
          <a:xfrm>
            <a:off x="7540581" y="2296580"/>
            <a:ext cx="914400" cy="276252"/>
          </a:xfrm>
          <a:prstGeom prst="wedgeRoundRectCallout">
            <a:avLst>
              <a:gd name="adj1" fmla="val -12787"/>
              <a:gd name="adj2" fmla="val 11206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kwargs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C09A55C-E35D-99E9-31CF-30E9B9642C3A}"/>
              </a:ext>
            </a:extLst>
          </p:cNvPr>
          <p:cNvSpPr/>
          <p:nvPr/>
        </p:nvSpPr>
        <p:spPr>
          <a:xfrm>
            <a:off x="3147302" y="3103480"/>
            <a:ext cx="2098377" cy="276252"/>
          </a:xfrm>
          <a:prstGeom prst="wedgeRoundRectCallout">
            <a:avLst>
              <a:gd name="adj1" fmla="val 30292"/>
              <a:gd name="adj2" fmla="val -12843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expression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FF8A5AE-8D6D-1310-D110-E86EFB6BE1EC}"/>
              </a:ext>
            </a:extLst>
          </p:cNvPr>
          <p:cNvSpPr/>
          <p:nvPr/>
        </p:nvSpPr>
        <p:spPr>
          <a:xfrm>
            <a:off x="5783407" y="3450575"/>
            <a:ext cx="2098377" cy="586298"/>
          </a:xfrm>
          <a:prstGeom prst="wedgeRoundRectCallout">
            <a:avLst>
              <a:gd name="adj1" fmla="val -32717"/>
              <a:gd name="adj2" fmla="val -13738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of Column expressions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16BB2F3-960E-B393-1E76-84C3C48D7824}"/>
              </a:ext>
            </a:extLst>
          </p:cNvPr>
          <p:cNvSpPr/>
          <p:nvPr/>
        </p:nvSpPr>
        <p:spPr>
          <a:xfrm>
            <a:off x="8204889" y="3174323"/>
            <a:ext cx="2098377" cy="276252"/>
          </a:xfrm>
          <a:prstGeom prst="wedgeRoundRectCallout">
            <a:avLst>
              <a:gd name="adj1" fmla="val -19173"/>
              <a:gd name="adj2" fmla="val -15080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expression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6F7D0A9-81AD-01FD-BFF8-340CBEFACBAF}"/>
              </a:ext>
            </a:extLst>
          </p:cNvPr>
          <p:cNvSpPr/>
          <p:nvPr/>
        </p:nvSpPr>
        <p:spPr>
          <a:xfrm>
            <a:off x="10663882" y="3467472"/>
            <a:ext cx="1432000" cy="584594"/>
          </a:xfrm>
          <a:prstGeom prst="wedgeRoundRectCallout">
            <a:avLst>
              <a:gd name="adj1" fmla="val -42990"/>
              <a:gd name="adj2" fmla="val -14529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</a:p>
          <a:p>
            <a:pPr algn="ctr"/>
            <a:r>
              <a:rPr lang="en-US" dirty="0"/>
              <a:t>dataframe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2EA0E01-214E-3403-4A89-39F19F13FD2E}"/>
              </a:ext>
            </a:extLst>
          </p:cNvPr>
          <p:cNvSpPr/>
          <p:nvPr/>
        </p:nvSpPr>
        <p:spPr>
          <a:xfrm>
            <a:off x="86498" y="1894986"/>
            <a:ext cx="1687052" cy="6010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Format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F8568E-4B23-F171-335D-0BC6713CD26B}"/>
              </a:ext>
            </a:extLst>
          </p:cNvPr>
          <p:cNvSpPr/>
          <p:nvPr/>
        </p:nvSpPr>
        <p:spPr>
          <a:xfrm>
            <a:off x="86498" y="3026278"/>
            <a:ext cx="1655449" cy="35436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type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1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E5066-D57C-31F9-B450-3A88E575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1633429"/>
            <a:ext cx="10425953" cy="14621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020B7-4312-B6A5-A73A-02CE806392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255637" y="2645959"/>
            <a:ext cx="1238589" cy="772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D3C912-E2A6-4E69-6B1A-0386CF5F3518}"/>
              </a:ext>
            </a:extLst>
          </p:cNvPr>
          <p:cNvSpPr txBox="1"/>
          <p:nvPr/>
        </p:nvSpPr>
        <p:spPr>
          <a:xfrm>
            <a:off x="1471448" y="3095547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Initial </a:t>
            </a:r>
          </a:p>
          <a:p>
            <a:r>
              <a:rPr lang="en-US" b="1" dirty="0">
                <a:solidFill>
                  <a:schemeClr val="accent2"/>
                </a:solidFill>
              </a:rPr>
              <a:t>Value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11560AB-F01A-4BBD-8531-57FCBFCA0B98}"/>
              </a:ext>
            </a:extLst>
          </p:cNvPr>
          <p:cNvSpPr/>
          <p:nvPr/>
        </p:nvSpPr>
        <p:spPr>
          <a:xfrm rot="5400000">
            <a:off x="4609757" y="1551443"/>
            <a:ext cx="1095919" cy="3284951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78FFE-EB6F-7BEF-4FA1-F78455DF51A0}"/>
              </a:ext>
            </a:extLst>
          </p:cNvPr>
          <p:cNvSpPr txBox="1"/>
          <p:nvPr/>
        </p:nvSpPr>
        <p:spPr>
          <a:xfrm>
            <a:off x="4475349" y="3762455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Update Step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791DF07-98AF-EE6A-C30E-42C82F9D4A20}"/>
              </a:ext>
            </a:extLst>
          </p:cNvPr>
          <p:cNvSpPr/>
          <p:nvPr/>
        </p:nvSpPr>
        <p:spPr>
          <a:xfrm rot="16200000">
            <a:off x="6258120" y="422229"/>
            <a:ext cx="1283844" cy="3163615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9AAD943-3C42-EAEA-3946-A9CBE4D2497D}"/>
              </a:ext>
            </a:extLst>
          </p:cNvPr>
          <p:cNvSpPr/>
          <p:nvPr/>
        </p:nvSpPr>
        <p:spPr>
          <a:xfrm rot="5400000">
            <a:off x="8096564" y="1737557"/>
            <a:ext cx="1095919" cy="2953876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1BD65-4B15-A257-2F59-47844DD41F0C}"/>
              </a:ext>
            </a:extLst>
          </p:cNvPr>
          <p:cNvSpPr txBox="1"/>
          <p:nvPr/>
        </p:nvSpPr>
        <p:spPr>
          <a:xfrm>
            <a:off x="6117825" y="999175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Update 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D2128-2C77-D476-F0EE-4D78ABBADC42}"/>
              </a:ext>
            </a:extLst>
          </p:cNvPr>
          <p:cNvSpPr txBox="1"/>
          <p:nvPr/>
        </p:nvSpPr>
        <p:spPr>
          <a:xfrm>
            <a:off x="7962156" y="3783031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Update Step</a:t>
            </a:r>
          </a:p>
        </p:txBody>
      </p:sp>
    </p:spTree>
    <p:extLst>
      <p:ext uri="{BB962C8B-B14F-4D97-AF65-F5344CB8AC3E}">
        <p14:creationId xmlns:p14="http://schemas.microsoft.com/office/powerpoint/2010/main" val="42465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386</TotalTime>
  <Words>26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2</cp:revision>
  <dcterms:created xsi:type="dcterms:W3CDTF">2024-10-09T12:14:57Z</dcterms:created>
  <dcterms:modified xsi:type="dcterms:W3CDTF">2024-10-31T18:39:43Z</dcterms:modified>
</cp:coreProperties>
</file>