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876" r:id="rId1"/>
  </p:sldMasterIdLst>
  <p:notesMasterIdLst>
    <p:notesMasterId r:id="rId15"/>
  </p:notesMasterIdLst>
  <p:sldIdLst>
    <p:sldId id="257" r:id="rId2"/>
    <p:sldId id="268" r:id="rId3"/>
    <p:sldId id="276" r:id="rId4"/>
    <p:sldId id="274" r:id="rId5"/>
    <p:sldId id="273" r:id="rId6"/>
    <p:sldId id="260" r:id="rId7"/>
    <p:sldId id="275" r:id="rId8"/>
    <p:sldId id="262" r:id="rId9"/>
    <p:sldId id="269" r:id="rId10"/>
    <p:sldId id="277" r:id="rId11"/>
    <p:sldId id="278" r:id="rId12"/>
    <p:sldId id="280" r:id="rId13"/>
    <p:sldId id="279" r:id="rId14"/>
  </p:sldIdLst>
  <p:sldSz cx="9144000" cy="5143500" type="screen16x9"/>
  <p:notesSz cx="6858000" cy="9144000"/>
  <p:embeddedFontLst>
    <p:embeddedFont>
      <p:font typeface="Roboto" panose="02000000000000000000" pitchFamily="2" charset="0"/>
      <p:regular r:id="rId16"/>
      <p:bold r:id="rId17"/>
      <p:italic r:id="rId18"/>
      <p:boldItalic r:id="rId19"/>
    </p:embeddedFont>
    <p:embeddedFont>
      <p:font typeface="Tw Cen MT" panose="020B0602020104020603" pitchFamily="34" charset="0"/>
      <p:regular r:id="rId20"/>
      <p:bold r:id="rId21"/>
      <p:italic r:id="rId22"/>
      <p:boldItalic r:id="rId23"/>
    </p:embeddedFont>
    <p:embeddedFont>
      <p:font typeface="Tw Cen MT Condensed" panose="020B0606020104020203" pitchFamily="34" charset="0"/>
      <p:regular r:id="rId24"/>
      <p:bold r:id="rId25"/>
    </p:embeddedFont>
    <p:embeddedFont>
      <p:font typeface="Wingdings 3" panose="05040102010807070707" pitchFamily="18" charset="2"/>
      <p:regular r:id="rId2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379BD28-EE8D-40F4-992F-F0C7D7208E2A}">
  <a:tblStyle styleId="{4379BD28-EE8D-40F4-992F-F0C7D7208E2A}" styleName="Table_0">
    <a:wholeTbl>
      <a:tcTxStyle b="off" i="off">
        <a:font>
          <a:latin typeface="Roboto"/>
          <a:ea typeface="Roboto"/>
          <a:cs typeface="Roboto"/>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AEDFC"/>
          </a:solidFill>
        </a:fill>
      </a:tcStyle>
    </a:wholeTbl>
    <a:band1H>
      <a:tcTxStyle/>
      <a:tcStyle>
        <a:tcBdr/>
        <a:fill>
          <a:solidFill>
            <a:srgbClr val="D4D9FA"/>
          </a:solidFill>
        </a:fill>
      </a:tcStyle>
    </a:band1H>
    <a:band2H>
      <a:tcTxStyle/>
      <a:tcStyle>
        <a:tcBdr/>
      </a:tcStyle>
    </a:band2H>
    <a:band1V>
      <a:tcTxStyle/>
      <a:tcStyle>
        <a:tcBdr/>
        <a:fill>
          <a:solidFill>
            <a:srgbClr val="D4D9FA"/>
          </a:solidFill>
        </a:fill>
      </a:tcStyle>
    </a:band1V>
    <a:band2V>
      <a:tcTxStyle/>
      <a:tcStyle>
        <a:tcBdr/>
      </a:tcStyle>
    </a:band2V>
    <a:lastCol>
      <a:tcTxStyle b="on" i="off">
        <a:font>
          <a:latin typeface="Roboto"/>
          <a:ea typeface="Roboto"/>
          <a:cs typeface="Roboto"/>
        </a:font>
        <a:schemeClr val="lt1"/>
      </a:tcTxStyle>
      <a:tcStyle>
        <a:tcBdr/>
        <a:fill>
          <a:solidFill>
            <a:schemeClr val="accent1"/>
          </a:solidFill>
        </a:fill>
      </a:tcStyle>
    </a:lastCol>
    <a:firstCol>
      <a:tcTxStyle b="on" i="off">
        <a:font>
          <a:latin typeface="Roboto"/>
          <a:ea typeface="Roboto"/>
          <a:cs typeface="Roboto"/>
        </a:font>
        <a:schemeClr val="lt1"/>
      </a:tcTxStyle>
      <a:tcStyle>
        <a:tcBdr/>
        <a:fill>
          <a:solidFill>
            <a:schemeClr val="accent1"/>
          </a:solidFill>
        </a:fill>
      </a:tcStyle>
    </a:firstCol>
    <a:lastRow>
      <a:tcTxStyle b="on" i="off">
        <a:font>
          <a:latin typeface="Roboto"/>
          <a:ea typeface="Roboto"/>
          <a:cs typeface="Roboto"/>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Roboto"/>
          <a:ea typeface="Roboto"/>
          <a:cs typeface="Roboto"/>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300" y="8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presProps" Target="presProps.xml"/><Relationship Id="rId30"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4T03:29:51.832"/>
    </inkml:context>
    <inkml:brush xml:id="br0">
      <inkml:brushProperty name="width" value="0.035" units="cm"/>
      <inkml:brushProperty name="height" value="0.035" units="cm"/>
      <inkml:brushProperty name="color" value="#FFFFFF"/>
    </inkml:brush>
  </inkml:definitions>
  <inkml:trace contextRef="#ctx0" brushRef="#br0">1 1 24575,'0'15'-3325,"1"0"0,5 24 0,4 2 2812,8 19 4130,6 21 3254,50 187-6871,-37-139 0,-33-110 0,-1 1 0,-1 0 0,0 0 0,-3 33 0,1-53 0,0-1 0,1 0 0,-1 0 0,0 0 0,0 0 0,0 0 0,0 1 0,1-1 0,-1 0 0,1 0 0,-1 0 0,0 1 0,1-1 0,-1 0 0,1 0 0,-1 1 0,1-1 0,0 1 0,-1-1 0,1 0 0,0 1 0,-1-1 0,1 1 0,0-1 0,1 1 0,-1-1 0,1 1 0,0-1 0,0 1 0,0 0 0,0 0 0,0 0 0,-1 0 0,1 0 0,0 0 0,0 0 0,3 2 0,1-1 0,-1 1 0,1 0 0,0 1 0,-1-1 0,0 1 0,1 0 0,5 5 0,1 4 0,0 0 0,0 1 0,17 26 0,-17-21 0,28 29 0,4-3-1365,-35-36-5461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4T03:30:27.112"/>
    </inkml:context>
    <inkml:brush xml:id="br0">
      <inkml:brushProperty name="width" value="0.35" units="cm"/>
      <inkml:brushProperty name="height" value="0.35" units="cm"/>
      <inkml:brushProperty name="color" value="#FFFFFF"/>
    </inkml:brush>
  </inkml:definitions>
  <inkml:trace contextRef="#ctx0" brushRef="#br0">3545 656 24575,'-48'6'0,"38"-4"0,1 0 0,-1-1 0,-18 1 0,12-3 0,0 0 0,0-1 0,0-1 0,0-1 0,1 0 0,-25-10 0,33 11 0,1 1 0,-1 0 0,1 0 0,-1 1 0,0-1 0,0 1 0,-8 1 0,-51 1 0,23 1 0,33-1 0,1 0 0,0 0 0,0 1 0,0 0 0,0 1 0,0 0 0,0 0 0,1 1 0,-1 0 0,1 1 0,0 0 0,0 0 0,-7 7 0,10-9 0,-1 0 0,0 0 0,0-1 0,0 1 0,0-1 0,0-1 0,0 1 0,0-1 0,-8 0 0,8 0 0,0-1 0,0 1 0,0 1 0,0-1 0,0 1 0,0 0 0,0 0 0,1 1 0,-1-1 0,-9 7 0,12-6 0,-1 0 0,0-1 0,-1 0 0,1 0 0,0 0 0,-1 0 0,1-1 0,-1 0 0,1 0 0,-1 0 0,-7 0 0,-8 0 0,-30-3 0,13 0 0,-64 9 0,-4 0 0,105-7 0,-25-1 0,-1 1 0,1 1 0,0 1 0,0 2 0,-29 7 0,-74 14 0,107-21 0,-2 0 0,1-1 0,0-2 0,-1 0 0,-34-4 0,-4 1 0,44 2 0,-14-1 0,0 2 0,0 0 0,1 3 0,-1 0 0,-38 11 0,43-9 0,0 0 0,-1-2 0,-43 1 0,11-1 0,-77-1 0,17-3 0,17 13 0,20-1 0,55-6 0,-1-2 0,-38 0 0,-608-4 0,666-1 0,-1-1 0,1 1 0,0-1 0,0-1 0,0 0 0,0 0 0,1 0 0,-1-1 0,1 0 0,-13-10 0,11 8 0,0 0 0,-1 1 0,1 0 0,-1 1 0,0 0 0,-13-4 0,18 7 0,-1-1 0,1 0 0,0 0 0,0 0 0,0-1 0,1 1 0,-1-1 0,0 0 0,1-1 0,0 1 0,0-1 0,0 0 0,0 0 0,-5-8 0,6 9 0,1 0 0,0-1 0,0 1 0,0-1 0,1 1 0,-1-1 0,1 0 0,0 1 0,0-1 0,0 0 0,0 0 0,1 0 0,0 0 0,-1 0 0,2 0 0,-1 0 0,0 0 0,1 0 0,-1 0 0,1 1 0,2-6 0,-1 6 0,0 1 0,-1-1 0,2 1 0,-1 0 0,0 0 0,0-1 0,1 1 0,-1 1 0,1-1 0,-1 0 0,1 1 0,0-1 0,0 1 0,-1 0 0,1 0 0,0 0 0,0 0 0,0 1 0,5-1 0,23-10 0,-28 9 0,1 1 0,0-1 0,-1 1 0,1 0 0,0 0 0,-1 0 0,1 0 0,0 1 0,0 0 0,0 0 0,0 0 0,4 0 0,4 2 0,0 1 0,17 5 0,-19-4 0,-1-2 0,2 1 0,-1-1 0,13 1 0,8-2 0,131-3 0,-156 0 0,-1 1 0,0-1 0,1 0 0,-1 0 0,0 0 0,0-1 0,-1 1 0,1-1 0,0-1 0,-1 1 0,6-6 0,-4 4 0,0 0 0,0 1 0,0 0 0,1 0 0,13-6 0,-6 4 0,0 0 0,16-10 0,-22 11 0,0 0 0,1 1 0,-1 0 0,1 1 0,-1 0 0,1 0 0,0 0 0,19-1 0,-17 2 0,0 1 0,1-1 0,16-6 0,-18 5 0,1 0 0,0 0 0,0 2 0,11-2 0,-13 3 0,0 0 0,0 0 0,0-1 0,-1-1 0,1 0 0,-1 0 0,1 0 0,-1-1 0,0 0 0,0-1 0,0 0 0,11-7 0,-7 5 0,-1 0 0,1 0 0,18-5 0,-17 7 0,0-1 0,-1 0 0,16-10 0,1-2 0,39-16 0,15-9 0,37-19 0,-104 52 0,0 1 0,0 0 0,25-7 0,36-13 0,-49 17 0,48-13 0,-33 13 0,61-27 0,-61 21 0,-7 3 0,1 1 0,0 2 0,73-12 0,57 11 0,-165 12 0,19 1 0,-1-1 0,0-1 0,0-1 0,33-7 0,-98 7 0,-6 1 0,-66 3 0,107-1 0,0 1 0,0 0 0,0 1 0,0 0 0,-9 5 0,10-4 0,0-1 0,-1 1 0,0-2 0,1 1 0,-17 1 0,14-3 0,1 0 0,-1 1 0,1 1 0,0 0 0,0 0 0,0 2 0,0-1 0,-16 10 0,20-10 0,-2-1 0,-1 0 0,1 0 0,-1-1 0,1-1 0,-1 1 0,0-2 0,-17 1 0,13-1 0,-1 0 0,-24 5 0,14 2 0,1-1 0,0-1 0,-1 0 0,0-2 0,-29 0 0,42-3 0,1 0 0,-1 1 0,0 0 0,1 1 0,0 0 0,-1 1 0,1 0 0,0 1 0,0 0 0,1 0 0,-1 1 0,1 1 0,-16 11 0,-16 12 0,-58 45 0,86-63 0,1 2 0,0-1 0,1 2 0,-19 26 0,30-39 0,0 1 0,0-1 0,0 1 0,1 0 0,-1-1 0,0 1 0,1 0 0,-1 0 0,1-1 0,0 1 0,0 0 0,-1 0 0,1 0 0,0-1 0,1 1 0,-1 0 0,0 0 0,0 0 0,1-1 0,-1 1 0,1 0 0,-1-1 0,1 1 0,0 0 0,0-1 0,0 1 0,1 1 0,4 4 0,-1 0 0,2-1 0,-1 1 0,12 7 0,13 15 0,-22-15 0,0 1 0,-1 0 0,-1 0 0,-1 0 0,0 1 0,6 27 0,-9-33 0,0 6 0,0-7 0,1-21 0,-1 4 0,0-1 0,0 2 0,1-1 0,0 0 0,0 1 0,1-1 0,0 1 0,8-9 0,53-49 0,-51 51 0,-10 11 0,0-1 0,0 1 0,0 0 0,0 0 0,0 0 0,1 1 0,-1-1 0,1 1 0,-1 1 0,1-1 0,0 1 0,9-1 0,8 1 0,0 0 0,23 3 0,2 0 0,19-1 0,71-2 0,-56-13 0,-23 2 0,-3 0 0,-42 8 0,0 1 0,0 0 0,0 1 0,15 0 0,-8 0 0,0 0 0,-1-1 0,0-2 0,0 0 0,0-1 0,28-12 0,-11 4 0,15 2 0,-40 11 0,-1-1 0,1-1 0,10-4 0,-8 3 0,1 1 0,-1 0 0,1 2 0,0-1 0,-1 2 0,1 0 0,20 2 0,13 0 0,568-2 0,-514 14 0,-95-14 0,1 0 0,-1 1 0,1 0 0,0 1 0,7 2 0,-14-4 0,-1 0 0,1 0 0,0 1 0,0-1 0,0 0 0,-1 1 0,1-1 0,0 1 0,0-1 0,-1 1 0,1-1 0,0 1 0,-1 0 0,1-1 0,-1 1 0,1 0 0,-1-1 0,1 1 0,-1 0 0,1 0 0,-1 1 0,0-1 0,0 0 0,0 0 0,0 1 0,-1-1 0,1 0 0,0 0 0,-1 0 0,1 0 0,-1 1 0,0-1 0,1 0 0,-1 0 0,0 0 0,1 0 0,-1 0 0,0-1 0,0 1 0,0 0 0,0 0 0,-2 1 0,-35 23 0,30-21 0,0 0 0,1 1 0,-11 9 0,16-12 0,-1 1 0,1-1 0,0 1 0,0 0 0,0 0 0,0 0 0,0 0 0,1 0 0,0 0 0,-1 0 0,1 0 0,-1 7 0,-2 6 0,0 0 0,-2 0 0,1-1 0,-2 0 0,0 0 0,-1 0 0,0-1 0,-1 0 0,-18 20 0,19-26 0,-1-1 0,1 0 0,-1 0 0,-1-1 0,1 0 0,-1 0 0,0-1 0,-1-1 0,1 0 0,-1 0 0,0-1 0,0 0 0,0-1 0,-12 1 0,12-1 0,0 1 0,0 0 0,0 0 0,0 2 0,-12 5 0,11-4 0,-1 0 0,-25 6 0,15-6 0,-28 12 0,37-12 0,0-1 0,-1-1 0,1 0 0,-1-1 0,0 0 0,-17 0 0,-22 7-1365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4T03:30:45.279"/>
    </inkml:context>
    <inkml:brush xml:id="br0">
      <inkml:brushProperty name="width" value="0.35" units="cm"/>
      <inkml:brushProperty name="height" value="0.35" units="cm"/>
      <inkml:brushProperty name="color" value="#FFFFFF"/>
    </inkml:brush>
  </inkml:definitions>
  <inkml:trace contextRef="#ctx0" brushRef="#br0">1050 1 24575,'-17'1'0,"0"1"0,0 1 0,-30 9 0,19-5 0,-36 9 0,0-3 0,0-3 0,-117 3 0,-206-13 0,380 1 0,0 0 0,0 0 0,0 1 0,1-1 0,-1 2 0,0-1 0,-9 6 0,-27 8 0,-13 1 342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6c154c8b5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5" name="Google Shape;65;g6c154c8b5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6c154c8b50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g6c154c8b50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6c154c8b50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g6c154c8b50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a:extLst>
            <a:ext uri="{FF2B5EF4-FFF2-40B4-BE49-F238E27FC236}">
              <a16:creationId xmlns:a16="http://schemas.microsoft.com/office/drawing/2014/main" id="{6D5F7064-75D1-9BD6-5160-E368EBC40260}"/>
            </a:ext>
          </a:extLst>
        </p:cNvPr>
        <p:cNvGrpSpPr/>
        <p:nvPr/>
      </p:nvGrpSpPr>
      <p:grpSpPr>
        <a:xfrm>
          <a:off x="0" y="0"/>
          <a:ext cx="0" cy="0"/>
          <a:chOff x="0" y="0"/>
          <a:chExt cx="0" cy="0"/>
        </a:xfrm>
      </p:grpSpPr>
      <p:sp>
        <p:nvSpPr>
          <p:cNvPr id="64" name="Google Shape;64;g6c154c8b50_0_0:notes">
            <a:extLst>
              <a:ext uri="{FF2B5EF4-FFF2-40B4-BE49-F238E27FC236}">
                <a16:creationId xmlns:a16="http://schemas.microsoft.com/office/drawing/2014/main" id="{02112BC0-5901-395C-B9BC-360B1F1E906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5" name="Google Shape;65;g6c154c8b50_0_0:notes">
            <a:extLst>
              <a:ext uri="{FF2B5EF4-FFF2-40B4-BE49-F238E27FC236}">
                <a16:creationId xmlns:a16="http://schemas.microsoft.com/office/drawing/2014/main" id="{DDED11FB-FE86-3899-5980-CDE9874CD5C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40469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3429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9144000" cy="3429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3720103"/>
            <a:ext cx="5829300" cy="1097280"/>
          </a:xfrm>
        </p:spPr>
        <p:txBody>
          <a:bodyPr anchor="ctr">
            <a:normAutofit/>
          </a:bodyPr>
          <a:lstStyle>
            <a:lvl1pPr algn="r">
              <a:defRPr sz="3750" spc="150" baseline="0"/>
            </a:lvl1pPr>
          </a:lstStyle>
          <a:p>
            <a:r>
              <a:rPr lang="en-US"/>
              <a:t>Click to edit Master title style</a:t>
            </a:r>
            <a:endParaRPr lang="en-US" dirty="0"/>
          </a:p>
        </p:txBody>
      </p:sp>
      <p:sp>
        <p:nvSpPr>
          <p:cNvPr id="3" name="Subtitle 2"/>
          <p:cNvSpPr>
            <a:spLocks noGrp="1"/>
          </p:cNvSpPr>
          <p:nvPr>
            <p:ph type="subTitle" idx="1"/>
          </p:nvPr>
        </p:nvSpPr>
        <p:spPr>
          <a:xfrm>
            <a:off x="6457950" y="3720103"/>
            <a:ext cx="2400300" cy="1097280"/>
          </a:xfrm>
        </p:spPr>
        <p:txBody>
          <a:bodyPr lIns="91440" rIns="91440" anchor="ctr">
            <a:normAutofit/>
          </a:bodyPr>
          <a:lstStyle>
            <a:lvl1pPr marL="0" indent="0" algn="l">
              <a:lnSpc>
                <a:spcPct val="100000"/>
              </a:lnSpc>
              <a:spcBef>
                <a:spcPts val="0"/>
              </a:spcBef>
              <a:buNone/>
              <a:defRPr sz="1350">
                <a:solidFill>
                  <a:schemeClr val="tx1">
                    <a:lumMod val="95000"/>
                    <a:lumOff val="5000"/>
                  </a:schemeClr>
                </a:solidFill>
              </a:defRPr>
            </a:lvl1pPr>
            <a:lvl2pPr marL="342900" indent="0" algn="ctr">
              <a:buNone/>
              <a:defRPr sz="1350"/>
            </a:lvl2pPr>
            <a:lvl3pPr marL="685800" indent="0" algn="ctr">
              <a:buNone/>
              <a:defRPr sz="1350"/>
            </a:lvl3pPr>
            <a:lvl4pPr marL="1028700" indent="0" algn="ctr">
              <a:buNone/>
              <a:defRPr sz="1350"/>
            </a:lvl4pPr>
            <a:lvl5pPr marL="1371600" indent="0" algn="ctr">
              <a:buNone/>
              <a:defRPr sz="1350"/>
            </a:lvl5pPr>
            <a:lvl6pPr marL="1714500" indent="0" algn="ctr">
              <a:buNone/>
              <a:defRPr sz="1350"/>
            </a:lvl6pPr>
            <a:lvl7pPr marL="2057400" indent="0" algn="ctr">
              <a:buNone/>
              <a:defRPr sz="1350"/>
            </a:lvl7pPr>
            <a:lvl8pPr marL="2400300" indent="0" algn="ctr">
              <a:buNone/>
              <a:defRPr sz="1350"/>
            </a:lvl8pPr>
            <a:lvl9pPr marL="2743200" indent="0" algn="ctr">
              <a:buNone/>
              <a:defRPr sz="135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B61BEF0D-F0BB-DE4B-95CE-6DB70DBA9567}" type="datetimeFigureOut">
              <a:rPr lang="en-US" smtClean="0"/>
              <a:pPr/>
              <a:t>3/3/2024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8" name="Straight Connector 7"/>
          <p:cNvCxnSpPr/>
          <p:nvPr/>
        </p:nvCxnSpPr>
        <p:spPr>
          <a:xfrm flipV="1">
            <a:off x="6290132" y="3948080"/>
            <a:ext cx="0" cy="6858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37686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8887377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571500"/>
            <a:ext cx="1971675" cy="405765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742951" y="571500"/>
            <a:ext cx="5686425" cy="40576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7" name="Straight Connector 6"/>
          <p:cNvCxnSpPr/>
          <p:nvPr/>
        </p:nvCxnSpPr>
        <p:spPr>
          <a:xfrm rot="5400000" flipV="1">
            <a:off x="7543800" y="44447"/>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370737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Subtitle">
  <p:cSld name="Title-Subtitle">
    <p:spTree>
      <p:nvGrpSpPr>
        <p:cNvPr id="1" name="Shape 53"/>
        <p:cNvGrpSpPr/>
        <p:nvPr/>
      </p:nvGrpSpPr>
      <p:grpSpPr>
        <a:xfrm>
          <a:off x="0" y="0"/>
          <a:ext cx="0" cy="0"/>
          <a:chOff x="0" y="0"/>
          <a:chExt cx="0" cy="0"/>
        </a:xfrm>
      </p:grpSpPr>
      <p:sp>
        <p:nvSpPr>
          <p:cNvPr id="54" name="Google Shape;54;p14"/>
          <p:cNvSpPr txBox="1">
            <a:spLocks noGrp="1"/>
          </p:cNvSpPr>
          <p:nvPr>
            <p:ph type="body" idx="1"/>
          </p:nvPr>
        </p:nvSpPr>
        <p:spPr>
          <a:xfrm>
            <a:off x="381000" y="883820"/>
            <a:ext cx="8368500" cy="173400"/>
          </a:xfrm>
          <a:prstGeom prst="rect">
            <a:avLst/>
          </a:prstGeom>
          <a:noFill/>
          <a:ln>
            <a:noFill/>
          </a:ln>
        </p:spPr>
        <p:txBody>
          <a:bodyPr spcFirstLastPara="1" wrap="square" lIns="0" tIns="0" rIns="0" bIns="0" anchor="ctr" anchorCtr="0">
            <a:noAutofit/>
          </a:bodyPr>
          <a:lstStyle>
            <a:lvl1pPr marL="457200" marR="0" lvl="0" indent="-228600" algn="ctr" rtl="0">
              <a:spcBef>
                <a:spcPts val="240"/>
              </a:spcBef>
              <a:spcAft>
                <a:spcPts val="0"/>
              </a:spcAft>
              <a:buClr>
                <a:srgbClr val="7F7F7F"/>
              </a:buClr>
              <a:buSzPts val="1200"/>
              <a:buFont typeface="Arial"/>
              <a:buNone/>
              <a:defRPr sz="1200" b="0" i="0" u="none" strike="noStrike" cap="none">
                <a:solidFill>
                  <a:srgbClr val="7F7F7F"/>
                </a:solidFill>
                <a:latin typeface="Roboto"/>
                <a:ea typeface="Roboto"/>
                <a:cs typeface="Roboto"/>
                <a:sym typeface="Roboto"/>
              </a:defRPr>
            </a:lvl1pPr>
            <a:lvl2pPr marL="914400" marR="0" lvl="1" indent="-228600" algn="l" rtl="0">
              <a:spcBef>
                <a:spcPts val="1600"/>
              </a:spcBef>
              <a:spcAft>
                <a:spcPts val="0"/>
              </a:spcAft>
              <a:buClr>
                <a:schemeClr val="dk1"/>
              </a:buClr>
              <a:buSzPts val="1200"/>
              <a:buFont typeface="Arial"/>
              <a:buNone/>
              <a:defRPr sz="1200" b="0" i="0" u="none" strike="noStrike" cap="none">
                <a:solidFill>
                  <a:schemeClr val="dk1"/>
                </a:solidFill>
                <a:latin typeface="Roboto"/>
                <a:ea typeface="Roboto"/>
                <a:cs typeface="Roboto"/>
                <a:sym typeface="Roboto"/>
              </a:defRPr>
            </a:lvl2pPr>
            <a:lvl3pPr marL="1371600" marR="0" lvl="2" indent="-228600" algn="l" rtl="0">
              <a:spcBef>
                <a:spcPts val="16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3pPr>
            <a:lvl4pPr marL="1828800" marR="0" lvl="3" indent="-228600" algn="l" rtl="0">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4pPr>
            <a:lvl5pPr marL="2286000" marR="0" lvl="4" indent="-228600" algn="l" rtl="0">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5pPr>
            <a:lvl6pPr marL="2743200" marR="0" lvl="5" indent="-228600" algn="l" rtl="0">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6pPr>
            <a:lvl7pPr marL="3200400" marR="0" lvl="6" indent="-228600" algn="l" rtl="0">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7pPr>
            <a:lvl8pPr marL="3657600" marR="0" lvl="7" indent="-228600" algn="l" rtl="0">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8pPr>
            <a:lvl9pPr marL="4114800" marR="0" lvl="8" indent="-228600" algn="l" rtl="0">
              <a:spcBef>
                <a:spcPts val="1600"/>
              </a:spcBef>
              <a:spcAft>
                <a:spcPts val="1600"/>
              </a:spcAft>
              <a:buClr>
                <a:schemeClr val="dk1"/>
              </a:buClr>
              <a:buSzPts val="900"/>
              <a:buFont typeface="Arial"/>
              <a:buNone/>
              <a:defRPr sz="900" b="0" i="0" u="none" strike="noStrike" cap="none">
                <a:solidFill>
                  <a:schemeClr val="dk1"/>
                </a:solidFill>
                <a:latin typeface="Roboto"/>
                <a:ea typeface="Roboto"/>
                <a:cs typeface="Roboto"/>
                <a:sym typeface="Roboto"/>
              </a:defRPr>
            </a:lvl9pPr>
          </a:lstStyle>
          <a:p>
            <a:endParaRPr/>
          </a:p>
        </p:txBody>
      </p:sp>
      <p:sp>
        <p:nvSpPr>
          <p:cNvPr id="55" name="Google Shape;55;p14"/>
          <p:cNvSpPr txBox="1">
            <a:spLocks noGrp="1"/>
          </p:cNvSpPr>
          <p:nvPr>
            <p:ph type="title"/>
          </p:nvPr>
        </p:nvSpPr>
        <p:spPr>
          <a:xfrm>
            <a:off x="381000" y="341313"/>
            <a:ext cx="8368500" cy="495300"/>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Clr>
                <a:srgbClr val="7F7F7F"/>
              </a:buClr>
              <a:buSzPts val="3200"/>
              <a:buFont typeface="Roboto"/>
              <a:buNone/>
              <a:defRPr sz="3200" b="0" i="0" u="none" strike="noStrike" cap="none">
                <a:solidFill>
                  <a:srgbClr val="7F7F7F"/>
                </a:solidFill>
                <a:latin typeface="Roboto"/>
                <a:ea typeface="Roboto"/>
                <a:cs typeface="Roboto"/>
                <a:sym typeface="Roboto"/>
              </a:defRPr>
            </a:lvl1pPr>
            <a:lvl2pPr lvl="1" rtl="0">
              <a:spcBef>
                <a:spcPts val="0"/>
              </a:spcBef>
              <a:spcAft>
                <a:spcPts val="0"/>
              </a:spcAft>
              <a:buSzPts val="3000"/>
              <a:buNone/>
              <a:defRPr sz="1800"/>
            </a:lvl2pPr>
            <a:lvl3pPr lvl="2" rtl="0">
              <a:spcBef>
                <a:spcPts val="0"/>
              </a:spcBef>
              <a:spcAft>
                <a:spcPts val="0"/>
              </a:spcAft>
              <a:buSzPts val="3000"/>
              <a:buNone/>
              <a:defRPr sz="1800"/>
            </a:lvl3pPr>
            <a:lvl4pPr lvl="3" rtl="0">
              <a:spcBef>
                <a:spcPts val="0"/>
              </a:spcBef>
              <a:spcAft>
                <a:spcPts val="0"/>
              </a:spcAft>
              <a:buSzPts val="3000"/>
              <a:buNone/>
              <a:defRPr sz="1800"/>
            </a:lvl4pPr>
            <a:lvl5pPr lvl="4" rtl="0">
              <a:spcBef>
                <a:spcPts val="0"/>
              </a:spcBef>
              <a:spcAft>
                <a:spcPts val="0"/>
              </a:spcAft>
              <a:buSzPts val="3000"/>
              <a:buNone/>
              <a:defRPr sz="1800"/>
            </a:lvl5pPr>
            <a:lvl6pPr lvl="5" rtl="0">
              <a:spcBef>
                <a:spcPts val="0"/>
              </a:spcBef>
              <a:spcAft>
                <a:spcPts val="0"/>
              </a:spcAft>
              <a:buSzPts val="3000"/>
              <a:buNone/>
              <a:defRPr sz="1800"/>
            </a:lvl6pPr>
            <a:lvl7pPr lvl="6" rtl="0">
              <a:spcBef>
                <a:spcPts val="0"/>
              </a:spcBef>
              <a:spcAft>
                <a:spcPts val="0"/>
              </a:spcAft>
              <a:buSzPts val="3000"/>
              <a:buNone/>
              <a:defRPr sz="1800"/>
            </a:lvl7pPr>
            <a:lvl8pPr lvl="7" rtl="0">
              <a:spcBef>
                <a:spcPts val="0"/>
              </a:spcBef>
              <a:spcAft>
                <a:spcPts val="0"/>
              </a:spcAft>
              <a:buSzPts val="3000"/>
              <a:buNone/>
              <a:defRPr sz="1800"/>
            </a:lvl8pPr>
            <a:lvl9pPr lvl="8" rtl="0">
              <a:spcBef>
                <a:spcPts val="0"/>
              </a:spcBef>
              <a:spcAft>
                <a:spcPts val="0"/>
              </a:spcAft>
              <a:buSzPts val="3000"/>
              <a:buNone/>
              <a:defRPr sz="1800"/>
            </a:lvl9pPr>
          </a:lstStyle>
          <a:p>
            <a:endParaRPr/>
          </a:p>
        </p:txBody>
      </p:sp>
    </p:spTree>
    <p:extLst>
      <p:ext uri="{BB962C8B-B14F-4D97-AF65-F5344CB8AC3E}">
        <p14:creationId xmlns:p14="http://schemas.microsoft.com/office/powerpoint/2010/main" val="2715394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7135809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9144000" cy="3429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9144000" cy="3429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3720103"/>
            <a:ext cx="5829300" cy="1097280"/>
          </a:xfrm>
        </p:spPr>
        <p:txBody>
          <a:bodyPr anchor="ctr">
            <a:normAutofit/>
          </a:bodyPr>
          <a:lstStyle>
            <a:lvl1pPr algn="r">
              <a:defRPr sz="3750" b="0" spc="150" baseline="0"/>
            </a:lvl1pPr>
          </a:lstStyle>
          <a:p>
            <a:r>
              <a:rPr lang="en-US"/>
              <a:t>Click to edit Master title style</a:t>
            </a:r>
            <a:endParaRPr lang="en-US" dirty="0"/>
          </a:p>
        </p:txBody>
      </p:sp>
      <p:sp>
        <p:nvSpPr>
          <p:cNvPr id="3" name="Text Placeholder 2"/>
          <p:cNvSpPr>
            <a:spLocks noGrp="1"/>
          </p:cNvSpPr>
          <p:nvPr>
            <p:ph type="body" idx="1"/>
          </p:nvPr>
        </p:nvSpPr>
        <p:spPr>
          <a:xfrm>
            <a:off x="6457950" y="3720103"/>
            <a:ext cx="2400300" cy="1097280"/>
          </a:xfrm>
        </p:spPr>
        <p:txBody>
          <a:bodyPr lIns="91440" rIns="91440" anchor="ctr">
            <a:normAutofit/>
          </a:bodyPr>
          <a:lstStyle>
            <a:lvl1pPr marL="0" indent="0">
              <a:lnSpc>
                <a:spcPct val="100000"/>
              </a:lnSpc>
              <a:spcBef>
                <a:spcPts val="0"/>
              </a:spcBef>
              <a:buNone/>
              <a:defRPr sz="1350">
                <a:solidFill>
                  <a:schemeClr val="tx1">
                    <a:lumMod val="95000"/>
                    <a:lumOff val="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8" name="Straight Connector 7"/>
          <p:cNvCxnSpPr/>
          <p:nvPr/>
        </p:nvCxnSpPr>
        <p:spPr>
          <a:xfrm flipV="1">
            <a:off x="6290132" y="3948080"/>
            <a:ext cx="0" cy="6858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022422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438912"/>
            <a:ext cx="7290054" cy="112471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8095" y="1714500"/>
            <a:ext cx="356616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91990" y="1714500"/>
            <a:ext cx="356616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1008831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768096" y="1634727"/>
            <a:ext cx="3566160" cy="617220"/>
          </a:xfrm>
        </p:spPr>
        <p:txBody>
          <a:bodyPr lIns="137160" rIns="137160" anchor="ctr">
            <a:normAutofit/>
          </a:bodyPr>
          <a:lstStyle>
            <a:lvl1pPr marL="0" indent="0">
              <a:spcBef>
                <a:spcPts val="0"/>
              </a:spcBef>
              <a:spcAft>
                <a:spcPts val="0"/>
              </a:spcAft>
              <a:buNone/>
              <a:defRPr sz="1725" b="0" cap="none" baseline="0">
                <a:solidFill>
                  <a:schemeClr val="accent1"/>
                </a:solidFill>
                <a:latin typeface="+mn-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768096" y="2225841"/>
            <a:ext cx="3566160" cy="25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3166" y="1634727"/>
            <a:ext cx="3566160" cy="617220"/>
          </a:xfrm>
        </p:spPr>
        <p:txBody>
          <a:bodyPr lIns="137160" rIns="137160" anchor="ctr">
            <a:normAutofit/>
          </a:bodyPr>
          <a:lstStyle>
            <a:lvl1pPr marL="0" indent="0">
              <a:spcBef>
                <a:spcPts val="0"/>
              </a:spcBef>
              <a:spcAft>
                <a:spcPts val="0"/>
              </a:spcAft>
              <a:buNone/>
              <a:defRPr lang="en-US" sz="1725" b="0" kern="1200" cap="none" baseline="0" dirty="0">
                <a:solidFill>
                  <a:schemeClr val="accent1"/>
                </a:solidFill>
                <a:latin typeface="+mn-lt"/>
                <a:ea typeface="+mn-ea"/>
                <a:cs typeface="+mn-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685800" rtl="0" eaLnBrk="1" latinLnBrk="0" hangingPunct="1">
              <a:lnSpc>
                <a:spcPct val="90000"/>
              </a:lnSpc>
              <a:spcBef>
                <a:spcPts val="1350"/>
              </a:spcBef>
              <a:buNone/>
            </a:pPr>
            <a:r>
              <a:rPr lang="en-US"/>
              <a:t>Click to edit Master text styles</a:t>
            </a:r>
          </a:p>
        </p:txBody>
      </p:sp>
      <p:sp>
        <p:nvSpPr>
          <p:cNvPr id="6" name="Content Placeholder 5"/>
          <p:cNvSpPr>
            <a:spLocks noGrp="1"/>
          </p:cNvSpPr>
          <p:nvPr>
            <p:ph sz="quarter" idx="4"/>
          </p:nvPr>
        </p:nvSpPr>
        <p:spPr>
          <a:xfrm>
            <a:off x="4493166" y="2225841"/>
            <a:ext cx="3566160" cy="25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6970934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8186533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73138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353632"/>
            <a:ext cx="3291840" cy="1303020"/>
          </a:xfrm>
        </p:spPr>
        <p:txBody>
          <a:bodyPr>
            <a:noAutofit/>
          </a:bodyPr>
          <a:lstStyle>
            <a:lvl1pPr>
              <a:lnSpc>
                <a:spcPct val="80000"/>
              </a:lnSpc>
              <a:defRPr sz="3000"/>
            </a:lvl1pPr>
          </a:lstStyle>
          <a:p>
            <a:r>
              <a:rPr lang="en-US"/>
              <a:t>Click to edit Master title style</a:t>
            </a:r>
            <a:endParaRPr lang="en-US" dirty="0"/>
          </a:p>
        </p:txBody>
      </p:sp>
      <p:sp>
        <p:nvSpPr>
          <p:cNvPr id="3" name="Content Placeholder 2"/>
          <p:cNvSpPr>
            <a:spLocks noGrp="1"/>
          </p:cNvSpPr>
          <p:nvPr>
            <p:ph idx="1"/>
          </p:nvPr>
        </p:nvSpPr>
        <p:spPr>
          <a:xfrm>
            <a:off x="4286250" y="617220"/>
            <a:ext cx="4258818" cy="3888486"/>
          </a:xfrm>
        </p:spPr>
        <p:txBody>
          <a:bodyPr/>
          <a:lstStyle>
            <a:lvl1pPr>
              <a:defRPr sz="1800"/>
            </a:lvl1pPr>
            <a:lvl2pPr>
              <a:defRPr sz="15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8096" y="1693129"/>
            <a:ext cx="3291840" cy="2821721"/>
          </a:xfrm>
        </p:spPr>
        <p:txBody>
          <a:bodyPr lIns="91440" rIns="91440">
            <a:normAutofit/>
          </a:bodyPr>
          <a:lstStyle>
            <a:lvl1pPr marL="0" indent="0">
              <a:lnSpc>
                <a:spcPct val="108000"/>
              </a:lnSpc>
              <a:spcBef>
                <a:spcPts val="450"/>
              </a:spcBef>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8133185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720104"/>
            <a:ext cx="5829300" cy="1097280"/>
          </a:xfrm>
        </p:spPr>
        <p:txBody>
          <a:bodyPr anchor="ctr">
            <a:normAutofit/>
          </a:bodyPr>
          <a:lstStyle>
            <a:lvl1pPr algn="r">
              <a:defRPr sz="3750" spc="15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9141714" cy="3429000"/>
          </a:xfrm>
          <a:solidFill>
            <a:schemeClr val="accent1">
              <a:lumMod val="60000"/>
              <a:lumOff val="40000"/>
            </a:schemeClr>
          </a:solidFill>
        </p:spPr>
        <p:txBody>
          <a:bodyPr lIns="457200" tIns="365760" rIns="45720" bIns="4572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57950" y="3720104"/>
            <a:ext cx="2400300" cy="1097280"/>
          </a:xfrm>
        </p:spPr>
        <p:txBody>
          <a:bodyPr lIns="91440" rIns="91440" anchor="ctr">
            <a:normAutofit/>
          </a:bodyPr>
          <a:lstStyle>
            <a:lvl1pPr marL="0" indent="0">
              <a:lnSpc>
                <a:spcPct val="100000"/>
              </a:lnSpc>
              <a:spcBef>
                <a:spcPts val="0"/>
              </a:spcBef>
              <a:buNone/>
              <a:defRPr sz="135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8" name="Straight Connector 7"/>
          <p:cNvCxnSpPr/>
          <p:nvPr/>
        </p:nvCxnSpPr>
        <p:spPr>
          <a:xfrm flipV="1">
            <a:off x="6290132" y="3948080"/>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453884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438912"/>
            <a:ext cx="7290054" cy="112471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68096" y="1714500"/>
            <a:ext cx="7290055" cy="301752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8097" y="4853028"/>
            <a:ext cx="1615607" cy="205740"/>
          </a:xfrm>
          <a:prstGeom prst="rect">
            <a:avLst/>
          </a:prstGeom>
        </p:spPr>
        <p:txBody>
          <a:bodyPr vert="horz" lIns="91440" tIns="45720" rIns="91440" bIns="45720" rtlCol="0" anchor="ctr"/>
          <a:lstStyle>
            <a:lvl1pPr algn="l">
              <a:defRPr sz="750">
                <a:solidFill>
                  <a:schemeClr val="tx1">
                    <a:lumMod val="95000"/>
                    <a:lumOff val="5000"/>
                  </a:schemeClr>
                </a:solidFill>
                <a:latin typeface="+mj-lt"/>
              </a:defRPr>
            </a:lvl1pPr>
          </a:lstStyle>
          <a:p>
            <a:fld id="{B61BEF0D-F0BB-DE4B-95CE-6DB70DBA9567}" type="datetimeFigureOut">
              <a:rPr lang="en-US" smtClean="0"/>
              <a:pPr/>
              <a:t>3/3/2024</a:t>
            </a:fld>
            <a:endParaRPr lang="en-US"/>
          </a:p>
        </p:txBody>
      </p:sp>
      <p:sp>
        <p:nvSpPr>
          <p:cNvPr id="5" name="Footer Placeholder 4"/>
          <p:cNvSpPr>
            <a:spLocks noGrp="1"/>
          </p:cNvSpPr>
          <p:nvPr>
            <p:ph type="ftr" sz="quarter" idx="3"/>
          </p:nvPr>
        </p:nvSpPr>
        <p:spPr>
          <a:xfrm>
            <a:off x="3632200" y="4853028"/>
            <a:ext cx="4426094" cy="205740"/>
          </a:xfrm>
          <a:prstGeom prst="rect">
            <a:avLst/>
          </a:prstGeom>
        </p:spPr>
        <p:txBody>
          <a:bodyPr vert="horz" lIns="91440" tIns="45720" rIns="91440" bIns="45720" rtlCol="0" anchor="ctr"/>
          <a:lstStyle>
            <a:lvl1pPr algn="r">
              <a:defRPr sz="75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8128000" y="4853028"/>
            <a:ext cx="730250" cy="205740"/>
          </a:xfrm>
          <a:prstGeom prst="rect">
            <a:avLst/>
          </a:prstGeom>
        </p:spPr>
        <p:txBody>
          <a:bodyPr vert="horz" lIns="91440" tIns="45720" rIns="91440" bIns="45720" rtlCol="0" anchor="ctr"/>
          <a:lstStyle>
            <a:lvl1pPr algn="l">
              <a:defRPr sz="750">
                <a:solidFill>
                  <a:schemeClr val="tx1">
                    <a:lumMod val="95000"/>
                    <a:lumOff val="5000"/>
                  </a:schemeClr>
                </a:solidFill>
                <a:latin typeface="+mj-lt"/>
              </a:defRPr>
            </a:lvl1pPr>
          </a:lstStyle>
          <a:p>
            <a:pPr marL="0" lvl="0" indent="0" algn="r" rtl="0">
              <a:spcBef>
                <a:spcPts val="0"/>
              </a:spcBef>
              <a:spcAft>
                <a:spcPts val="0"/>
              </a:spcAft>
              <a:buNone/>
            </a:pPr>
            <a:fld id="{00000000-1234-1234-1234-123412341234}" type="slidenum">
              <a:rPr lang="en" smtClean="0"/>
              <a:t>‹#›</a:t>
            </a:fld>
            <a:endParaRPr lang="en"/>
          </a:p>
        </p:txBody>
      </p:sp>
      <p:cxnSp>
        <p:nvCxnSpPr>
          <p:cNvPr id="7" name="Straight Connector 6"/>
          <p:cNvCxnSpPr/>
          <p:nvPr/>
        </p:nvCxnSpPr>
        <p:spPr>
          <a:xfrm flipV="1">
            <a:off x="571500" y="61974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3542146"/>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 id="2147483888" r:id="rId12"/>
  </p:sldLayoutIdLst>
  <p:hf sldNum="0" hdr="0" ftr="0" dt="0"/>
  <p:txStyles>
    <p:titleStyle>
      <a:lvl1pPr algn="l" defTabSz="685800" rtl="0" eaLnBrk="1" latinLnBrk="0" hangingPunct="1">
        <a:lnSpc>
          <a:spcPct val="80000"/>
        </a:lnSpc>
        <a:spcBef>
          <a:spcPct val="0"/>
        </a:spcBef>
        <a:buNone/>
        <a:defRPr sz="3750" kern="1200" cap="all" spc="75" baseline="0">
          <a:solidFill>
            <a:schemeClr val="tx1">
              <a:lumMod val="95000"/>
              <a:lumOff val="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Tw Cen MT" panose="020B0602020104020603" pitchFamily="34" charset="0"/>
        <a:buChar char=" "/>
        <a:defRPr sz="1650" kern="1200">
          <a:solidFill>
            <a:schemeClr val="tx1"/>
          </a:solidFill>
          <a:latin typeface="+mn-lt"/>
          <a:ea typeface="+mn-ea"/>
          <a:cs typeface="+mn-cs"/>
        </a:defRPr>
      </a:lvl1pPr>
      <a:lvl2pPr marL="198882" indent="-102870" algn="l" defTabSz="685800" rtl="0" eaLnBrk="1" latinLnBrk="0" hangingPunct="1">
        <a:lnSpc>
          <a:spcPct val="90000"/>
        </a:lnSpc>
        <a:spcBef>
          <a:spcPts val="150"/>
        </a:spcBef>
        <a:spcAft>
          <a:spcPts val="300"/>
        </a:spcAft>
        <a:buClr>
          <a:schemeClr val="accent1"/>
        </a:buClr>
        <a:buFont typeface="Wingdings 3" pitchFamily="18" charset="2"/>
        <a:buChar char=""/>
        <a:defRPr sz="1350" kern="1200">
          <a:solidFill>
            <a:schemeClr val="tx1"/>
          </a:solidFill>
          <a:latin typeface="+mn-lt"/>
          <a:ea typeface="+mn-ea"/>
          <a:cs typeface="+mn-cs"/>
        </a:defRPr>
      </a:lvl2pPr>
      <a:lvl3pPr marL="336042"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3pPr>
      <a:lvl4pPr marL="445770"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4pPr>
      <a:lvl5pPr marL="582930"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5pPr>
      <a:lvl6pPr marL="685800"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6pPr>
      <a:lvl7pPr marL="795528"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7pPr>
      <a:lvl8pPr marL="912114"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8pPr>
      <a:lvl9pPr marL="1021842"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hyperlink" Target="https://www.kaggle.com/datasets/datasnaek/youtube-new"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6"/>
          <p:cNvSpPr/>
          <p:nvPr/>
        </p:nvSpPr>
        <p:spPr>
          <a:xfrm>
            <a:off x="3132306" y="1434038"/>
            <a:ext cx="2879400" cy="45600"/>
          </a:xfrm>
          <a:prstGeom prst="rect">
            <a:avLst/>
          </a:pr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b="0" i="0" u="none" strike="noStrike" cap="none">
              <a:solidFill>
                <a:schemeClr val="dk1"/>
              </a:solidFill>
              <a:latin typeface="Times New Roman" panose="02020603050405020304" pitchFamily="18" charset="0"/>
              <a:ea typeface="Roboto"/>
              <a:cs typeface="Times New Roman" panose="02020603050405020304" pitchFamily="18" charset="0"/>
              <a:sym typeface="Roboto"/>
            </a:endParaRPr>
          </a:p>
        </p:txBody>
      </p:sp>
      <p:sp>
        <p:nvSpPr>
          <p:cNvPr id="69" name="Google Shape;69;p16"/>
          <p:cNvSpPr/>
          <p:nvPr/>
        </p:nvSpPr>
        <p:spPr>
          <a:xfrm>
            <a:off x="3132306" y="3663743"/>
            <a:ext cx="2879400" cy="45600"/>
          </a:xfrm>
          <a:prstGeom prst="rect">
            <a:avLst/>
          </a:pr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b="0" i="0" u="none" strike="noStrike" cap="none">
              <a:solidFill>
                <a:schemeClr val="dk1"/>
              </a:solidFill>
              <a:latin typeface="Times New Roman" panose="02020603050405020304" pitchFamily="18" charset="0"/>
              <a:ea typeface="Roboto"/>
              <a:cs typeface="Times New Roman" panose="02020603050405020304" pitchFamily="18" charset="0"/>
              <a:sym typeface="Roboto"/>
            </a:endParaRPr>
          </a:p>
        </p:txBody>
      </p:sp>
      <p:sp>
        <p:nvSpPr>
          <p:cNvPr id="4" name="Google Shape;108;p19">
            <a:extLst>
              <a:ext uri="{FF2B5EF4-FFF2-40B4-BE49-F238E27FC236}">
                <a16:creationId xmlns:a16="http://schemas.microsoft.com/office/drawing/2014/main" id="{ABAEC6D5-E95E-8F5D-162D-ACF388EFF5F6}"/>
              </a:ext>
            </a:extLst>
          </p:cNvPr>
          <p:cNvSpPr txBox="1">
            <a:spLocks/>
          </p:cNvSpPr>
          <p:nvPr/>
        </p:nvSpPr>
        <p:spPr>
          <a:xfrm>
            <a:off x="387750" y="2571750"/>
            <a:ext cx="8368500" cy="495300"/>
          </a:xfrm>
          <a:prstGeom prst="rect">
            <a:avLst/>
          </a:prstGeom>
          <a:noFill/>
          <a:ln>
            <a:noFill/>
          </a:ln>
        </p:spPr>
        <p:txBody>
          <a:bodyPr spcFirstLastPara="1" wrap="square" lIns="0" tIns="0" rIns="0" bIns="0" anchor="ctr" anchorCtr="0">
            <a:noAutofit/>
          </a:bodyPr>
          <a:lst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0"/>
              </a:spcBef>
            </a:pPr>
            <a:r>
              <a:rPr lang="en" sz="4800" b="1" spc="75" dirty="0">
                <a:ln w="12700">
                  <a:solidFill>
                    <a:srgbClr val="335B74">
                      <a:lumMod val="75000"/>
                    </a:srgbClr>
                  </a:solidFill>
                  <a:prstDash val="solid"/>
                </a:ln>
                <a:pattFill prst="dkUpDiag">
                  <a:fgClr>
                    <a:srgbClr val="335B74"/>
                  </a:fgClr>
                  <a:bgClr>
                    <a:srgbClr val="335B74">
                      <a:lumMod val="20000"/>
                      <a:lumOff val="80000"/>
                    </a:srgbClr>
                  </a:bgClr>
                </a:pattFill>
                <a:effectLst>
                  <a:outerShdw dist="38100" dir="2640000" algn="bl" rotWithShape="0">
                    <a:srgbClr val="335B74">
                      <a:lumMod val="75000"/>
                    </a:srgbClr>
                  </a:outerShdw>
                </a:effectLst>
                <a:latin typeface="Times New Roman"/>
                <a:ea typeface="Roboto"/>
                <a:cs typeface="Times New Roman"/>
                <a:sym typeface="Roboto"/>
              </a:rPr>
              <a:t>YOUTUBE DATA ANALYSIS</a:t>
            </a:r>
            <a:endParaRPr lang="en-US"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a:cs typeface="Times New Roman"/>
            </a:endParaRPr>
          </a:p>
          <a:p>
            <a:pPr algn="ctr">
              <a:spcBef>
                <a:spcPts val="0"/>
              </a:spcBef>
              <a:buSzPts val="3200"/>
              <a:buFont typeface="Roboto"/>
            </a:pPr>
            <a:endParaRPr lang="en-US" sz="4000" b="1" dirty="0">
              <a:ln w="12700">
                <a:solidFill>
                  <a:srgbClr val="766F54">
                    <a:lumMod val="75000"/>
                  </a:srgbClr>
                </a:solidFill>
                <a:prstDash val="solid"/>
              </a:ln>
              <a:pattFill prst="dkUpDiag">
                <a:fgClr>
                  <a:schemeClr val="tx2"/>
                </a:fgClr>
                <a:bgClr>
                  <a:schemeClr val="tx2">
                    <a:lumMod val="20000"/>
                    <a:lumOff val="80000"/>
                  </a:schemeClr>
                </a:bgClr>
              </a:pattFill>
              <a:effectLst>
                <a:outerShdw dist="38100" dir="2640000" algn="bl" rotWithShape="0">
                  <a:srgbClr val="766F54">
                    <a:lumMod val="75000"/>
                  </a:srgbClr>
                </a:outerShdw>
              </a:effectLst>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a:extLst>
            <a:ext uri="{FF2B5EF4-FFF2-40B4-BE49-F238E27FC236}">
              <a16:creationId xmlns:a16="http://schemas.microsoft.com/office/drawing/2014/main" id="{72EB0ADE-CD05-DD23-3BFB-5ABF72BE161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7BCBEF-DF7D-F5C1-D5D1-02B17D3093AA}"/>
              </a:ext>
            </a:extLst>
          </p:cNvPr>
          <p:cNvSpPr>
            <a:spLocks noGrp="1"/>
          </p:cNvSpPr>
          <p:nvPr>
            <p:ph idx="1"/>
          </p:nvPr>
        </p:nvSpPr>
        <p:spPr>
          <a:xfrm>
            <a:off x="607290" y="909782"/>
            <a:ext cx="7735455" cy="4119485"/>
          </a:xfrm>
        </p:spPr>
        <p:txBody>
          <a:bodyPr vert="horz" lIns="91440" tIns="45720" rIns="91440" bIns="45720" rtlCol="0" anchor="t">
            <a:normAutofit fontScale="70000" lnSpcReduction="20000"/>
          </a:bodyPr>
          <a:lstStyle/>
          <a:p>
            <a:r>
              <a:rPr lang="en-US" sz="2000" b="1" i="0" dirty="0">
                <a:solidFill>
                  <a:srgbClr val="374151"/>
                </a:solidFill>
                <a:effectLst/>
                <a:latin typeface="Times New Roman"/>
                <a:cs typeface="Times New Roman"/>
              </a:rPr>
              <a:t>Data Setup and Transformation:</a:t>
            </a:r>
          </a:p>
          <a:p>
            <a:pPr>
              <a:buFont typeface="Wingdings" panose="05000000000000000000" pitchFamily="2" charset="2"/>
              <a:buChar char="§"/>
            </a:pPr>
            <a:r>
              <a:rPr lang="en-US" sz="2000" i="0" dirty="0">
                <a:solidFill>
                  <a:srgbClr val="374151"/>
                </a:solidFill>
                <a:effectLst/>
                <a:latin typeface="Times New Roman"/>
                <a:cs typeface="Times New Roman"/>
              </a:rPr>
              <a:t>Acquire Kaggle dataset for YouTube videos.</a:t>
            </a:r>
          </a:p>
          <a:p>
            <a:pPr>
              <a:buFont typeface="Wingdings" panose="05000000000000000000" pitchFamily="2" charset="2"/>
              <a:buChar char="§"/>
            </a:pPr>
            <a:r>
              <a:rPr lang="en-US" sz="2000" i="0" dirty="0">
                <a:solidFill>
                  <a:srgbClr val="374151"/>
                </a:solidFill>
                <a:effectLst/>
                <a:latin typeface="Times New Roman"/>
                <a:cs typeface="Times New Roman"/>
              </a:rPr>
              <a:t>Employ AWS Glue for data transformation.</a:t>
            </a:r>
          </a:p>
          <a:p>
            <a:pPr>
              <a:buFont typeface="Wingdings" panose="05000000000000000000" pitchFamily="2" charset="2"/>
              <a:buChar char="§"/>
            </a:pPr>
            <a:r>
              <a:rPr lang="en-US" sz="2000" i="0" dirty="0">
                <a:solidFill>
                  <a:srgbClr val="374151"/>
                </a:solidFill>
                <a:effectLst/>
                <a:latin typeface="Times New Roman"/>
                <a:cs typeface="Times New Roman"/>
              </a:rPr>
              <a:t>Establish a centralized data lake on Amazon S3 for efficient storage.</a:t>
            </a:r>
          </a:p>
          <a:p>
            <a:r>
              <a:rPr lang="en-US" sz="2000" b="1" i="0" dirty="0">
                <a:solidFill>
                  <a:srgbClr val="374151"/>
                </a:solidFill>
                <a:effectLst/>
                <a:latin typeface="Times New Roman"/>
                <a:cs typeface="Times New Roman"/>
              </a:rPr>
              <a:t>AWS Integration and Analysis:</a:t>
            </a:r>
          </a:p>
          <a:p>
            <a:pPr>
              <a:buFont typeface="Wingdings" panose="05000000000000000000" pitchFamily="2" charset="2"/>
              <a:buChar char="§"/>
            </a:pPr>
            <a:r>
              <a:rPr lang="en-US" sz="2000" i="0" dirty="0">
                <a:solidFill>
                  <a:srgbClr val="374151"/>
                </a:solidFill>
                <a:effectLst/>
                <a:latin typeface="Times New Roman"/>
                <a:cs typeface="Times New Roman"/>
              </a:rPr>
              <a:t>Ensure scalability with AWS services.</a:t>
            </a:r>
          </a:p>
          <a:p>
            <a:pPr>
              <a:buFont typeface="Wingdings" panose="05000000000000000000" pitchFamily="2" charset="2"/>
              <a:buChar char="§"/>
            </a:pPr>
            <a:r>
              <a:rPr lang="en-US" sz="2000" i="0" dirty="0">
                <a:solidFill>
                  <a:srgbClr val="374151"/>
                </a:solidFill>
                <a:effectLst/>
                <a:latin typeface="Times New Roman"/>
                <a:cs typeface="Times New Roman"/>
              </a:rPr>
              <a:t>Implement serverless processing using Lambda.</a:t>
            </a:r>
          </a:p>
          <a:p>
            <a:pPr>
              <a:buFont typeface="Wingdings" panose="05000000000000000000" pitchFamily="2" charset="2"/>
              <a:buChar char="§"/>
            </a:pPr>
            <a:r>
              <a:rPr lang="en-US" sz="2000" i="0" dirty="0">
                <a:solidFill>
                  <a:srgbClr val="374151"/>
                </a:solidFill>
                <a:effectLst/>
                <a:latin typeface="Times New Roman"/>
                <a:cs typeface="Times New Roman"/>
              </a:rPr>
              <a:t>Utilize Athena for interactive querying and apply machine learning techniques for insightful analysis.</a:t>
            </a:r>
          </a:p>
          <a:p>
            <a:pPr>
              <a:buFont typeface="Wingdings" panose="05000000000000000000" pitchFamily="2" charset="2"/>
              <a:buChar char="§"/>
            </a:pPr>
            <a:r>
              <a:rPr lang="en-US" sz="2000" i="0" dirty="0">
                <a:solidFill>
                  <a:srgbClr val="374151"/>
                </a:solidFill>
                <a:effectLst/>
                <a:latin typeface="Times New Roman"/>
                <a:cs typeface="Times New Roman"/>
              </a:rPr>
              <a:t>Integrate Amazon Quick Sight for creating interactive dashboards and visualizations.</a:t>
            </a:r>
          </a:p>
          <a:p>
            <a:r>
              <a:rPr lang="en-US" sz="2000" b="1" i="0" dirty="0">
                <a:solidFill>
                  <a:srgbClr val="374151"/>
                </a:solidFill>
                <a:effectLst/>
                <a:latin typeface="Times New Roman"/>
                <a:cs typeface="Times New Roman"/>
              </a:rPr>
              <a:t>Documentation, Training, and Feedback: </a:t>
            </a:r>
          </a:p>
          <a:p>
            <a:pPr>
              <a:buFont typeface="Wingdings" panose="05000000000000000000" pitchFamily="2" charset="2"/>
              <a:buChar char="§"/>
            </a:pPr>
            <a:r>
              <a:rPr lang="en-US" sz="2000" i="0" dirty="0">
                <a:solidFill>
                  <a:srgbClr val="374151"/>
                </a:solidFill>
                <a:effectLst/>
                <a:latin typeface="Times New Roman"/>
                <a:cs typeface="Times New Roman"/>
              </a:rPr>
              <a:t>Document the data processing pipeline for reference.</a:t>
            </a:r>
          </a:p>
          <a:p>
            <a:pPr>
              <a:buFont typeface="Wingdings" panose="05000000000000000000" pitchFamily="2" charset="2"/>
              <a:buChar char="§"/>
            </a:pPr>
            <a:r>
              <a:rPr lang="en-US" sz="2000" i="0" dirty="0">
                <a:solidFill>
                  <a:srgbClr val="374151"/>
                </a:solidFill>
                <a:effectLst/>
                <a:latin typeface="Times New Roman"/>
                <a:cs typeface="Times New Roman"/>
              </a:rPr>
              <a:t>Conduct training sessions for stakeholders to interpret insights.</a:t>
            </a:r>
          </a:p>
          <a:p>
            <a:pPr>
              <a:buFont typeface="Wingdings" panose="05000000000000000000" pitchFamily="2" charset="2"/>
              <a:buChar char="§"/>
            </a:pPr>
            <a:r>
              <a:rPr lang="en-US" sz="2000" i="0" dirty="0">
                <a:solidFill>
                  <a:srgbClr val="374151"/>
                </a:solidFill>
                <a:effectLst/>
                <a:latin typeface="Times New Roman"/>
                <a:cs typeface="Times New Roman"/>
              </a:rPr>
              <a:t>Establish a continuous feedback loop for content creators, adapting analyses based on emerging trends.</a:t>
            </a:r>
          </a:p>
          <a:p>
            <a:pPr>
              <a:buFont typeface="Wingdings" panose="05000000000000000000" pitchFamily="2" charset="2"/>
              <a:buChar char="§"/>
            </a:pPr>
            <a:r>
              <a:rPr lang="en-US" sz="2000" i="0" dirty="0">
                <a:solidFill>
                  <a:srgbClr val="374151"/>
                </a:solidFill>
                <a:effectLst/>
                <a:latin typeface="Times New Roman"/>
                <a:cs typeface="Times New Roman"/>
              </a:rPr>
              <a:t>Evaluate project outcomes, refining processes for future optimization.</a:t>
            </a:r>
          </a:p>
        </p:txBody>
      </p:sp>
      <p:sp>
        <p:nvSpPr>
          <p:cNvPr id="10" name="Google Shape;108;p19">
            <a:extLst>
              <a:ext uri="{FF2B5EF4-FFF2-40B4-BE49-F238E27FC236}">
                <a16:creationId xmlns:a16="http://schemas.microsoft.com/office/drawing/2014/main" id="{07601A19-FDD1-0363-99C6-B9675A78027F}"/>
              </a:ext>
            </a:extLst>
          </p:cNvPr>
          <p:cNvSpPr txBox="1">
            <a:spLocks/>
          </p:cNvSpPr>
          <p:nvPr/>
        </p:nvSpPr>
        <p:spPr>
          <a:xfrm>
            <a:off x="290768" y="283504"/>
            <a:ext cx="8368500" cy="495300"/>
          </a:xfrm>
          <a:prstGeom prst="rect">
            <a:avLst/>
          </a:prstGeom>
          <a:noFill/>
          <a:ln>
            <a:noFill/>
          </a:ln>
        </p:spPr>
        <p:txBody>
          <a:bodyPr spcFirstLastPara="1" vert="horz" wrap="square" lIns="0" tIns="0" rIns="0" bIns="0" rtlCol="0" anchor="ctr" anchorCtr="0">
            <a:noAutofit/>
          </a:bodyPr>
          <a:lst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0"/>
              </a:spcBef>
            </a:pPr>
            <a:r>
              <a:rPr lang="en-US" sz="4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a:cs typeface="Times New Roman"/>
              </a:rPr>
              <a:t>Road Map</a:t>
            </a:r>
            <a:endParaRPr lang="en-US" sz="4000" b="1" dirty="0">
              <a:ln w="12700">
                <a:solidFill>
                  <a:srgbClr val="766F54">
                    <a:lumMod val="75000"/>
                  </a:srgbClr>
                </a:solidFill>
                <a:prstDash val="solid"/>
              </a:ln>
              <a:pattFill prst="dkUpDiag">
                <a:fgClr>
                  <a:schemeClr val="tx2"/>
                </a:fgClr>
                <a:bgClr>
                  <a:schemeClr val="tx2">
                    <a:lumMod val="20000"/>
                    <a:lumOff val="80000"/>
                  </a:schemeClr>
                </a:bgClr>
              </a:pattFill>
              <a:effectLst>
                <a:outerShdw dist="38100" dir="2640000" algn="bl" rotWithShape="0">
                  <a:srgbClr val="766F54">
                    <a:lumMod val="75000"/>
                  </a:srgbClr>
                </a:outerShdw>
              </a:effectLst>
              <a:latin typeface="Times New Roman"/>
              <a:cs typeface="Times New Roman"/>
            </a:endParaRPr>
          </a:p>
        </p:txBody>
      </p:sp>
    </p:spTree>
    <p:extLst>
      <p:ext uri="{BB962C8B-B14F-4D97-AF65-F5344CB8AC3E}">
        <p14:creationId xmlns:p14="http://schemas.microsoft.com/office/powerpoint/2010/main" val="2087289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a:extLst>
            <a:ext uri="{FF2B5EF4-FFF2-40B4-BE49-F238E27FC236}">
              <a16:creationId xmlns:a16="http://schemas.microsoft.com/office/drawing/2014/main" id="{77BD7EE2-A1E1-CB73-069D-15AB2EDC116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2D24E4-C0A0-4282-FF7E-3C864C71D8EB}"/>
              </a:ext>
            </a:extLst>
          </p:cNvPr>
          <p:cNvSpPr>
            <a:spLocks noGrp="1"/>
          </p:cNvSpPr>
          <p:nvPr>
            <p:ph idx="1"/>
          </p:nvPr>
        </p:nvSpPr>
        <p:spPr>
          <a:xfrm>
            <a:off x="387750" y="1113045"/>
            <a:ext cx="8368500" cy="3611355"/>
          </a:xfrm>
        </p:spPr>
        <p:txBody>
          <a:bodyPr vert="horz" lIns="91440" tIns="45720" rIns="91440" bIns="45720" rtlCol="0" anchor="t">
            <a:noAutofit/>
          </a:bodyPr>
          <a:lstStyle/>
          <a:p>
            <a:pPr algn="just"/>
            <a:r>
              <a:rPr lang="en-US" sz="1600" b="1" i="0" dirty="0">
                <a:solidFill>
                  <a:srgbClr val="374151"/>
                </a:solidFill>
                <a:effectLst/>
                <a:latin typeface="Times New Roman"/>
                <a:cs typeface="Times New Roman"/>
              </a:rPr>
              <a:t>Informed Decision-Making with Data:</a:t>
            </a:r>
          </a:p>
          <a:p>
            <a:pPr algn="just"/>
            <a:r>
              <a:rPr lang="en-US" sz="1600" i="0" dirty="0">
                <a:solidFill>
                  <a:srgbClr val="374151"/>
                </a:solidFill>
                <a:effectLst/>
                <a:latin typeface="Times New Roman"/>
                <a:cs typeface="Times New Roman"/>
              </a:rPr>
              <a:t>This project empowers content creators through detailed data analysis and machine learning insights. By delving into video attributes, sentiment, and trends, creators can make informed decisions, aligning their content with what resonates most with their audience.</a:t>
            </a:r>
          </a:p>
          <a:p>
            <a:pPr algn="just"/>
            <a:r>
              <a:rPr lang="en-US" sz="1600" b="1" i="0" dirty="0">
                <a:solidFill>
                  <a:srgbClr val="374151"/>
                </a:solidFill>
                <a:effectLst/>
                <a:latin typeface="Times New Roman"/>
                <a:cs typeface="Times New Roman"/>
              </a:rPr>
              <a:t>Comprehensive Understanding of Success Factors:</a:t>
            </a:r>
          </a:p>
          <a:p>
            <a:pPr algn="just"/>
            <a:r>
              <a:rPr lang="en-US" sz="1600" i="0" dirty="0">
                <a:solidFill>
                  <a:srgbClr val="374151"/>
                </a:solidFill>
                <a:effectLst/>
                <a:latin typeface="Times New Roman"/>
                <a:cs typeface="Times New Roman"/>
              </a:rPr>
              <a:t>The project takes a holistic approach, offering insights into content optimization, geographic preferences, and optimal timing. This comprehensive understanding enables creators to strategically tailor their content for maximum impact and engagement.</a:t>
            </a:r>
          </a:p>
          <a:p>
            <a:pPr algn="just"/>
            <a:r>
              <a:rPr lang="en-US" sz="1600" b="1" i="0" dirty="0">
                <a:solidFill>
                  <a:srgbClr val="374151"/>
                </a:solidFill>
                <a:effectLst/>
                <a:latin typeface="Times New Roman"/>
                <a:cs typeface="Times New Roman"/>
              </a:rPr>
              <a:t>Efficiency, Scalability, and Continuous Improvement:</a:t>
            </a:r>
          </a:p>
          <a:p>
            <a:pPr algn="just"/>
            <a:r>
              <a:rPr lang="en-US" sz="1600" i="0" dirty="0">
                <a:solidFill>
                  <a:srgbClr val="374151"/>
                </a:solidFill>
                <a:effectLst/>
                <a:latin typeface="Times New Roman"/>
                <a:cs typeface="Times New Roman"/>
              </a:rPr>
              <a:t>Leveraging AWS services ensures scalability, security, and efficient processing of vast datasets. The establishment of a user feedback loop allows for continuous improvement, adapting analyses based on real-time feedback and evolving trends, creating a dynamic and efficient content optimization strategy.</a:t>
            </a:r>
          </a:p>
        </p:txBody>
      </p:sp>
      <p:sp>
        <p:nvSpPr>
          <p:cNvPr id="10" name="Google Shape;108;p19">
            <a:extLst>
              <a:ext uri="{FF2B5EF4-FFF2-40B4-BE49-F238E27FC236}">
                <a16:creationId xmlns:a16="http://schemas.microsoft.com/office/drawing/2014/main" id="{3048A6DB-A2E7-8209-C56D-42E7D3F0AAE1}"/>
              </a:ext>
            </a:extLst>
          </p:cNvPr>
          <p:cNvSpPr txBox="1">
            <a:spLocks/>
          </p:cNvSpPr>
          <p:nvPr/>
        </p:nvSpPr>
        <p:spPr>
          <a:xfrm>
            <a:off x="290768" y="283504"/>
            <a:ext cx="8368500" cy="495300"/>
          </a:xfrm>
          <a:prstGeom prst="rect">
            <a:avLst/>
          </a:prstGeom>
          <a:noFill/>
          <a:ln>
            <a:noFill/>
          </a:ln>
        </p:spPr>
        <p:txBody>
          <a:bodyPr spcFirstLastPara="1" vert="horz" wrap="square" lIns="0" tIns="0" rIns="0" bIns="0" rtlCol="0" anchor="ctr" anchorCtr="0">
            <a:noAutofit/>
          </a:bodyPr>
          <a:lst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0"/>
              </a:spcBef>
            </a:pPr>
            <a:r>
              <a:rPr lang="en-US" sz="4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a:cs typeface="Times New Roman"/>
              </a:rPr>
              <a:t>Why Are We Better?</a:t>
            </a:r>
            <a:endParaRPr lang="en-US" sz="4000" b="1" dirty="0">
              <a:ln w="12700">
                <a:solidFill>
                  <a:srgbClr val="766F54">
                    <a:lumMod val="75000"/>
                  </a:srgbClr>
                </a:solidFill>
                <a:prstDash val="solid"/>
              </a:ln>
              <a:pattFill prst="dkUpDiag">
                <a:fgClr>
                  <a:schemeClr val="tx2"/>
                </a:fgClr>
                <a:bgClr>
                  <a:schemeClr val="tx2">
                    <a:lumMod val="20000"/>
                    <a:lumOff val="80000"/>
                  </a:schemeClr>
                </a:bgClr>
              </a:pattFill>
              <a:effectLst>
                <a:outerShdw dist="38100" dir="2640000" algn="bl" rotWithShape="0">
                  <a:srgbClr val="766F54">
                    <a:lumMod val="75000"/>
                  </a:srgbClr>
                </a:outerShdw>
              </a:effectLst>
              <a:latin typeface="Times New Roman"/>
              <a:cs typeface="Times New Roman"/>
            </a:endParaRPr>
          </a:p>
        </p:txBody>
      </p:sp>
    </p:spTree>
    <p:extLst>
      <p:ext uri="{BB962C8B-B14F-4D97-AF65-F5344CB8AC3E}">
        <p14:creationId xmlns:p14="http://schemas.microsoft.com/office/powerpoint/2010/main" val="2567536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a:extLst>
            <a:ext uri="{FF2B5EF4-FFF2-40B4-BE49-F238E27FC236}">
              <a16:creationId xmlns:a16="http://schemas.microsoft.com/office/drawing/2014/main" id="{7870F885-106B-BC1C-2C90-E03CD5EA15D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7DEFC0-572C-A3AC-6A89-9616FC1A5F9F}"/>
              </a:ext>
            </a:extLst>
          </p:cNvPr>
          <p:cNvSpPr>
            <a:spLocks noGrp="1"/>
          </p:cNvSpPr>
          <p:nvPr>
            <p:ph idx="1"/>
          </p:nvPr>
        </p:nvSpPr>
        <p:spPr>
          <a:xfrm>
            <a:off x="387750" y="2129046"/>
            <a:ext cx="8368500" cy="1302264"/>
          </a:xfrm>
        </p:spPr>
        <p:txBody>
          <a:bodyPr vert="horz" lIns="91440" tIns="45720" rIns="91440" bIns="45720" rtlCol="0" anchor="t">
            <a:noAutofit/>
          </a:bodyPr>
          <a:lstStyle/>
          <a:p>
            <a:pPr algn="just"/>
            <a:r>
              <a:rPr lang="en-US" sz="1600" i="0" dirty="0">
                <a:solidFill>
                  <a:srgbClr val="374151"/>
                </a:solidFill>
                <a:effectLst/>
                <a:latin typeface="Times New Roman"/>
                <a:cs typeface="Times New Roman"/>
              </a:rPr>
              <a:t>https://github.com/DSCI-6007-03-Team09/DSCI-6007-03-Team09?tab=readme-ov-file</a:t>
            </a:r>
          </a:p>
        </p:txBody>
      </p:sp>
      <p:sp>
        <p:nvSpPr>
          <p:cNvPr id="10" name="Google Shape;108;p19">
            <a:extLst>
              <a:ext uri="{FF2B5EF4-FFF2-40B4-BE49-F238E27FC236}">
                <a16:creationId xmlns:a16="http://schemas.microsoft.com/office/drawing/2014/main" id="{F5C39BA0-007A-8F51-3F8D-5473E98304F4}"/>
              </a:ext>
            </a:extLst>
          </p:cNvPr>
          <p:cNvSpPr txBox="1">
            <a:spLocks/>
          </p:cNvSpPr>
          <p:nvPr/>
        </p:nvSpPr>
        <p:spPr>
          <a:xfrm>
            <a:off x="290768" y="283504"/>
            <a:ext cx="8368500" cy="495300"/>
          </a:xfrm>
          <a:prstGeom prst="rect">
            <a:avLst/>
          </a:prstGeom>
          <a:noFill/>
          <a:ln>
            <a:noFill/>
          </a:ln>
        </p:spPr>
        <p:txBody>
          <a:bodyPr spcFirstLastPara="1" vert="horz" wrap="square" lIns="0" tIns="0" rIns="0" bIns="0" rtlCol="0" anchor="ctr" anchorCtr="0">
            <a:noAutofit/>
          </a:bodyPr>
          <a:lst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0"/>
              </a:spcBef>
            </a:pPr>
            <a:r>
              <a:rPr lang="en-US" sz="4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a:cs typeface="Times New Roman"/>
              </a:rPr>
              <a:t>GitHub link</a:t>
            </a:r>
            <a:endParaRPr lang="en-US" sz="4000" b="1" dirty="0">
              <a:ln w="12700">
                <a:solidFill>
                  <a:srgbClr val="766F54">
                    <a:lumMod val="75000"/>
                  </a:srgbClr>
                </a:solidFill>
                <a:prstDash val="solid"/>
              </a:ln>
              <a:pattFill prst="dkUpDiag">
                <a:fgClr>
                  <a:schemeClr val="tx2"/>
                </a:fgClr>
                <a:bgClr>
                  <a:schemeClr val="tx2">
                    <a:lumMod val="20000"/>
                    <a:lumOff val="80000"/>
                  </a:schemeClr>
                </a:bgClr>
              </a:pattFill>
              <a:effectLst>
                <a:outerShdw dist="38100" dir="2640000" algn="bl" rotWithShape="0">
                  <a:srgbClr val="766F54">
                    <a:lumMod val="75000"/>
                  </a:srgbClr>
                </a:outerShdw>
              </a:effectLst>
              <a:latin typeface="Times New Roman"/>
              <a:cs typeface="Times New Roman"/>
            </a:endParaRPr>
          </a:p>
        </p:txBody>
      </p:sp>
    </p:spTree>
    <p:extLst>
      <p:ext uri="{BB962C8B-B14F-4D97-AF65-F5344CB8AC3E}">
        <p14:creationId xmlns:p14="http://schemas.microsoft.com/office/powerpoint/2010/main" val="18170303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6">
          <a:extLst>
            <a:ext uri="{FF2B5EF4-FFF2-40B4-BE49-F238E27FC236}">
              <a16:creationId xmlns:a16="http://schemas.microsoft.com/office/drawing/2014/main" id="{4CA2ED28-3859-2C70-3064-B1D6FA50E9B6}"/>
            </a:ext>
          </a:extLst>
        </p:cNvPr>
        <p:cNvGrpSpPr/>
        <p:nvPr/>
      </p:nvGrpSpPr>
      <p:grpSpPr>
        <a:xfrm>
          <a:off x="0" y="0"/>
          <a:ext cx="0" cy="0"/>
          <a:chOff x="0" y="0"/>
          <a:chExt cx="0" cy="0"/>
        </a:xfrm>
      </p:grpSpPr>
      <p:sp>
        <p:nvSpPr>
          <p:cNvPr id="68" name="Google Shape;68;p16">
            <a:extLst>
              <a:ext uri="{FF2B5EF4-FFF2-40B4-BE49-F238E27FC236}">
                <a16:creationId xmlns:a16="http://schemas.microsoft.com/office/drawing/2014/main" id="{21CA5AD5-16DB-47F0-402F-95ADA19F3BB1}"/>
              </a:ext>
            </a:extLst>
          </p:cNvPr>
          <p:cNvSpPr/>
          <p:nvPr/>
        </p:nvSpPr>
        <p:spPr>
          <a:xfrm>
            <a:off x="3132306" y="1434038"/>
            <a:ext cx="2879400" cy="45600"/>
          </a:xfrm>
          <a:prstGeom prst="rect">
            <a:avLst/>
          </a:pr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b="0" i="0" u="none" strike="noStrike" cap="none">
              <a:solidFill>
                <a:schemeClr val="dk1"/>
              </a:solidFill>
              <a:latin typeface="Times New Roman" panose="02020603050405020304" pitchFamily="18" charset="0"/>
              <a:ea typeface="Roboto"/>
              <a:cs typeface="Times New Roman" panose="02020603050405020304" pitchFamily="18" charset="0"/>
              <a:sym typeface="Roboto"/>
            </a:endParaRPr>
          </a:p>
        </p:txBody>
      </p:sp>
      <p:sp>
        <p:nvSpPr>
          <p:cNvPr id="69" name="Google Shape;69;p16">
            <a:extLst>
              <a:ext uri="{FF2B5EF4-FFF2-40B4-BE49-F238E27FC236}">
                <a16:creationId xmlns:a16="http://schemas.microsoft.com/office/drawing/2014/main" id="{0FF7C08B-B530-1CC7-20AB-1ADD9913E2E2}"/>
              </a:ext>
            </a:extLst>
          </p:cNvPr>
          <p:cNvSpPr/>
          <p:nvPr/>
        </p:nvSpPr>
        <p:spPr>
          <a:xfrm>
            <a:off x="3132306" y="3663743"/>
            <a:ext cx="2879400" cy="45600"/>
          </a:xfrm>
          <a:prstGeom prst="rect">
            <a:avLst/>
          </a:pr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b="0" i="0" u="none" strike="noStrike" cap="none">
              <a:solidFill>
                <a:schemeClr val="dk1"/>
              </a:solidFill>
              <a:latin typeface="Times New Roman" panose="02020603050405020304" pitchFamily="18" charset="0"/>
              <a:ea typeface="Roboto"/>
              <a:cs typeface="Times New Roman" panose="02020603050405020304" pitchFamily="18" charset="0"/>
              <a:sym typeface="Roboto"/>
            </a:endParaRPr>
          </a:p>
        </p:txBody>
      </p:sp>
      <p:sp>
        <p:nvSpPr>
          <p:cNvPr id="4" name="Google Shape;108;p19">
            <a:extLst>
              <a:ext uri="{FF2B5EF4-FFF2-40B4-BE49-F238E27FC236}">
                <a16:creationId xmlns:a16="http://schemas.microsoft.com/office/drawing/2014/main" id="{A939140D-D6AD-8EF2-9EDD-7F2C182BDEC0}"/>
              </a:ext>
            </a:extLst>
          </p:cNvPr>
          <p:cNvSpPr txBox="1">
            <a:spLocks/>
          </p:cNvSpPr>
          <p:nvPr/>
        </p:nvSpPr>
        <p:spPr>
          <a:xfrm>
            <a:off x="387750" y="2456295"/>
            <a:ext cx="8368500" cy="495300"/>
          </a:xfrm>
          <a:prstGeom prst="rect">
            <a:avLst/>
          </a:prstGeom>
          <a:noFill/>
          <a:ln>
            <a:noFill/>
          </a:ln>
        </p:spPr>
        <p:txBody>
          <a:bodyPr spcFirstLastPara="1" wrap="square" lIns="0" tIns="0" rIns="0" bIns="0" anchor="ctr" anchorCtr="0">
            <a:noAutofit/>
          </a:bodyPr>
          <a:lst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0"/>
              </a:spcBef>
            </a:pPr>
            <a:r>
              <a:rPr lang="en" sz="5400" b="1" spc="75" dirty="0">
                <a:ln w="12700">
                  <a:solidFill>
                    <a:srgbClr val="335B74">
                      <a:lumMod val="75000"/>
                    </a:srgbClr>
                  </a:solidFill>
                  <a:prstDash val="solid"/>
                </a:ln>
                <a:pattFill prst="dkUpDiag">
                  <a:fgClr>
                    <a:srgbClr val="335B74"/>
                  </a:fgClr>
                  <a:bgClr>
                    <a:srgbClr val="335B74">
                      <a:lumMod val="20000"/>
                      <a:lumOff val="80000"/>
                    </a:srgbClr>
                  </a:bgClr>
                </a:pattFill>
                <a:effectLst>
                  <a:outerShdw dist="38100" dir="2640000" algn="bl" rotWithShape="0">
                    <a:srgbClr val="335B74">
                      <a:lumMod val="75000"/>
                    </a:srgbClr>
                  </a:outerShdw>
                </a:effectLst>
                <a:latin typeface="Times New Roman"/>
                <a:ea typeface="Roboto"/>
                <a:cs typeface="Times New Roman"/>
                <a:sym typeface="Roboto"/>
              </a:rPr>
              <a:t>THANK YOU</a:t>
            </a:r>
            <a:endPar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a:cs typeface="Times New Roman"/>
            </a:endParaRPr>
          </a:p>
          <a:p>
            <a:pPr algn="ctr">
              <a:spcBef>
                <a:spcPts val="0"/>
              </a:spcBef>
              <a:buSzPts val="3200"/>
              <a:buFont typeface="Roboto"/>
            </a:pPr>
            <a:endParaRPr lang="en-US" sz="4000" b="1" dirty="0">
              <a:ln w="12700">
                <a:solidFill>
                  <a:srgbClr val="766F54">
                    <a:lumMod val="75000"/>
                  </a:srgbClr>
                </a:solidFill>
                <a:prstDash val="solid"/>
              </a:ln>
              <a:pattFill prst="dkUpDiag">
                <a:fgClr>
                  <a:schemeClr val="tx2"/>
                </a:fgClr>
                <a:bgClr>
                  <a:schemeClr val="tx2">
                    <a:lumMod val="20000"/>
                    <a:lumOff val="80000"/>
                  </a:schemeClr>
                </a:bgClr>
              </a:pattFill>
              <a:effectLst>
                <a:outerShdw dist="38100" dir="2640000" algn="bl" rotWithShape="0">
                  <a:srgbClr val="766F54">
                    <a:lumMod val="75000"/>
                  </a:srgbClr>
                </a:outerShdw>
              </a:effectLst>
              <a:latin typeface="Times New Roman"/>
              <a:cs typeface="Times New Roman"/>
            </a:endParaRPr>
          </a:p>
        </p:txBody>
      </p:sp>
    </p:spTree>
    <p:extLst>
      <p:ext uri="{BB962C8B-B14F-4D97-AF65-F5344CB8AC3E}">
        <p14:creationId xmlns:p14="http://schemas.microsoft.com/office/powerpoint/2010/main" val="191370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E7759A-324D-B152-54F0-88B4FA48E298}"/>
              </a:ext>
            </a:extLst>
          </p:cNvPr>
          <p:cNvSpPr>
            <a:spLocks noGrp="1"/>
          </p:cNvSpPr>
          <p:nvPr>
            <p:ph idx="1"/>
          </p:nvPr>
        </p:nvSpPr>
        <p:spPr>
          <a:xfrm>
            <a:off x="517237" y="2065946"/>
            <a:ext cx="8109526" cy="1577800"/>
          </a:xfrm>
        </p:spPr>
        <p:txBody>
          <a:bodyPr vert="horz" lIns="91440" tIns="45720" rIns="91440" bIns="45720" rtlCol="0" anchor="t">
            <a:normAutofit/>
          </a:bodyPr>
          <a:lstStyle/>
          <a:p>
            <a:pPr algn="ctr"/>
            <a:r>
              <a:rPr lang="en-US" sz="2400" b="1" i="0" dirty="0">
                <a:solidFill>
                  <a:srgbClr val="374151"/>
                </a:solidFill>
                <a:effectLst/>
                <a:latin typeface="Times New Roman"/>
                <a:cs typeface="Times New Roman"/>
              </a:rPr>
              <a:t>Jahnavi </a:t>
            </a:r>
            <a:r>
              <a:rPr lang="en-US" sz="2400" b="1" i="0" dirty="0" err="1">
                <a:solidFill>
                  <a:srgbClr val="374151"/>
                </a:solidFill>
                <a:effectLst/>
                <a:latin typeface="Times New Roman"/>
                <a:cs typeface="Times New Roman"/>
              </a:rPr>
              <a:t>Garikapati</a:t>
            </a:r>
            <a:br>
              <a:rPr lang="en-US" sz="2400" b="1" i="0" dirty="0">
                <a:solidFill>
                  <a:srgbClr val="374151"/>
                </a:solidFill>
                <a:effectLst/>
                <a:latin typeface="Times New Roman"/>
                <a:cs typeface="Times New Roman"/>
              </a:rPr>
            </a:br>
            <a:r>
              <a:rPr lang="en-US" sz="2400" b="1" i="0" dirty="0" err="1">
                <a:solidFill>
                  <a:srgbClr val="374151"/>
                </a:solidFill>
                <a:effectLst/>
                <a:latin typeface="Times New Roman"/>
                <a:cs typeface="Times New Roman"/>
              </a:rPr>
              <a:t>Lohith</a:t>
            </a:r>
            <a:r>
              <a:rPr lang="en-US" sz="2400" b="1" i="0" dirty="0">
                <a:solidFill>
                  <a:srgbClr val="374151"/>
                </a:solidFill>
                <a:effectLst/>
                <a:latin typeface="Times New Roman"/>
                <a:cs typeface="Times New Roman"/>
              </a:rPr>
              <a:t> </a:t>
            </a:r>
            <a:r>
              <a:rPr lang="en-US" sz="2400" b="1" i="0" dirty="0" err="1">
                <a:solidFill>
                  <a:srgbClr val="374151"/>
                </a:solidFill>
                <a:effectLst/>
                <a:latin typeface="Times New Roman"/>
                <a:cs typeface="Times New Roman"/>
              </a:rPr>
              <a:t>kumar</a:t>
            </a:r>
            <a:r>
              <a:rPr lang="en-US" sz="2400" b="1" i="0" dirty="0">
                <a:solidFill>
                  <a:srgbClr val="374151"/>
                </a:solidFill>
                <a:effectLst/>
                <a:latin typeface="Times New Roman"/>
                <a:cs typeface="Times New Roman"/>
              </a:rPr>
              <a:t> </a:t>
            </a:r>
            <a:r>
              <a:rPr lang="en-US" sz="2400" b="1" i="0" dirty="0" err="1">
                <a:solidFill>
                  <a:srgbClr val="374151"/>
                </a:solidFill>
                <a:effectLst/>
                <a:latin typeface="Times New Roman"/>
                <a:cs typeface="Times New Roman"/>
              </a:rPr>
              <a:t>Bollampally</a:t>
            </a:r>
            <a:br>
              <a:rPr lang="en-US" sz="2400" b="1" i="0" dirty="0">
                <a:solidFill>
                  <a:srgbClr val="374151"/>
                </a:solidFill>
                <a:effectLst/>
                <a:latin typeface="Times New Roman"/>
                <a:cs typeface="Times New Roman"/>
              </a:rPr>
            </a:br>
            <a:r>
              <a:rPr lang="en-US" sz="2400" b="1" i="0" dirty="0">
                <a:solidFill>
                  <a:srgbClr val="374151"/>
                </a:solidFill>
                <a:effectLst/>
                <a:latin typeface="Times New Roman"/>
                <a:cs typeface="Times New Roman"/>
              </a:rPr>
              <a:t>Damodar </a:t>
            </a:r>
            <a:r>
              <a:rPr lang="en-US" sz="2400" b="1" i="0" dirty="0" err="1">
                <a:solidFill>
                  <a:srgbClr val="374151"/>
                </a:solidFill>
                <a:effectLst/>
                <a:latin typeface="Times New Roman"/>
                <a:cs typeface="Times New Roman"/>
              </a:rPr>
              <a:t>reddy</a:t>
            </a:r>
            <a:r>
              <a:rPr lang="en-US" sz="2400" b="1" i="0" dirty="0">
                <a:solidFill>
                  <a:srgbClr val="374151"/>
                </a:solidFill>
                <a:effectLst/>
                <a:latin typeface="Times New Roman"/>
                <a:cs typeface="Times New Roman"/>
              </a:rPr>
              <a:t> </a:t>
            </a:r>
            <a:r>
              <a:rPr lang="en-US" sz="2400" b="1" i="0" dirty="0" err="1">
                <a:solidFill>
                  <a:srgbClr val="374151"/>
                </a:solidFill>
                <a:effectLst/>
                <a:latin typeface="Times New Roman"/>
                <a:cs typeface="Times New Roman"/>
              </a:rPr>
              <a:t>Chirapureddy</a:t>
            </a:r>
            <a:br>
              <a:rPr lang="en-US" sz="2400" b="1" i="0" dirty="0">
                <a:solidFill>
                  <a:srgbClr val="374151"/>
                </a:solidFill>
                <a:effectLst/>
                <a:latin typeface="Times New Roman"/>
                <a:cs typeface="Times New Roman"/>
              </a:rPr>
            </a:br>
            <a:r>
              <a:rPr lang="en-US" sz="2400" b="1" i="0" dirty="0">
                <a:solidFill>
                  <a:srgbClr val="374151"/>
                </a:solidFill>
                <a:effectLst/>
                <a:latin typeface="Times New Roman"/>
                <a:cs typeface="Times New Roman"/>
              </a:rPr>
              <a:t>Jefrina Jahangir</a:t>
            </a:r>
          </a:p>
        </p:txBody>
      </p:sp>
      <p:sp>
        <p:nvSpPr>
          <p:cNvPr id="10" name="Google Shape;108;p19">
            <a:extLst>
              <a:ext uri="{FF2B5EF4-FFF2-40B4-BE49-F238E27FC236}">
                <a16:creationId xmlns:a16="http://schemas.microsoft.com/office/drawing/2014/main" id="{B848104B-249D-5144-241B-D563772DC685}"/>
              </a:ext>
            </a:extLst>
          </p:cNvPr>
          <p:cNvSpPr txBox="1">
            <a:spLocks/>
          </p:cNvSpPr>
          <p:nvPr/>
        </p:nvSpPr>
        <p:spPr>
          <a:xfrm>
            <a:off x="387750" y="606777"/>
            <a:ext cx="8368500" cy="495300"/>
          </a:xfrm>
          <a:prstGeom prst="rect">
            <a:avLst/>
          </a:prstGeom>
          <a:noFill/>
          <a:ln>
            <a:noFill/>
          </a:ln>
        </p:spPr>
        <p:txBody>
          <a:bodyPr spcFirstLastPara="1" vert="horz" wrap="square" lIns="0" tIns="0" rIns="0" bIns="0" rtlCol="0" anchor="ctr" anchorCtr="0">
            <a:noAutofit/>
          </a:bodyPr>
          <a:lst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0"/>
              </a:spcBef>
            </a:pPr>
            <a:r>
              <a:rPr kumimoji="0" lang="en-US" sz="3200" b="1" i="0" u="none" strike="noStrike" kern="1200" cap="none" spc="75" normalizeH="0" baseline="0" noProof="0" dirty="0">
                <a:ln w="12700">
                  <a:solidFill>
                    <a:srgbClr val="335B74">
                      <a:lumMod val="75000"/>
                    </a:srgbClr>
                  </a:solidFill>
                  <a:prstDash val="solid"/>
                </a:ln>
                <a:pattFill prst="dkUpDiag">
                  <a:fgClr>
                    <a:srgbClr val="335B74"/>
                  </a:fgClr>
                  <a:bgClr>
                    <a:srgbClr val="335B74">
                      <a:lumMod val="20000"/>
                      <a:lumOff val="80000"/>
                    </a:srgbClr>
                  </a:bgClr>
                </a:pattFill>
                <a:effectLst>
                  <a:outerShdw dist="38100" dir="2640000" algn="bl" rotWithShape="0">
                    <a:srgbClr val="335B74">
                      <a:lumMod val="75000"/>
                    </a:srgbClr>
                  </a:outerShdw>
                </a:effectLst>
                <a:uLnTx/>
                <a:uFillTx/>
                <a:latin typeface="Times New Roman"/>
                <a:ea typeface="Roboto"/>
                <a:cs typeface="Times New Roman"/>
                <a:sym typeface="Roboto"/>
              </a:rPr>
              <a:t>Team - </a:t>
            </a:r>
            <a:r>
              <a:rPr lang="en-US" sz="3200" b="1" spc="75" dirty="0">
                <a:ln w="12700">
                  <a:solidFill>
                    <a:srgbClr val="335B74">
                      <a:lumMod val="75000"/>
                    </a:srgbClr>
                  </a:solidFill>
                  <a:prstDash val="solid"/>
                </a:ln>
                <a:pattFill prst="dkUpDiag">
                  <a:fgClr>
                    <a:srgbClr val="335B74"/>
                  </a:fgClr>
                  <a:bgClr>
                    <a:srgbClr val="335B74">
                      <a:lumMod val="20000"/>
                      <a:lumOff val="80000"/>
                    </a:srgbClr>
                  </a:bgClr>
                </a:pattFill>
                <a:effectLst>
                  <a:outerShdw dist="38100" dir="2640000" algn="bl" rotWithShape="0">
                    <a:srgbClr val="335B74">
                      <a:lumMod val="75000"/>
                    </a:srgbClr>
                  </a:outerShdw>
                </a:effectLst>
                <a:latin typeface="Times New Roman"/>
                <a:ea typeface="Roboto"/>
                <a:cs typeface="Times New Roman"/>
                <a:sym typeface="Roboto"/>
              </a:rPr>
              <a:t>09</a:t>
            </a:r>
            <a:endParaRPr lang="en-US" sz="4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a:cs typeface="Times New Roman"/>
            </a:endParaRPr>
          </a:p>
        </p:txBody>
      </p:sp>
    </p:spTree>
    <p:extLst>
      <p:ext uri="{BB962C8B-B14F-4D97-AF65-F5344CB8AC3E}">
        <p14:creationId xmlns:p14="http://schemas.microsoft.com/office/powerpoint/2010/main" val="1255562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a:extLst>
            <a:ext uri="{FF2B5EF4-FFF2-40B4-BE49-F238E27FC236}">
              <a16:creationId xmlns:a16="http://schemas.microsoft.com/office/drawing/2014/main" id="{F5F4A437-6D7C-1653-2671-68AE4C7119B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1579AE-300A-FB64-8DD5-3AD3BA246D83}"/>
              </a:ext>
            </a:extLst>
          </p:cNvPr>
          <p:cNvSpPr>
            <a:spLocks noGrp="1"/>
          </p:cNvSpPr>
          <p:nvPr>
            <p:ph idx="1"/>
          </p:nvPr>
        </p:nvSpPr>
        <p:spPr>
          <a:xfrm>
            <a:off x="517237" y="1581036"/>
            <a:ext cx="8109526" cy="2953089"/>
          </a:xfrm>
        </p:spPr>
        <p:txBody>
          <a:bodyPr vert="horz" lIns="91440" tIns="45720" rIns="91440" bIns="45720" rtlCol="0" anchor="t">
            <a:normAutofit/>
          </a:bodyPr>
          <a:lstStyle/>
          <a:p>
            <a:pPr algn="just"/>
            <a:r>
              <a:rPr lang="en-US" sz="2400" b="0" i="0" dirty="0">
                <a:solidFill>
                  <a:srgbClr val="374151"/>
                </a:solidFill>
                <a:effectLst/>
                <a:latin typeface="Times New Roman"/>
                <a:cs typeface="Times New Roman"/>
              </a:rPr>
              <a:t>Content creators lack clear insights into what makes YouTube videos trend quickly and engage audiences. This gap in understanding leads to suboptimal content strategies, impacting overall video performance on the platform. A systematic, data-driven solution is needed to empower creators in optimizing their content effectively.</a:t>
            </a:r>
            <a:endParaRPr lang="en-US" sz="2400" dirty="0">
              <a:latin typeface="Times New Roman"/>
              <a:cs typeface="Times New Roman"/>
            </a:endParaRPr>
          </a:p>
        </p:txBody>
      </p:sp>
      <p:sp>
        <p:nvSpPr>
          <p:cNvPr id="10" name="Google Shape;108;p19">
            <a:extLst>
              <a:ext uri="{FF2B5EF4-FFF2-40B4-BE49-F238E27FC236}">
                <a16:creationId xmlns:a16="http://schemas.microsoft.com/office/drawing/2014/main" id="{15AF68E6-76DB-EA9E-83B4-C94600252F5D}"/>
              </a:ext>
            </a:extLst>
          </p:cNvPr>
          <p:cNvSpPr txBox="1">
            <a:spLocks/>
          </p:cNvSpPr>
          <p:nvPr/>
        </p:nvSpPr>
        <p:spPr>
          <a:xfrm>
            <a:off x="387750" y="606777"/>
            <a:ext cx="8368500" cy="495300"/>
          </a:xfrm>
          <a:prstGeom prst="rect">
            <a:avLst/>
          </a:prstGeom>
          <a:noFill/>
          <a:ln>
            <a:noFill/>
          </a:ln>
        </p:spPr>
        <p:txBody>
          <a:bodyPr spcFirstLastPara="1" vert="horz" wrap="square" lIns="0" tIns="0" rIns="0" bIns="0" rtlCol="0" anchor="ctr" anchorCtr="0">
            <a:noAutofit/>
          </a:bodyPr>
          <a:lst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0"/>
              </a:spcBef>
            </a:pPr>
            <a:r>
              <a:rPr kumimoji="0" lang="en" sz="3200" b="1" i="0" u="none" strike="noStrike" kern="1200" cap="none" spc="75" normalizeH="0" baseline="0" noProof="0" dirty="0">
                <a:ln w="12700">
                  <a:solidFill>
                    <a:srgbClr val="335B74">
                      <a:lumMod val="75000"/>
                    </a:srgbClr>
                  </a:solidFill>
                  <a:prstDash val="solid"/>
                </a:ln>
                <a:pattFill prst="dkUpDiag">
                  <a:fgClr>
                    <a:srgbClr val="335B74"/>
                  </a:fgClr>
                  <a:bgClr>
                    <a:srgbClr val="335B74">
                      <a:lumMod val="20000"/>
                      <a:lumOff val="80000"/>
                    </a:srgbClr>
                  </a:bgClr>
                </a:pattFill>
                <a:effectLst>
                  <a:outerShdw dist="38100" dir="2640000" algn="bl" rotWithShape="0">
                    <a:srgbClr val="335B74">
                      <a:lumMod val="75000"/>
                    </a:srgbClr>
                  </a:outerShdw>
                </a:effectLst>
                <a:uLnTx/>
                <a:uFillTx/>
                <a:latin typeface="Times New Roman"/>
                <a:ea typeface="Roboto"/>
                <a:cs typeface="Times New Roman"/>
                <a:sym typeface="Roboto"/>
              </a:rPr>
              <a:t>BUSINESS PROBLEM</a:t>
            </a:r>
            <a:endParaRPr lang="en-US" sz="4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a:cs typeface="Times New Roman"/>
            </a:endParaRPr>
          </a:p>
        </p:txBody>
      </p:sp>
    </p:spTree>
    <p:extLst>
      <p:ext uri="{BB962C8B-B14F-4D97-AF65-F5344CB8AC3E}">
        <p14:creationId xmlns:p14="http://schemas.microsoft.com/office/powerpoint/2010/main" val="1668884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a:extLst>
            <a:ext uri="{FF2B5EF4-FFF2-40B4-BE49-F238E27FC236}">
              <a16:creationId xmlns:a16="http://schemas.microsoft.com/office/drawing/2014/main" id="{B0D32EE6-6932-AD48-51DB-CC4A82AE3E7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0B730D-634B-1F11-F7E6-501FC3B6EF86}"/>
              </a:ext>
            </a:extLst>
          </p:cNvPr>
          <p:cNvSpPr>
            <a:spLocks noGrp="1"/>
          </p:cNvSpPr>
          <p:nvPr>
            <p:ph idx="1"/>
          </p:nvPr>
        </p:nvSpPr>
        <p:spPr>
          <a:xfrm>
            <a:off x="517237" y="1581036"/>
            <a:ext cx="8109526" cy="2953089"/>
          </a:xfrm>
        </p:spPr>
        <p:txBody>
          <a:bodyPr vert="horz" lIns="91440" tIns="45720" rIns="91440" bIns="45720" rtlCol="0" anchor="t">
            <a:normAutofit/>
          </a:bodyPr>
          <a:lstStyle/>
          <a:p>
            <a:pPr algn="just"/>
            <a:r>
              <a:rPr lang="en-US" sz="2400" b="0" i="0" dirty="0">
                <a:solidFill>
                  <a:srgbClr val="374151"/>
                </a:solidFill>
                <a:effectLst/>
                <a:latin typeface="Times New Roman"/>
                <a:cs typeface="Times New Roman"/>
              </a:rPr>
              <a:t>Implement a data-driven solution leveraging AWS services to analyze YouTube video data. Provide content creators with actionable insights, visualizations, and optimization recommendations, empowering them to enhance their video strategies for improved trendiness and sustained engagement.</a:t>
            </a:r>
            <a:endParaRPr lang="en-US" sz="2400" dirty="0">
              <a:latin typeface="Times New Roman"/>
              <a:cs typeface="Times New Roman"/>
            </a:endParaRPr>
          </a:p>
        </p:txBody>
      </p:sp>
      <p:sp>
        <p:nvSpPr>
          <p:cNvPr id="10" name="Google Shape;108;p19">
            <a:extLst>
              <a:ext uri="{FF2B5EF4-FFF2-40B4-BE49-F238E27FC236}">
                <a16:creationId xmlns:a16="http://schemas.microsoft.com/office/drawing/2014/main" id="{80BBAB6E-6AC5-40F1-0CE1-F797B841C07B}"/>
              </a:ext>
            </a:extLst>
          </p:cNvPr>
          <p:cNvSpPr txBox="1">
            <a:spLocks/>
          </p:cNvSpPr>
          <p:nvPr/>
        </p:nvSpPr>
        <p:spPr>
          <a:xfrm>
            <a:off x="387750" y="606777"/>
            <a:ext cx="8368500" cy="495300"/>
          </a:xfrm>
          <a:prstGeom prst="rect">
            <a:avLst/>
          </a:prstGeom>
          <a:noFill/>
          <a:ln>
            <a:noFill/>
          </a:ln>
        </p:spPr>
        <p:txBody>
          <a:bodyPr spcFirstLastPara="1" vert="horz" wrap="square" lIns="0" tIns="0" rIns="0" bIns="0" rtlCol="0" anchor="ctr" anchorCtr="0">
            <a:noAutofit/>
          </a:bodyPr>
          <a:lst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0"/>
              </a:spcBef>
            </a:pPr>
            <a:r>
              <a:rPr lang="en" sz="3200" b="1" spc="75" dirty="0">
                <a:ln w="12700">
                  <a:solidFill>
                    <a:srgbClr val="335B74">
                      <a:lumMod val="75000"/>
                    </a:srgbClr>
                  </a:solidFill>
                  <a:prstDash val="solid"/>
                </a:ln>
                <a:pattFill prst="dkUpDiag">
                  <a:fgClr>
                    <a:srgbClr val="335B74"/>
                  </a:fgClr>
                  <a:bgClr>
                    <a:srgbClr val="335B74">
                      <a:lumMod val="20000"/>
                      <a:lumOff val="80000"/>
                    </a:srgbClr>
                  </a:bgClr>
                </a:pattFill>
                <a:effectLst>
                  <a:outerShdw dist="38100" dir="2640000" algn="bl" rotWithShape="0">
                    <a:srgbClr val="335B74">
                      <a:lumMod val="75000"/>
                    </a:srgbClr>
                  </a:outerShdw>
                </a:effectLst>
                <a:latin typeface="Times New Roman"/>
                <a:ea typeface="Roboto"/>
                <a:cs typeface="Times New Roman"/>
                <a:sym typeface="Roboto"/>
              </a:rPr>
              <a:t>PROPOSED SOLUTION</a:t>
            </a:r>
            <a:endParaRPr lang="en-US" sz="4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a:cs typeface="Times New Roman"/>
            </a:endParaRPr>
          </a:p>
        </p:txBody>
      </p:sp>
    </p:spTree>
    <p:extLst>
      <p:ext uri="{BB962C8B-B14F-4D97-AF65-F5344CB8AC3E}">
        <p14:creationId xmlns:p14="http://schemas.microsoft.com/office/powerpoint/2010/main" val="732497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a:extLst>
            <a:ext uri="{FF2B5EF4-FFF2-40B4-BE49-F238E27FC236}">
              <a16:creationId xmlns:a16="http://schemas.microsoft.com/office/drawing/2014/main" id="{21CE110B-5F53-0706-7C81-A1BF28F36B5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79F874-9675-F3C8-6243-D0FA468F57CD}"/>
              </a:ext>
            </a:extLst>
          </p:cNvPr>
          <p:cNvSpPr>
            <a:spLocks noGrp="1"/>
          </p:cNvSpPr>
          <p:nvPr>
            <p:ph idx="1"/>
          </p:nvPr>
        </p:nvSpPr>
        <p:spPr>
          <a:xfrm>
            <a:off x="210508" y="1286402"/>
            <a:ext cx="8933491" cy="3719774"/>
          </a:xfrm>
        </p:spPr>
        <p:txBody>
          <a:bodyPr vert="horz" lIns="91440" tIns="45720" rIns="91440" bIns="45720" rtlCol="0" anchor="t">
            <a:normAutofit/>
          </a:bodyPr>
          <a:lstStyle/>
          <a:p>
            <a:r>
              <a:rPr lang="en-US" sz="2000" b="1" i="0" dirty="0">
                <a:solidFill>
                  <a:srgbClr val="374151"/>
                </a:solidFill>
                <a:effectLst/>
                <a:latin typeface="Times New Roman"/>
                <a:cs typeface="Times New Roman"/>
              </a:rPr>
              <a:t>Content Optimization:</a:t>
            </a:r>
          </a:p>
          <a:p>
            <a:r>
              <a:rPr lang="en-US" sz="2000" b="0" i="0" dirty="0">
                <a:solidFill>
                  <a:srgbClr val="374151"/>
                </a:solidFill>
                <a:effectLst/>
                <a:latin typeface="Times New Roman"/>
                <a:cs typeface="Times New Roman"/>
              </a:rPr>
              <a:t>Question: What specific elements in video content significantly impact rapid trendiness and sustained engagement?</a:t>
            </a:r>
          </a:p>
          <a:p>
            <a:r>
              <a:rPr lang="en-US" sz="2000" b="1" i="0" dirty="0">
                <a:solidFill>
                  <a:srgbClr val="374151"/>
                </a:solidFill>
                <a:effectLst/>
                <a:latin typeface="Times New Roman"/>
                <a:cs typeface="Times New Roman"/>
              </a:rPr>
              <a:t>Geographic Tailoring:</a:t>
            </a:r>
          </a:p>
          <a:p>
            <a:r>
              <a:rPr lang="en-US" sz="2000" b="0" i="0" dirty="0">
                <a:solidFill>
                  <a:srgbClr val="374151"/>
                </a:solidFill>
                <a:effectLst/>
                <a:latin typeface="Times New Roman"/>
                <a:cs typeface="Times New Roman"/>
              </a:rPr>
              <a:t>Question: How can content creators tailor their videos based on geographic variations to maximize audience appeal in different regions?</a:t>
            </a:r>
          </a:p>
          <a:p>
            <a:r>
              <a:rPr lang="en-US" sz="2000" b="1" i="0" dirty="0">
                <a:solidFill>
                  <a:srgbClr val="374151"/>
                </a:solidFill>
                <a:effectLst/>
                <a:latin typeface="Times New Roman"/>
                <a:cs typeface="Times New Roman"/>
              </a:rPr>
              <a:t>Optimal Timing and Length:</a:t>
            </a:r>
          </a:p>
          <a:p>
            <a:r>
              <a:rPr lang="en-US" sz="2000" b="0" i="0" dirty="0">
                <a:solidFill>
                  <a:srgbClr val="374151"/>
                </a:solidFill>
                <a:effectLst/>
                <a:latin typeface="Times New Roman"/>
                <a:cs typeface="Times New Roman"/>
              </a:rPr>
              <a:t>Question: What are the optimal times, days, and video lengths for publishing content to ensure higher visibility and trendiness?</a:t>
            </a:r>
            <a:endParaRPr lang="en-US" sz="2000" dirty="0">
              <a:latin typeface="Times New Roman"/>
              <a:cs typeface="Times New Roman"/>
            </a:endParaRPr>
          </a:p>
        </p:txBody>
      </p:sp>
      <p:sp>
        <p:nvSpPr>
          <p:cNvPr id="10" name="Google Shape;108;p19">
            <a:extLst>
              <a:ext uri="{FF2B5EF4-FFF2-40B4-BE49-F238E27FC236}">
                <a16:creationId xmlns:a16="http://schemas.microsoft.com/office/drawing/2014/main" id="{17D361A0-92CF-2B5F-441E-18B84C0722E8}"/>
              </a:ext>
            </a:extLst>
          </p:cNvPr>
          <p:cNvSpPr txBox="1">
            <a:spLocks/>
          </p:cNvSpPr>
          <p:nvPr/>
        </p:nvSpPr>
        <p:spPr>
          <a:xfrm>
            <a:off x="387750" y="606777"/>
            <a:ext cx="8368500" cy="495300"/>
          </a:xfrm>
          <a:prstGeom prst="rect">
            <a:avLst/>
          </a:prstGeom>
          <a:noFill/>
          <a:ln>
            <a:noFill/>
          </a:ln>
        </p:spPr>
        <p:txBody>
          <a:bodyPr spcFirstLastPara="1" vert="horz" wrap="square" lIns="0" tIns="0" rIns="0" bIns="0" rtlCol="0" anchor="ctr" anchorCtr="0">
            <a:noAutofit/>
          </a:bodyPr>
          <a:lst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0"/>
              </a:spcBef>
            </a:pPr>
            <a:r>
              <a:rPr lang="en-US" sz="4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a:cs typeface="Times New Roman"/>
              </a:rPr>
              <a:t>Business Question</a:t>
            </a:r>
          </a:p>
        </p:txBody>
      </p:sp>
    </p:spTree>
    <p:extLst>
      <p:ext uri="{BB962C8B-B14F-4D97-AF65-F5344CB8AC3E}">
        <p14:creationId xmlns:p14="http://schemas.microsoft.com/office/powerpoint/2010/main" val="1460615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8" name="Google Shape;108;p19"/>
          <p:cNvSpPr txBox="1">
            <a:spLocks noGrp="1"/>
          </p:cNvSpPr>
          <p:nvPr>
            <p:ph type="title"/>
          </p:nvPr>
        </p:nvSpPr>
        <p:spPr>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7F7F7F"/>
              </a:buClr>
              <a:buSzPts val="3200"/>
              <a:buFont typeface="Roboto"/>
              <a:buNone/>
            </a:pPr>
            <a:r>
              <a:rPr lang="en" sz="4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a:cs typeface="Times New Roman"/>
              </a:rPr>
              <a:t>The Solutions</a:t>
            </a:r>
            <a:endParaRPr sz="4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a:cs typeface="Times New Roman"/>
            </a:endParaRPr>
          </a:p>
        </p:txBody>
      </p:sp>
      <p:sp>
        <p:nvSpPr>
          <p:cNvPr id="109" name="Google Shape;109;p19"/>
          <p:cNvSpPr/>
          <p:nvPr/>
        </p:nvSpPr>
        <p:spPr>
          <a:xfrm>
            <a:off x="381000" y="1475334"/>
            <a:ext cx="2667000" cy="2328262"/>
          </a:xfrm>
          <a:prstGeom prst="roundRect">
            <a:avLst>
              <a:gd name="adj" fmla="val 2440"/>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Times New Roman" panose="02020603050405020304" pitchFamily="18" charset="0"/>
              <a:ea typeface="Roboto"/>
              <a:cs typeface="Times New Roman" panose="02020603050405020304" pitchFamily="18" charset="0"/>
              <a:sym typeface="Roboto"/>
            </a:endParaRPr>
          </a:p>
        </p:txBody>
      </p:sp>
      <p:sp>
        <p:nvSpPr>
          <p:cNvPr id="110" name="Google Shape;110;p19"/>
          <p:cNvSpPr txBox="1"/>
          <p:nvPr/>
        </p:nvSpPr>
        <p:spPr>
          <a:xfrm>
            <a:off x="380999" y="1477819"/>
            <a:ext cx="2666999" cy="2293451"/>
          </a:xfrm>
          <a:prstGeom prst="rect">
            <a:avLst/>
          </a:prstGeom>
          <a:noFill/>
          <a:ln>
            <a:noFill/>
          </a:ln>
        </p:spPr>
        <p:txBody>
          <a:bodyPr spcFirstLastPara="1" wrap="square" lIns="0" tIns="0" rIns="0" bIns="0" anchor="t" anchorCtr="0">
            <a:noAutofit/>
          </a:bodyPr>
          <a:lstStyle/>
          <a:p>
            <a:pPr marR="0" lvl="0" algn="ctr" rtl="0">
              <a:lnSpc>
                <a:spcPct val="150000"/>
              </a:lnSpc>
              <a:spcBef>
                <a:spcPts val="0"/>
              </a:spcBef>
              <a:spcAft>
                <a:spcPts val="0"/>
              </a:spcAft>
              <a:buClr>
                <a:schemeClr val="lt1"/>
              </a:buClr>
              <a:buSzPts val="1200"/>
            </a:pPr>
            <a:r>
              <a:rPr lang="en-IN" b="1" dirty="0">
                <a:solidFill>
                  <a:schemeClr val="lt1"/>
                </a:solidFill>
                <a:latin typeface="Times New Roman" panose="02020603050405020304" pitchFamily="18" charset="0"/>
                <a:ea typeface="Roboto"/>
                <a:cs typeface="Times New Roman" panose="02020603050405020304" pitchFamily="18" charset="0"/>
                <a:sym typeface="Roboto"/>
              </a:rPr>
              <a:t>Content Optimization</a:t>
            </a:r>
          </a:p>
          <a:p>
            <a:pPr marL="171450" marR="0" lvl="0" indent="-171450" algn="ctr" rtl="0">
              <a:lnSpc>
                <a:spcPct val="150000"/>
              </a:lnSpc>
              <a:spcBef>
                <a:spcPts val="0"/>
              </a:spcBef>
              <a:spcAft>
                <a:spcPts val="0"/>
              </a:spcAft>
              <a:buClr>
                <a:schemeClr val="lt1"/>
              </a:buClr>
              <a:buSzPts val="1200"/>
              <a:buFont typeface="Arial" panose="020B0604020202020204" pitchFamily="34" charset="0"/>
              <a:buChar char="•"/>
            </a:pPr>
            <a:endParaRPr lang="en-IN" sz="1300" dirty="0">
              <a:solidFill>
                <a:schemeClr val="lt1"/>
              </a:solidFill>
              <a:latin typeface="Times New Roman" panose="02020603050405020304" pitchFamily="18" charset="0"/>
              <a:ea typeface="Roboto"/>
              <a:cs typeface="Times New Roman" panose="02020603050405020304" pitchFamily="18" charset="0"/>
              <a:sym typeface="Roboto"/>
            </a:endParaRPr>
          </a:p>
          <a:p>
            <a:pPr marR="0" lvl="0" algn="ctr" rtl="0">
              <a:lnSpc>
                <a:spcPct val="150000"/>
              </a:lnSpc>
              <a:spcBef>
                <a:spcPts val="0"/>
              </a:spcBef>
              <a:spcAft>
                <a:spcPts val="0"/>
              </a:spcAft>
              <a:buClr>
                <a:schemeClr val="lt1"/>
              </a:buClr>
              <a:buSzPts val="1200"/>
            </a:pPr>
            <a:r>
              <a:rPr lang="en-IN" sz="1300" b="1" dirty="0">
                <a:solidFill>
                  <a:schemeClr val="lt1"/>
                </a:solidFill>
                <a:latin typeface="Times New Roman" panose="02020603050405020304" pitchFamily="18" charset="0"/>
                <a:ea typeface="Roboto"/>
                <a:cs typeface="Times New Roman" panose="02020603050405020304" pitchFamily="18" charset="0"/>
                <a:sym typeface="Roboto"/>
              </a:rPr>
              <a:t>Data Analysis: </a:t>
            </a:r>
          </a:p>
          <a:p>
            <a:pPr marR="0" lvl="0" algn="ctr" rtl="0">
              <a:lnSpc>
                <a:spcPct val="150000"/>
              </a:lnSpc>
              <a:spcBef>
                <a:spcPts val="0"/>
              </a:spcBef>
              <a:spcAft>
                <a:spcPts val="0"/>
              </a:spcAft>
              <a:buClr>
                <a:schemeClr val="lt1"/>
              </a:buClr>
              <a:buSzPts val="1200"/>
            </a:pPr>
            <a:r>
              <a:rPr lang="en-IN" sz="1300" dirty="0">
                <a:solidFill>
                  <a:schemeClr val="lt1"/>
                </a:solidFill>
                <a:latin typeface="Times New Roman" panose="02020603050405020304" pitchFamily="18" charset="0"/>
                <a:ea typeface="Roboto"/>
                <a:cs typeface="Times New Roman" panose="02020603050405020304" pitchFamily="18" charset="0"/>
                <a:sym typeface="Roboto"/>
              </a:rPr>
              <a:t>Engaging titles, relevant tags.</a:t>
            </a:r>
          </a:p>
          <a:p>
            <a:pPr marR="0" lvl="0" algn="ctr" rtl="0">
              <a:lnSpc>
                <a:spcPct val="150000"/>
              </a:lnSpc>
              <a:spcBef>
                <a:spcPts val="0"/>
              </a:spcBef>
              <a:spcAft>
                <a:spcPts val="0"/>
              </a:spcAft>
              <a:buClr>
                <a:schemeClr val="lt1"/>
              </a:buClr>
              <a:buSzPts val="1200"/>
            </a:pPr>
            <a:r>
              <a:rPr lang="en-IN" sz="1300" b="1" dirty="0">
                <a:solidFill>
                  <a:schemeClr val="lt1"/>
                </a:solidFill>
                <a:latin typeface="Times New Roman" panose="02020603050405020304" pitchFamily="18" charset="0"/>
                <a:ea typeface="Roboto"/>
                <a:cs typeface="Times New Roman" panose="02020603050405020304" pitchFamily="18" charset="0"/>
                <a:sym typeface="Roboto"/>
              </a:rPr>
              <a:t>Sentiment Analysis: </a:t>
            </a:r>
          </a:p>
          <a:p>
            <a:pPr marR="0" lvl="0" algn="ctr" rtl="0">
              <a:lnSpc>
                <a:spcPct val="150000"/>
              </a:lnSpc>
              <a:spcBef>
                <a:spcPts val="0"/>
              </a:spcBef>
              <a:spcAft>
                <a:spcPts val="0"/>
              </a:spcAft>
              <a:buClr>
                <a:schemeClr val="lt1"/>
              </a:buClr>
              <a:buSzPts val="1200"/>
            </a:pPr>
            <a:r>
              <a:rPr lang="en-IN" sz="1300" b="1" dirty="0">
                <a:solidFill>
                  <a:schemeClr val="lt1"/>
                </a:solidFill>
                <a:latin typeface="Times New Roman" panose="02020603050405020304" pitchFamily="18" charset="0"/>
                <a:ea typeface="Roboto"/>
                <a:cs typeface="Times New Roman" panose="02020603050405020304" pitchFamily="18" charset="0"/>
                <a:sym typeface="Roboto"/>
              </a:rPr>
              <a:t>Understand audience reactions.</a:t>
            </a:r>
            <a:endParaRPr lang="en-IN" sz="2000" b="1" dirty="0">
              <a:solidFill>
                <a:schemeClr val="lt1"/>
              </a:solidFill>
              <a:latin typeface="Times New Roman" panose="02020603050405020304" pitchFamily="18" charset="0"/>
              <a:ea typeface="Roboto"/>
              <a:cs typeface="Times New Roman" panose="02020603050405020304" pitchFamily="18" charset="0"/>
              <a:sym typeface="Roboto"/>
            </a:endParaRPr>
          </a:p>
        </p:txBody>
      </p:sp>
      <p:sp>
        <p:nvSpPr>
          <p:cNvPr id="111" name="Google Shape;111;p19"/>
          <p:cNvSpPr/>
          <p:nvPr/>
        </p:nvSpPr>
        <p:spPr>
          <a:xfrm>
            <a:off x="1374075" y="3818604"/>
            <a:ext cx="680692" cy="680692"/>
          </a:xfrm>
          <a:custGeom>
            <a:avLst/>
            <a:gdLst/>
            <a:ahLst/>
            <a:cxnLst/>
            <a:rect l="l" t="t" r="r" b="b"/>
            <a:pathLst>
              <a:path w="1361384" h="1361384" extrusionOk="0">
                <a:moveTo>
                  <a:pt x="680692" y="0"/>
                </a:moveTo>
                <a:cubicBezTo>
                  <a:pt x="726196" y="0"/>
                  <a:pt x="771700" y="17359"/>
                  <a:pt x="806418" y="52077"/>
                </a:cubicBezTo>
                <a:lnTo>
                  <a:pt x="1309307" y="554966"/>
                </a:lnTo>
                <a:cubicBezTo>
                  <a:pt x="1378744" y="624402"/>
                  <a:pt x="1378744" y="736982"/>
                  <a:pt x="1309307" y="806419"/>
                </a:cubicBezTo>
                <a:lnTo>
                  <a:pt x="806418" y="1309307"/>
                </a:lnTo>
                <a:cubicBezTo>
                  <a:pt x="736982" y="1378744"/>
                  <a:pt x="624402" y="1378744"/>
                  <a:pt x="554966" y="1309307"/>
                </a:cubicBezTo>
                <a:lnTo>
                  <a:pt x="52077" y="806419"/>
                </a:lnTo>
                <a:cubicBezTo>
                  <a:pt x="-17360" y="736982"/>
                  <a:pt x="-17360" y="624402"/>
                  <a:pt x="52077" y="554966"/>
                </a:cubicBezTo>
                <a:lnTo>
                  <a:pt x="554966" y="52077"/>
                </a:lnTo>
                <a:cubicBezTo>
                  <a:pt x="589684" y="17359"/>
                  <a:pt x="635188" y="0"/>
                  <a:pt x="680692" y="0"/>
                </a:cubicBez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b="1">
                <a:solidFill>
                  <a:schemeClr val="lt1"/>
                </a:solidFill>
                <a:latin typeface="Times New Roman" panose="02020603050405020304" pitchFamily="18" charset="0"/>
                <a:ea typeface="Roboto"/>
                <a:cs typeface="Times New Roman" panose="02020603050405020304" pitchFamily="18" charset="0"/>
                <a:sym typeface="Roboto"/>
              </a:rPr>
              <a:t>01</a:t>
            </a:r>
            <a:endParaRPr>
              <a:latin typeface="Times New Roman" panose="02020603050405020304" pitchFamily="18" charset="0"/>
              <a:cs typeface="Times New Roman" panose="02020603050405020304" pitchFamily="18" charset="0"/>
            </a:endParaRPr>
          </a:p>
        </p:txBody>
      </p:sp>
      <p:sp>
        <p:nvSpPr>
          <p:cNvPr id="112" name="Google Shape;112;p19"/>
          <p:cNvSpPr/>
          <p:nvPr/>
        </p:nvSpPr>
        <p:spPr>
          <a:xfrm>
            <a:off x="3238500" y="1475334"/>
            <a:ext cx="2667000" cy="2328262"/>
          </a:xfrm>
          <a:prstGeom prst="roundRect">
            <a:avLst>
              <a:gd name="adj" fmla="val 2440"/>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Times New Roman" panose="02020603050405020304" pitchFamily="18" charset="0"/>
              <a:ea typeface="Roboto"/>
              <a:cs typeface="Times New Roman" panose="02020603050405020304" pitchFamily="18" charset="0"/>
              <a:sym typeface="Roboto"/>
            </a:endParaRPr>
          </a:p>
        </p:txBody>
      </p:sp>
      <p:sp>
        <p:nvSpPr>
          <p:cNvPr id="113" name="Google Shape;113;p19"/>
          <p:cNvSpPr txBox="1"/>
          <p:nvPr/>
        </p:nvSpPr>
        <p:spPr>
          <a:xfrm>
            <a:off x="3280173" y="1510145"/>
            <a:ext cx="2584918" cy="2258291"/>
          </a:xfrm>
          <a:prstGeom prst="rect">
            <a:avLst/>
          </a:prstGeom>
          <a:noFill/>
          <a:ln>
            <a:noFill/>
          </a:ln>
        </p:spPr>
        <p:txBody>
          <a:bodyPr spcFirstLastPara="1" wrap="square" lIns="0" tIns="0" rIns="0" bIns="0" anchor="t" anchorCtr="0">
            <a:noAutofit/>
          </a:bodyPr>
          <a:lstStyle/>
          <a:p>
            <a:pPr algn="ctr">
              <a:lnSpc>
                <a:spcPct val="150000"/>
              </a:lnSpc>
              <a:buClr>
                <a:schemeClr val="lt1"/>
              </a:buClr>
              <a:buSzPts val="1200"/>
            </a:pPr>
            <a:r>
              <a:rPr lang="en-US" b="1" dirty="0">
                <a:solidFill>
                  <a:schemeClr val="bg2"/>
                </a:solidFill>
                <a:latin typeface="Times New Roman"/>
                <a:ea typeface="Roboto"/>
                <a:cs typeface="Times New Roman"/>
                <a:sym typeface="Roboto"/>
              </a:rPr>
              <a:t>Geographic Tailoring:</a:t>
            </a:r>
          </a:p>
          <a:p>
            <a:pPr marL="285750" indent="-285750" algn="ctr">
              <a:lnSpc>
                <a:spcPct val="150000"/>
              </a:lnSpc>
              <a:buClr>
                <a:schemeClr val="lt1"/>
              </a:buClr>
              <a:buSzPts val="1200"/>
              <a:buFont typeface="Arial" panose="020B0604020202020204" pitchFamily="34" charset="0"/>
              <a:buChar char="•"/>
            </a:pPr>
            <a:endParaRPr lang="en-US" sz="1300" dirty="0">
              <a:solidFill>
                <a:schemeClr val="bg2"/>
              </a:solidFill>
              <a:latin typeface="Times New Roman"/>
              <a:ea typeface="Roboto"/>
              <a:cs typeface="Times New Roman"/>
              <a:sym typeface="Roboto"/>
            </a:endParaRPr>
          </a:p>
          <a:p>
            <a:pPr algn="ctr">
              <a:lnSpc>
                <a:spcPct val="150000"/>
              </a:lnSpc>
              <a:buClr>
                <a:schemeClr val="lt1"/>
              </a:buClr>
              <a:buSzPts val="1200"/>
            </a:pPr>
            <a:r>
              <a:rPr lang="en-US" sz="1300" b="1" dirty="0">
                <a:solidFill>
                  <a:schemeClr val="bg2"/>
                </a:solidFill>
                <a:latin typeface="Times New Roman"/>
                <a:ea typeface="Roboto"/>
                <a:cs typeface="Times New Roman"/>
                <a:sym typeface="Roboto"/>
              </a:rPr>
              <a:t>Analyze Regional Data: </a:t>
            </a:r>
          </a:p>
          <a:p>
            <a:pPr algn="ctr">
              <a:lnSpc>
                <a:spcPct val="150000"/>
              </a:lnSpc>
              <a:buClr>
                <a:schemeClr val="lt1"/>
              </a:buClr>
              <a:buSzPts val="1200"/>
            </a:pPr>
            <a:r>
              <a:rPr lang="en-US" sz="1300" dirty="0">
                <a:solidFill>
                  <a:schemeClr val="bg2"/>
                </a:solidFill>
                <a:latin typeface="Times New Roman"/>
                <a:ea typeface="Roboto"/>
                <a:cs typeface="Times New Roman"/>
                <a:sym typeface="Roboto"/>
              </a:rPr>
              <a:t>Identify preferences.</a:t>
            </a:r>
          </a:p>
          <a:p>
            <a:pPr algn="ctr">
              <a:lnSpc>
                <a:spcPct val="150000"/>
              </a:lnSpc>
              <a:buClr>
                <a:schemeClr val="lt1"/>
              </a:buClr>
              <a:buSzPts val="1200"/>
            </a:pPr>
            <a:r>
              <a:rPr lang="en-US" sz="1300" b="1" dirty="0">
                <a:solidFill>
                  <a:schemeClr val="bg2"/>
                </a:solidFill>
                <a:latin typeface="Times New Roman"/>
                <a:ea typeface="Roboto"/>
                <a:cs typeface="Times New Roman"/>
                <a:sym typeface="Roboto"/>
              </a:rPr>
              <a:t>Tailor Content: </a:t>
            </a:r>
          </a:p>
          <a:p>
            <a:pPr algn="ctr">
              <a:lnSpc>
                <a:spcPct val="150000"/>
              </a:lnSpc>
              <a:buClr>
                <a:schemeClr val="lt1"/>
              </a:buClr>
              <a:buSzPts val="1200"/>
            </a:pPr>
            <a:r>
              <a:rPr lang="en-US" sz="1300" dirty="0">
                <a:solidFill>
                  <a:schemeClr val="bg2"/>
                </a:solidFill>
                <a:latin typeface="Times New Roman"/>
                <a:ea typeface="Roboto"/>
                <a:cs typeface="Times New Roman"/>
                <a:sym typeface="Roboto"/>
              </a:rPr>
              <a:t>Cultural references, trending topics.</a:t>
            </a:r>
            <a:endParaRPr lang="en-US" sz="1300" dirty="0">
              <a:solidFill>
                <a:schemeClr val="bg2"/>
              </a:solidFill>
              <a:latin typeface="Times New Roman" panose="02020603050405020304" pitchFamily="18" charset="0"/>
              <a:ea typeface="Roboto"/>
              <a:cs typeface="Times New Roman" panose="02020603050405020304" pitchFamily="18" charset="0"/>
            </a:endParaRPr>
          </a:p>
        </p:txBody>
      </p:sp>
      <p:sp>
        <p:nvSpPr>
          <p:cNvPr id="114" name="Google Shape;114;p19"/>
          <p:cNvSpPr/>
          <p:nvPr/>
        </p:nvSpPr>
        <p:spPr>
          <a:xfrm>
            <a:off x="4224757" y="3818604"/>
            <a:ext cx="680692" cy="680692"/>
          </a:xfrm>
          <a:custGeom>
            <a:avLst/>
            <a:gdLst/>
            <a:ahLst/>
            <a:cxnLst/>
            <a:rect l="l" t="t" r="r" b="b"/>
            <a:pathLst>
              <a:path w="1361384" h="1361384" extrusionOk="0">
                <a:moveTo>
                  <a:pt x="680692" y="0"/>
                </a:moveTo>
                <a:cubicBezTo>
                  <a:pt x="726196" y="0"/>
                  <a:pt x="771700" y="17359"/>
                  <a:pt x="806418" y="52077"/>
                </a:cubicBezTo>
                <a:lnTo>
                  <a:pt x="1309307" y="554966"/>
                </a:lnTo>
                <a:cubicBezTo>
                  <a:pt x="1378744" y="624402"/>
                  <a:pt x="1378744" y="736982"/>
                  <a:pt x="1309307" y="806419"/>
                </a:cubicBezTo>
                <a:lnTo>
                  <a:pt x="806418" y="1309307"/>
                </a:lnTo>
                <a:cubicBezTo>
                  <a:pt x="736982" y="1378744"/>
                  <a:pt x="624402" y="1378744"/>
                  <a:pt x="554966" y="1309307"/>
                </a:cubicBezTo>
                <a:lnTo>
                  <a:pt x="52077" y="806419"/>
                </a:lnTo>
                <a:cubicBezTo>
                  <a:pt x="-17360" y="736982"/>
                  <a:pt x="-17360" y="624402"/>
                  <a:pt x="52077" y="554966"/>
                </a:cubicBezTo>
                <a:lnTo>
                  <a:pt x="554966" y="52077"/>
                </a:lnTo>
                <a:cubicBezTo>
                  <a:pt x="589684" y="17359"/>
                  <a:pt x="635188" y="0"/>
                  <a:pt x="680692" y="0"/>
                </a:cubicBezTo>
                <a:close/>
              </a:path>
            </a:pathLst>
          </a:custGeom>
          <a:solidFill>
            <a:schemeClr val="accent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b="1">
                <a:solidFill>
                  <a:schemeClr val="lt1"/>
                </a:solidFill>
                <a:latin typeface="Times New Roman" panose="02020603050405020304" pitchFamily="18" charset="0"/>
                <a:ea typeface="Roboto"/>
                <a:cs typeface="Times New Roman" panose="02020603050405020304" pitchFamily="18" charset="0"/>
                <a:sym typeface="Roboto"/>
              </a:rPr>
              <a:t>02</a:t>
            </a:r>
            <a:endParaRPr>
              <a:latin typeface="Times New Roman" panose="02020603050405020304" pitchFamily="18" charset="0"/>
              <a:cs typeface="Times New Roman" panose="02020603050405020304" pitchFamily="18" charset="0"/>
            </a:endParaRPr>
          </a:p>
        </p:txBody>
      </p:sp>
      <p:sp>
        <p:nvSpPr>
          <p:cNvPr id="115" name="Google Shape;115;p19"/>
          <p:cNvSpPr/>
          <p:nvPr/>
        </p:nvSpPr>
        <p:spPr>
          <a:xfrm>
            <a:off x="6082363" y="1475334"/>
            <a:ext cx="2667000" cy="2328262"/>
          </a:xfrm>
          <a:prstGeom prst="roundRect">
            <a:avLst>
              <a:gd name="adj" fmla="val 1932"/>
            </a:avLst>
          </a:prstGeom>
          <a:solidFill>
            <a:schemeClr val="accent3"/>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Times New Roman" panose="02020603050405020304" pitchFamily="18" charset="0"/>
              <a:ea typeface="Roboto"/>
              <a:cs typeface="Times New Roman" panose="02020603050405020304" pitchFamily="18" charset="0"/>
              <a:sym typeface="Roboto"/>
            </a:endParaRPr>
          </a:p>
        </p:txBody>
      </p:sp>
      <p:sp>
        <p:nvSpPr>
          <p:cNvPr id="116" name="Google Shape;116;p19"/>
          <p:cNvSpPr txBox="1"/>
          <p:nvPr/>
        </p:nvSpPr>
        <p:spPr>
          <a:xfrm>
            <a:off x="6137673" y="1510144"/>
            <a:ext cx="2556222" cy="2278443"/>
          </a:xfrm>
          <a:prstGeom prst="rect">
            <a:avLst/>
          </a:prstGeom>
          <a:noFill/>
          <a:ln>
            <a:noFill/>
          </a:ln>
        </p:spPr>
        <p:txBody>
          <a:bodyPr spcFirstLastPara="1" wrap="square" lIns="0" tIns="0" rIns="0" bIns="0" anchor="t" anchorCtr="0">
            <a:noAutofit/>
          </a:bodyPr>
          <a:lstStyle/>
          <a:p>
            <a:pPr algn="ctr">
              <a:lnSpc>
                <a:spcPct val="150000"/>
              </a:lnSpc>
              <a:buClr>
                <a:schemeClr val="lt1"/>
              </a:buClr>
              <a:buSzPts val="1200"/>
            </a:pPr>
            <a:r>
              <a:rPr lang="en-US" sz="1600" b="1" dirty="0">
                <a:solidFill>
                  <a:schemeClr val="bg1"/>
                </a:solidFill>
                <a:latin typeface="Times New Roman"/>
                <a:cs typeface="Times New Roman"/>
              </a:rPr>
              <a:t>Optimal Timing and Length:</a:t>
            </a:r>
          </a:p>
          <a:p>
            <a:pPr algn="ctr">
              <a:lnSpc>
                <a:spcPct val="150000"/>
              </a:lnSpc>
              <a:buClr>
                <a:schemeClr val="lt1"/>
              </a:buClr>
              <a:buSzPts val="1200"/>
            </a:pPr>
            <a:endParaRPr lang="en-US" sz="1300" dirty="0">
              <a:solidFill>
                <a:schemeClr val="bg1"/>
              </a:solidFill>
              <a:latin typeface="Times New Roman"/>
              <a:cs typeface="Times New Roman"/>
            </a:endParaRPr>
          </a:p>
          <a:p>
            <a:pPr algn="ctr">
              <a:lnSpc>
                <a:spcPct val="150000"/>
              </a:lnSpc>
              <a:buClr>
                <a:schemeClr val="lt1"/>
              </a:buClr>
              <a:buSzPts val="1200"/>
            </a:pPr>
            <a:r>
              <a:rPr lang="en-US" sz="1300" b="1" dirty="0">
                <a:solidFill>
                  <a:schemeClr val="bg1"/>
                </a:solidFill>
                <a:latin typeface="Times New Roman"/>
                <a:cs typeface="Times New Roman"/>
              </a:rPr>
              <a:t>Time-Series Analysis:</a:t>
            </a:r>
            <a:r>
              <a:rPr lang="en-US" sz="1300" dirty="0">
                <a:solidFill>
                  <a:schemeClr val="bg1"/>
                </a:solidFill>
                <a:latin typeface="Times New Roman"/>
                <a:cs typeface="Times New Roman"/>
              </a:rPr>
              <a:t> </a:t>
            </a:r>
          </a:p>
          <a:p>
            <a:pPr algn="ctr">
              <a:lnSpc>
                <a:spcPct val="150000"/>
              </a:lnSpc>
              <a:buClr>
                <a:schemeClr val="lt1"/>
              </a:buClr>
              <a:buSzPts val="1200"/>
            </a:pPr>
            <a:r>
              <a:rPr lang="en-US" sz="1300" dirty="0">
                <a:solidFill>
                  <a:schemeClr val="bg1"/>
                </a:solidFill>
                <a:latin typeface="Times New Roman"/>
                <a:cs typeface="Times New Roman"/>
              </a:rPr>
              <a:t>Peak hours and days.</a:t>
            </a:r>
          </a:p>
          <a:p>
            <a:pPr algn="ctr">
              <a:lnSpc>
                <a:spcPct val="150000"/>
              </a:lnSpc>
              <a:buClr>
                <a:schemeClr val="lt1"/>
              </a:buClr>
              <a:buSzPts val="1200"/>
            </a:pPr>
            <a:r>
              <a:rPr lang="en-US" sz="1300" b="1" dirty="0">
                <a:solidFill>
                  <a:schemeClr val="bg1"/>
                </a:solidFill>
                <a:latin typeface="Times New Roman"/>
                <a:cs typeface="Times New Roman"/>
              </a:rPr>
              <a:t>Length Trends: </a:t>
            </a:r>
          </a:p>
          <a:p>
            <a:pPr algn="ctr">
              <a:lnSpc>
                <a:spcPct val="150000"/>
              </a:lnSpc>
              <a:buClr>
                <a:schemeClr val="lt1"/>
              </a:buClr>
              <a:buSzPts val="1200"/>
            </a:pPr>
            <a:r>
              <a:rPr lang="en-US" sz="1300" dirty="0">
                <a:solidFill>
                  <a:schemeClr val="bg1"/>
                </a:solidFill>
                <a:latin typeface="Times New Roman"/>
                <a:cs typeface="Times New Roman"/>
              </a:rPr>
              <a:t>Optimal duration for engagement.</a:t>
            </a:r>
          </a:p>
        </p:txBody>
      </p:sp>
      <p:sp>
        <p:nvSpPr>
          <p:cNvPr id="117" name="Google Shape;117;p19"/>
          <p:cNvSpPr/>
          <p:nvPr/>
        </p:nvSpPr>
        <p:spPr>
          <a:xfrm>
            <a:off x="7075438" y="3818604"/>
            <a:ext cx="680692" cy="680692"/>
          </a:xfrm>
          <a:custGeom>
            <a:avLst/>
            <a:gdLst/>
            <a:ahLst/>
            <a:cxnLst/>
            <a:rect l="l" t="t" r="r" b="b"/>
            <a:pathLst>
              <a:path w="1361384" h="1361384" extrusionOk="0">
                <a:moveTo>
                  <a:pt x="680692" y="0"/>
                </a:moveTo>
                <a:cubicBezTo>
                  <a:pt x="726196" y="0"/>
                  <a:pt x="771700" y="17359"/>
                  <a:pt x="806418" y="52077"/>
                </a:cubicBezTo>
                <a:lnTo>
                  <a:pt x="1309307" y="554966"/>
                </a:lnTo>
                <a:cubicBezTo>
                  <a:pt x="1378744" y="624402"/>
                  <a:pt x="1378744" y="736982"/>
                  <a:pt x="1309307" y="806419"/>
                </a:cubicBezTo>
                <a:lnTo>
                  <a:pt x="806418" y="1309307"/>
                </a:lnTo>
                <a:cubicBezTo>
                  <a:pt x="736982" y="1378744"/>
                  <a:pt x="624402" y="1378744"/>
                  <a:pt x="554966" y="1309307"/>
                </a:cubicBezTo>
                <a:lnTo>
                  <a:pt x="52077" y="806419"/>
                </a:lnTo>
                <a:cubicBezTo>
                  <a:pt x="-17360" y="736982"/>
                  <a:pt x="-17360" y="624402"/>
                  <a:pt x="52077" y="554966"/>
                </a:cubicBezTo>
                <a:lnTo>
                  <a:pt x="554966" y="52077"/>
                </a:lnTo>
                <a:cubicBezTo>
                  <a:pt x="589684" y="17359"/>
                  <a:pt x="635188" y="0"/>
                  <a:pt x="680692" y="0"/>
                </a:cubicBezTo>
                <a:close/>
              </a:path>
            </a:pathLst>
          </a:custGeom>
          <a:solidFill>
            <a:schemeClr val="accent3"/>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b="1">
                <a:solidFill>
                  <a:schemeClr val="lt1"/>
                </a:solidFill>
                <a:latin typeface="Times New Roman" panose="02020603050405020304" pitchFamily="18" charset="0"/>
                <a:ea typeface="Roboto"/>
                <a:cs typeface="Times New Roman" panose="02020603050405020304" pitchFamily="18" charset="0"/>
                <a:sym typeface="Roboto"/>
              </a:rPr>
              <a:t>03</a:t>
            </a:r>
            <a:endParaRPr>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a:extLst>
            <a:ext uri="{FF2B5EF4-FFF2-40B4-BE49-F238E27FC236}">
              <a16:creationId xmlns:a16="http://schemas.microsoft.com/office/drawing/2014/main" id="{E2BAEEAA-519B-7EE5-8E37-057143C0A34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EA110B-6CFC-7E86-2B1C-29FB92CC3EAF}"/>
              </a:ext>
            </a:extLst>
          </p:cNvPr>
          <p:cNvSpPr>
            <a:spLocks noGrp="1"/>
          </p:cNvSpPr>
          <p:nvPr>
            <p:ph idx="1"/>
          </p:nvPr>
        </p:nvSpPr>
        <p:spPr>
          <a:xfrm>
            <a:off x="219746" y="1249457"/>
            <a:ext cx="8582509" cy="3590398"/>
          </a:xfrm>
        </p:spPr>
        <p:txBody>
          <a:bodyPr vert="horz" lIns="91440" tIns="45720" rIns="91440" bIns="45720" rtlCol="0" anchor="t">
            <a:noAutofit/>
          </a:bodyPr>
          <a:lstStyle/>
          <a:p>
            <a:pPr algn="just"/>
            <a:r>
              <a:rPr lang="en-US" sz="2000" b="1" i="0" dirty="0">
                <a:solidFill>
                  <a:srgbClr val="374151"/>
                </a:solidFill>
                <a:effectLst/>
                <a:latin typeface="Times New Roman"/>
                <a:cs typeface="Times New Roman"/>
              </a:rPr>
              <a:t>Source: </a:t>
            </a:r>
            <a:r>
              <a:rPr lang="en-US" sz="2000" b="0" i="0" u="sng" dirty="0">
                <a:effectLst/>
                <a:latin typeface="-apple-system"/>
                <a:hlinkClick r:id="rId2"/>
              </a:rPr>
              <a:t>https://www.kaggle.com/datasets/datasnaek/youtube-new</a:t>
            </a:r>
            <a:endParaRPr lang="en-US" sz="2000" b="0" i="0" u="sng" dirty="0">
              <a:effectLst/>
              <a:latin typeface="-apple-system"/>
            </a:endParaRPr>
          </a:p>
          <a:p>
            <a:pPr algn="just"/>
            <a:r>
              <a:rPr lang="en-US" sz="2000" b="1" i="0" dirty="0">
                <a:solidFill>
                  <a:srgbClr val="374151"/>
                </a:solidFill>
                <a:effectLst/>
                <a:latin typeface="Times New Roman"/>
                <a:cs typeface="Times New Roman"/>
              </a:rPr>
              <a:t>Attributes: </a:t>
            </a:r>
            <a:r>
              <a:rPr lang="en-US" sz="2000" i="0" dirty="0">
                <a:solidFill>
                  <a:srgbClr val="374151"/>
                </a:solidFill>
                <a:effectLst/>
                <a:latin typeface="Times New Roman"/>
                <a:cs typeface="Times New Roman"/>
              </a:rPr>
              <a:t>In-depth details include video title, channel information, publication time, tags, views, likes, dislikes, description, and comment count.</a:t>
            </a:r>
          </a:p>
          <a:p>
            <a:pPr algn="just"/>
            <a:r>
              <a:rPr lang="en-US" sz="2000" b="1" i="0" dirty="0">
                <a:solidFill>
                  <a:srgbClr val="374151"/>
                </a:solidFill>
                <a:effectLst/>
                <a:latin typeface="Times New Roman"/>
                <a:cs typeface="Times New Roman"/>
              </a:rPr>
              <a:t>Categories: </a:t>
            </a:r>
            <a:r>
              <a:rPr lang="en-US" sz="2000" i="0" dirty="0">
                <a:solidFill>
                  <a:srgbClr val="374151"/>
                </a:solidFill>
                <a:effectLst/>
                <a:latin typeface="Times New Roman"/>
                <a:cs typeface="Times New Roman"/>
              </a:rPr>
              <a:t>Videos categorized with a unique identifier (</a:t>
            </a:r>
            <a:r>
              <a:rPr lang="en-US" sz="2000" i="0" dirty="0" err="1">
                <a:solidFill>
                  <a:srgbClr val="374151"/>
                </a:solidFill>
                <a:effectLst/>
                <a:latin typeface="Times New Roman"/>
                <a:cs typeface="Times New Roman"/>
              </a:rPr>
              <a:t>category_id</a:t>
            </a:r>
            <a:r>
              <a:rPr lang="en-US" sz="2000" i="0" dirty="0">
                <a:solidFill>
                  <a:srgbClr val="374151"/>
                </a:solidFill>
                <a:effectLst/>
                <a:latin typeface="Times New Roman"/>
                <a:cs typeface="Times New Roman"/>
              </a:rPr>
              <a:t>) that varies across different regions.</a:t>
            </a:r>
          </a:p>
          <a:p>
            <a:pPr algn="just"/>
            <a:r>
              <a:rPr lang="en-US" sz="2000" b="1" i="0" dirty="0">
                <a:solidFill>
                  <a:srgbClr val="374151"/>
                </a:solidFill>
                <a:effectLst/>
                <a:latin typeface="Times New Roman"/>
                <a:cs typeface="Times New Roman"/>
              </a:rPr>
              <a:t>Storage: </a:t>
            </a:r>
            <a:r>
              <a:rPr lang="en-US" sz="2000" i="0" dirty="0">
                <a:solidFill>
                  <a:srgbClr val="374151"/>
                </a:solidFill>
                <a:effectLst/>
                <a:latin typeface="Times New Roman"/>
                <a:cs typeface="Times New Roman"/>
              </a:rPr>
              <a:t>Centralized in Amazon S3, ensuring scalable, secure, and efficient access to the dataset.</a:t>
            </a:r>
          </a:p>
          <a:p>
            <a:pPr algn="just"/>
            <a:r>
              <a:rPr lang="en-US" sz="2000" b="1" i="0" dirty="0">
                <a:solidFill>
                  <a:srgbClr val="374151"/>
                </a:solidFill>
                <a:effectLst/>
                <a:latin typeface="Times New Roman"/>
                <a:cs typeface="Times New Roman"/>
              </a:rPr>
              <a:t>Objective: </a:t>
            </a:r>
            <a:r>
              <a:rPr lang="en-US" sz="2000" i="0" dirty="0">
                <a:solidFill>
                  <a:srgbClr val="374151"/>
                </a:solidFill>
                <a:effectLst/>
                <a:latin typeface="Times New Roman"/>
                <a:cs typeface="Times New Roman"/>
              </a:rPr>
              <a:t>Facilitate detailed analysis to uncover patterns and trends, understanding the factors influencing video trendiness and engagement on the YouTube platform.</a:t>
            </a:r>
          </a:p>
        </p:txBody>
      </p:sp>
      <p:sp>
        <p:nvSpPr>
          <p:cNvPr id="10" name="Google Shape;108;p19">
            <a:extLst>
              <a:ext uri="{FF2B5EF4-FFF2-40B4-BE49-F238E27FC236}">
                <a16:creationId xmlns:a16="http://schemas.microsoft.com/office/drawing/2014/main" id="{1D4B2875-16F8-B9C4-6B42-92A74C12EF23}"/>
              </a:ext>
            </a:extLst>
          </p:cNvPr>
          <p:cNvSpPr txBox="1">
            <a:spLocks/>
          </p:cNvSpPr>
          <p:nvPr/>
        </p:nvSpPr>
        <p:spPr>
          <a:xfrm>
            <a:off x="387750" y="606777"/>
            <a:ext cx="8368500" cy="495300"/>
          </a:xfrm>
          <a:prstGeom prst="rect">
            <a:avLst/>
          </a:prstGeom>
          <a:noFill/>
          <a:ln>
            <a:noFill/>
          </a:ln>
        </p:spPr>
        <p:txBody>
          <a:bodyPr spcFirstLastPara="1" vert="horz" wrap="square" lIns="0" tIns="0" rIns="0" bIns="0" rtlCol="0" anchor="ctr" anchorCtr="0">
            <a:noAutofit/>
          </a:bodyPr>
          <a:lst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0"/>
              </a:spcBef>
            </a:pPr>
            <a:r>
              <a:rPr lang="en-US" sz="4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a:cs typeface="Times New Roman"/>
              </a:rPr>
              <a:t>Data Overview</a:t>
            </a:r>
            <a:endParaRPr lang="en-US" sz="4000" b="1" dirty="0">
              <a:ln w="12700">
                <a:solidFill>
                  <a:srgbClr val="766F54">
                    <a:lumMod val="75000"/>
                  </a:srgbClr>
                </a:solidFill>
                <a:prstDash val="solid"/>
              </a:ln>
              <a:pattFill prst="dkUpDiag">
                <a:fgClr>
                  <a:schemeClr val="tx2"/>
                </a:fgClr>
                <a:bgClr>
                  <a:schemeClr val="tx2">
                    <a:lumMod val="20000"/>
                    <a:lumOff val="80000"/>
                  </a:schemeClr>
                </a:bgClr>
              </a:pattFill>
              <a:effectLst>
                <a:outerShdw dist="38100" dir="2640000" algn="bl" rotWithShape="0">
                  <a:srgbClr val="766F54">
                    <a:lumMod val="75000"/>
                  </a:srgbClr>
                </a:outerShdw>
              </a:effectLst>
              <a:latin typeface="Times New Roman"/>
              <a:cs typeface="Times New Roman"/>
            </a:endParaRPr>
          </a:p>
        </p:txBody>
      </p:sp>
    </p:spTree>
    <p:extLst>
      <p:ext uri="{BB962C8B-B14F-4D97-AF65-F5344CB8AC3E}">
        <p14:creationId xmlns:p14="http://schemas.microsoft.com/office/powerpoint/2010/main" val="2877209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Shape 141"/>
        <p:cNvGrpSpPr/>
        <p:nvPr/>
      </p:nvGrpSpPr>
      <p:grpSpPr>
        <a:xfrm>
          <a:off x="0" y="0"/>
          <a:ext cx="0" cy="0"/>
          <a:chOff x="0" y="0"/>
          <a:chExt cx="0" cy="0"/>
        </a:xfrm>
      </p:grpSpPr>
      <p:pic>
        <p:nvPicPr>
          <p:cNvPr id="2" name="Picture 1" descr="Diagram of a diagram of data&#10;&#10;Description automatically generated">
            <a:extLst>
              <a:ext uri="{FF2B5EF4-FFF2-40B4-BE49-F238E27FC236}">
                <a16:creationId xmlns:a16="http://schemas.microsoft.com/office/drawing/2014/main" id="{AD9C6ADE-777A-3E24-8877-D6246575625C}"/>
              </a:ext>
            </a:extLst>
          </p:cNvPr>
          <p:cNvPicPr>
            <a:picLocks noChangeAspect="1"/>
          </p:cNvPicPr>
          <p:nvPr/>
        </p:nvPicPr>
        <p:blipFill>
          <a:blip r:embed="rId3"/>
          <a:stretch>
            <a:fillRect/>
          </a:stretch>
        </p:blipFill>
        <p:spPr>
          <a:xfrm>
            <a:off x="4190995" y="844263"/>
            <a:ext cx="4230377" cy="3460448"/>
          </a:xfrm>
          <a:prstGeom prst="rect">
            <a:avLst/>
          </a:prstGeom>
        </p:spPr>
      </p:pic>
      <p:sp>
        <p:nvSpPr>
          <p:cNvPr id="153" name="Google Shape;153;p21"/>
          <p:cNvSpPr txBox="1"/>
          <p:nvPr/>
        </p:nvSpPr>
        <p:spPr>
          <a:xfrm>
            <a:off x="5093363" y="4390998"/>
            <a:ext cx="1752300" cy="172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5B5B5B"/>
              </a:buClr>
              <a:buSzPts val="1200"/>
              <a:buFont typeface="Noto Sans Symbols"/>
              <a:buNone/>
            </a:pPr>
            <a:endParaRPr lang="en" sz="1200" b="1">
              <a:solidFill>
                <a:srgbClr val="5B5B5B"/>
              </a:solidFill>
              <a:latin typeface="Times New Roman"/>
              <a:ea typeface="Roboto"/>
              <a:cs typeface="Times New Roman"/>
            </a:endParaRPr>
          </a:p>
        </p:txBody>
      </p:sp>
      <p:sp>
        <p:nvSpPr>
          <p:cNvPr id="154" name="Google Shape;154;p21"/>
          <p:cNvSpPr txBox="1"/>
          <p:nvPr/>
        </p:nvSpPr>
        <p:spPr>
          <a:xfrm>
            <a:off x="6228141" y="3499023"/>
            <a:ext cx="1757400" cy="172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5B5B5B"/>
              </a:buClr>
              <a:buSzPts val="1200"/>
              <a:buFont typeface="Noto Sans Symbols"/>
              <a:buNone/>
            </a:pPr>
            <a:endParaRPr lang="en" sz="1200" b="1">
              <a:solidFill>
                <a:srgbClr val="5B5B5B"/>
              </a:solidFill>
              <a:latin typeface="Times New Roman" panose="02020603050405020304" pitchFamily="18" charset="0"/>
              <a:ea typeface="Roboto"/>
              <a:cs typeface="Times New Roman" panose="02020603050405020304" pitchFamily="18" charset="0"/>
            </a:endParaRPr>
          </a:p>
        </p:txBody>
      </p:sp>
      <p:sp>
        <p:nvSpPr>
          <p:cNvPr id="155" name="Google Shape;155;p21"/>
          <p:cNvSpPr txBox="1"/>
          <p:nvPr/>
        </p:nvSpPr>
        <p:spPr>
          <a:xfrm>
            <a:off x="6228142" y="2268561"/>
            <a:ext cx="1758600" cy="172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5B5B5B"/>
              </a:buClr>
              <a:buSzPts val="1200"/>
              <a:buFont typeface="Noto Sans Symbols"/>
              <a:buNone/>
            </a:pPr>
            <a:endParaRPr lang="en" sz="1200" b="1">
              <a:solidFill>
                <a:srgbClr val="5B5B5B"/>
              </a:solidFill>
              <a:latin typeface="Times New Roman" panose="02020603050405020304" pitchFamily="18" charset="0"/>
              <a:ea typeface="Roboto"/>
              <a:cs typeface="Times New Roman" panose="02020603050405020304" pitchFamily="18" charset="0"/>
            </a:endParaRPr>
          </a:p>
        </p:txBody>
      </p:sp>
      <p:sp>
        <p:nvSpPr>
          <p:cNvPr id="3" name="TextBox 2">
            <a:extLst>
              <a:ext uri="{FF2B5EF4-FFF2-40B4-BE49-F238E27FC236}">
                <a16:creationId xmlns:a16="http://schemas.microsoft.com/office/drawing/2014/main" id="{F75FF473-BF27-115C-AB54-7AE168D3AB74}"/>
              </a:ext>
            </a:extLst>
          </p:cNvPr>
          <p:cNvSpPr txBox="1"/>
          <p:nvPr/>
        </p:nvSpPr>
        <p:spPr>
          <a:xfrm>
            <a:off x="281726" y="2440948"/>
            <a:ext cx="2909818" cy="11387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500" b="1" dirty="0">
                <a:latin typeface="Times New Roman"/>
                <a:cs typeface="Times New Roman"/>
              </a:rPr>
              <a:t>METHODOLOGY</a:t>
            </a:r>
            <a:br>
              <a:rPr lang="en-US" sz="2500" b="1" dirty="0">
                <a:latin typeface="Times New Roman"/>
                <a:cs typeface="Times New Roman"/>
              </a:rPr>
            </a:br>
            <a:r>
              <a:rPr lang="en-US" sz="2500" b="1" dirty="0">
                <a:latin typeface="Times New Roman"/>
                <a:cs typeface="Times New Roman"/>
              </a:rPr>
              <a:t>CRISP-DM</a:t>
            </a:r>
            <a:endParaRPr lang="en-US" sz="2500" dirty="0">
              <a:latin typeface="Times New Roman"/>
              <a:cs typeface="Times New Roman"/>
            </a:endParaRPr>
          </a:p>
          <a:p>
            <a:pPr algn="l"/>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1" name="Google Shape;108;p19">
            <a:extLst>
              <a:ext uri="{FF2B5EF4-FFF2-40B4-BE49-F238E27FC236}">
                <a16:creationId xmlns:a16="http://schemas.microsoft.com/office/drawing/2014/main" id="{89C77931-8E9B-9ADC-BE56-D66C44700011}"/>
              </a:ext>
            </a:extLst>
          </p:cNvPr>
          <p:cNvSpPr txBox="1">
            <a:spLocks/>
          </p:cNvSpPr>
          <p:nvPr/>
        </p:nvSpPr>
        <p:spPr>
          <a:xfrm>
            <a:off x="380999" y="229456"/>
            <a:ext cx="8368500" cy="495300"/>
          </a:xfrm>
          <a:prstGeom prst="rect">
            <a:avLst/>
          </a:prstGeom>
          <a:noFill/>
          <a:ln>
            <a:noFill/>
          </a:ln>
        </p:spPr>
        <p:txBody>
          <a:bodyPr spcFirstLastPara="1" vert="horz" wrap="square" lIns="0" tIns="0" rIns="0" bIns="0" rtlCol="0" anchor="ctr" anchorCtr="0">
            <a:noAutofit/>
          </a:bodyPr>
          <a:lst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0"/>
              </a:spcBef>
            </a:pPr>
            <a:r>
              <a:rPr lang="en-US" sz="4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a:cs typeface="Times New Roman"/>
              </a:rPr>
              <a:t>Technologies</a:t>
            </a:r>
            <a:endParaRPr lang="en-US" dirty="0">
              <a:pattFill prst="dkUpDiag">
                <a:fgClr>
                  <a:schemeClr val="tx2"/>
                </a:fgClr>
                <a:bgClr>
                  <a:schemeClr val="tx2">
                    <a:lumMod val="20000"/>
                    <a:lumOff val="80000"/>
                  </a:schemeClr>
                </a:bgClr>
              </a:pattFill>
            </a:endParaRPr>
          </a:p>
        </p:txBody>
      </p:sp>
      <p:pic>
        <p:nvPicPr>
          <p:cNvPr id="4" name="Picture 3" descr="A screenshot of a computer&#10;&#10;Description automatically generated">
            <a:extLst>
              <a:ext uri="{FF2B5EF4-FFF2-40B4-BE49-F238E27FC236}">
                <a16:creationId xmlns:a16="http://schemas.microsoft.com/office/drawing/2014/main" id="{188AEE29-1530-E5CE-BF95-3E5DF1557759}"/>
              </a:ext>
            </a:extLst>
          </p:cNvPr>
          <p:cNvPicPr>
            <a:picLocks noChangeAspect="1"/>
          </p:cNvPicPr>
          <p:nvPr/>
        </p:nvPicPr>
        <p:blipFill>
          <a:blip r:embed="rId2"/>
          <a:stretch>
            <a:fillRect/>
          </a:stretch>
        </p:blipFill>
        <p:spPr>
          <a:xfrm>
            <a:off x="893795" y="969520"/>
            <a:ext cx="7342909" cy="3866501"/>
          </a:xfrm>
          <a:prstGeom prst="rect">
            <a:avLst/>
          </a:prstGeom>
        </p:spPr>
      </p:pic>
      <mc:AlternateContent xmlns:mc="http://schemas.openxmlformats.org/markup-compatibility/2006" xmlns:p14="http://schemas.microsoft.com/office/powerpoint/2010/main">
        <mc:Choice Requires="p14">
          <p:contentPart p14:bwMode="auto" r:id="rId3">
            <p14:nvContentPartPr>
              <p14:cNvPr id="27" name="Ink 26">
                <a:extLst>
                  <a:ext uri="{FF2B5EF4-FFF2-40B4-BE49-F238E27FC236}">
                    <a16:creationId xmlns:a16="http://schemas.microsoft.com/office/drawing/2014/main" id="{3DFD4AEF-1C90-D4FC-CE78-31AF37FFED4D}"/>
                  </a:ext>
                </a:extLst>
              </p14:cNvPr>
              <p14:cNvContentPartPr/>
              <p14:nvPr/>
            </p14:nvContentPartPr>
            <p14:xfrm>
              <a:off x="2558116" y="1334440"/>
              <a:ext cx="158040" cy="352800"/>
            </p14:xfrm>
          </p:contentPart>
        </mc:Choice>
        <mc:Fallback xmlns="">
          <p:pic>
            <p:nvPicPr>
              <p:cNvPr id="27" name="Ink 26">
                <a:extLst>
                  <a:ext uri="{FF2B5EF4-FFF2-40B4-BE49-F238E27FC236}">
                    <a16:creationId xmlns:a16="http://schemas.microsoft.com/office/drawing/2014/main" id="{3DFD4AEF-1C90-D4FC-CE78-31AF37FFED4D}"/>
                  </a:ext>
                </a:extLst>
              </p:cNvPr>
              <p:cNvPicPr/>
              <p:nvPr/>
            </p:nvPicPr>
            <p:blipFill>
              <a:blip r:embed="rId4"/>
              <a:stretch>
                <a:fillRect/>
              </a:stretch>
            </p:blipFill>
            <p:spPr>
              <a:xfrm>
                <a:off x="2551996" y="1328320"/>
                <a:ext cx="170280" cy="3650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2" name="Ink 41">
                <a:extLst>
                  <a:ext uri="{FF2B5EF4-FFF2-40B4-BE49-F238E27FC236}">
                    <a16:creationId xmlns:a16="http://schemas.microsoft.com/office/drawing/2014/main" id="{AA847654-8592-F7A0-BB97-69380F3180A8}"/>
                  </a:ext>
                </a:extLst>
              </p14:cNvPr>
              <p14:cNvContentPartPr/>
              <p14:nvPr/>
            </p14:nvContentPartPr>
            <p14:xfrm>
              <a:off x="1388476" y="1149400"/>
              <a:ext cx="1276560" cy="324360"/>
            </p14:xfrm>
          </p:contentPart>
        </mc:Choice>
        <mc:Fallback xmlns="">
          <p:pic>
            <p:nvPicPr>
              <p:cNvPr id="42" name="Ink 41">
                <a:extLst>
                  <a:ext uri="{FF2B5EF4-FFF2-40B4-BE49-F238E27FC236}">
                    <a16:creationId xmlns:a16="http://schemas.microsoft.com/office/drawing/2014/main" id="{AA847654-8592-F7A0-BB97-69380F3180A8}"/>
                  </a:ext>
                </a:extLst>
              </p:cNvPr>
              <p:cNvPicPr/>
              <p:nvPr/>
            </p:nvPicPr>
            <p:blipFill>
              <a:blip r:embed="rId6"/>
              <a:stretch>
                <a:fillRect/>
              </a:stretch>
            </p:blipFill>
            <p:spPr>
              <a:xfrm>
                <a:off x="1325476" y="1086400"/>
                <a:ext cx="1402200" cy="45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3" name="Ink 42">
                <a:extLst>
                  <a:ext uri="{FF2B5EF4-FFF2-40B4-BE49-F238E27FC236}">
                    <a16:creationId xmlns:a16="http://schemas.microsoft.com/office/drawing/2014/main" id="{A3CF3459-3E6F-3AE4-6645-586C806CEDA3}"/>
                  </a:ext>
                </a:extLst>
              </p14:cNvPr>
              <p14:cNvContentPartPr/>
              <p14:nvPr/>
            </p14:nvContentPartPr>
            <p14:xfrm>
              <a:off x="7260436" y="4276000"/>
              <a:ext cx="378360" cy="46800"/>
            </p14:xfrm>
          </p:contentPart>
        </mc:Choice>
        <mc:Fallback xmlns="">
          <p:pic>
            <p:nvPicPr>
              <p:cNvPr id="43" name="Ink 42">
                <a:extLst>
                  <a:ext uri="{FF2B5EF4-FFF2-40B4-BE49-F238E27FC236}">
                    <a16:creationId xmlns:a16="http://schemas.microsoft.com/office/drawing/2014/main" id="{A3CF3459-3E6F-3AE4-6645-586C806CEDA3}"/>
                  </a:ext>
                </a:extLst>
              </p:cNvPr>
              <p:cNvPicPr/>
              <p:nvPr/>
            </p:nvPicPr>
            <p:blipFill>
              <a:blip r:embed="rId8"/>
              <a:stretch>
                <a:fillRect/>
              </a:stretch>
            </p:blipFill>
            <p:spPr>
              <a:xfrm>
                <a:off x="7197796" y="4213360"/>
                <a:ext cx="504000" cy="172440"/>
              </a:xfrm>
              <a:prstGeom prst="rect">
                <a:avLst/>
              </a:prstGeom>
            </p:spPr>
          </p:pic>
        </mc:Fallback>
      </mc:AlternateContent>
    </p:spTree>
    <p:extLst>
      <p:ext uri="{BB962C8B-B14F-4D97-AF65-F5344CB8AC3E}">
        <p14:creationId xmlns:p14="http://schemas.microsoft.com/office/powerpoint/2010/main" val="31703009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142</TotalTime>
  <Words>650</Words>
  <Application>Microsoft Office PowerPoint</Application>
  <PresentationFormat>On-screen Show (16:9)</PresentationFormat>
  <Paragraphs>69</Paragraphs>
  <Slides>13</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-apple-system</vt:lpstr>
      <vt:lpstr>Roboto</vt:lpstr>
      <vt:lpstr>Tw Cen MT</vt:lpstr>
      <vt:lpstr>Noto Sans Symbols</vt:lpstr>
      <vt:lpstr>Arial</vt:lpstr>
      <vt:lpstr>Wingdings 3</vt:lpstr>
      <vt:lpstr>Tw Cen MT Condensed</vt:lpstr>
      <vt:lpstr>Times New Roman</vt:lpstr>
      <vt:lpstr>Wingdings</vt:lpstr>
      <vt:lpstr>Integral</vt:lpstr>
      <vt:lpstr>PowerPoint Presentation</vt:lpstr>
      <vt:lpstr>PowerPoint Presentation</vt:lpstr>
      <vt:lpstr>PowerPoint Presentation</vt:lpstr>
      <vt:lpstr>PowerPoint Presentation</vt:lpstr>
      <vt:lpstr>PowerPoint Presentation</vt:lpstr>
      <vt:lpstr>The Solutions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Dana Sula</dc:creator>
  <cp:lastModifiedBy>Jahangir, Jefrina</cp:lastModifiedBy>
  <cp:revision>9</cp:revision>
  <dcterms:modified xsi:type="dcterms:W3CDTF">2024-03-04T04:11:43Z</dcterms:modified>
</cp:coreProperties>
</file>