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TT Rounds Condensed" charset="1" panose="02000506030000020003"/>
      <p:regular r:id="rId14"/>
    </p:embeddedFont>
    <p:embeddedFont>
      <p:font typeface="TT Rounds Condensed Bold" charset="1" panose="02000806030000020003"/>
      <p:regular r:id="rId15"/>
    </p:embeddedFont>
    <p:embeddedFont>
      <p:font typeface="TT Rounds Condensed Italics" charset="1" panose="02000506030000090003"/>
      <p:regular r:id="rId16"/>
    </p:embeddedFont>
    <p:embeddedFont>
      <p:font typeface="TT Rounds Condensed Bold Italics" charset="1" panose="02000806030000090003"/>
      <p:regular r:id="rId17"/>
    </p:embeddedFont>
    <p:embeddedFont>
      <p:font typeface="TT Rounds Condensed Thin" charset="1" panose="02000503020000020003"/>
      <p:regular r:id="rId18"/>
    </p:embeddedFont>
    <p:embeddedFont>
      <p:font typeface="TT Rounds Condensed Thin Italics" charset="1" panose="02000503020000090003"/>
      <p:regular r:id="rId19"/>
    </p:embeddedFont>
    <p:embeddedFont>
      <p:font typeface="TT Rounds Condensed Heavy" charset="1" panose="02000506030000020003"/>
      <p:regular r:id="rId20"/>
    </p:embeddedFont>
    <p:embeddedFont>
      <p:font typeface="TT Rounds Condensed Heavy Italics" charset="1" panose="02000506000000090003"/>
      <p:regular r:id="rId21"/>
    </p:embeddedFont>
    <p:embeddedFont>
      <p:font typeface="Repo Bold" charset="1" panose="02000503040000020004"/>
      <p:regular r:id="rId22"/>
    </p:embeddedFont>
    <p:embeddedFont>
      <p:font typeface="Repo Bold Bold" charset="1" panose="0200050304000002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https://medium.com/@darshilp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8"/>
            <a:chOff x="0" y="0"/>
            <a:chExt cx="24384003" cy="1319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426946" y="1728597"/>
            <a:ext cx="5418142" cy="453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56"/>
              </a:lnSpc>
            </a:pPr>
            <a:r>
              <a:rPr lang="en-US" sz="8200" spc="-149">
                <a:solidFill>
                  <a:srgbClr val="000000"/>
                </a:solidFill>
                <a:latin typeface="TT Rounds Condensed Light"/>
              </a:rPr>
              <a:t>Analyzing Trending YouTube Videos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258027" y="-595625"/>
            <a:ext cx="10029975" cy="12463399"/>
          </a:xfrm>
          <a:custGeom>
            <a:avLst/>
            <a:gdLst/>
            <a:ahLst/>
            <a:cxnLst/>
            <a:rect r="r" b="b" t="t" l="l"/>
            <a:pathLst>
              <a:path h="12463399" w="10029975">
                <a:moveTo>
                  <a:pt x="0" y="0"/>
                </a:moveTo>
                <a:lnTo>
                  <a:pt x="10029975" y="0"/>
                </a:lnTo>
                <a:lnTo>
                  <a:pt x="10029975" y="12463399"/>
                </a:lnTo>
                <a:lnTo>
                  <a:pt x="0" y="12463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866" t="0" r="-43997" b="-1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8"/>
            <a:chOff x="0" y="0"/>
            <a:chExt cx="24384003" cy="1319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rot="2917">
            <a:off x="1783945" y="2606768"/>
            <a:ext cx="14963145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4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4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15917" y="662751"/>
            <a:ext cx="7903352" cy="1239448"/>
            <a:chOff x="0" y="0"/>
            <a:chExt cx="10537803" cy="16525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1209" y="21209"/>
              <a:ext cx="10495406" cy="1610233"/>
            </a:xfrm>
            <a:custGeom>
              <a:avLst/>
              <a:gdLst/>
              <a:ahLst/>
              <a:cxnLst/>
              <a:rect r="r" b="b" t="t" l="l"/>
              <a:pathLst>
                <a:path h="1610233" w="10495406">
                  <a:moveTo>
                    <a:pt x="0" y="268351"/>
                  </a:moveTo>
                  <a:cubicBezTo>
                    <a:pt x="0" y="120142"/>
                    <a:pt x="122809" y="0"/>
                    <a:pt x="274320" y="0"/>
                  </a:cubicBezTo>
                  <a:lnTo>
                    <a:pt x="10221087" y="0"/>
                  </a:lnTo>
                  <a:cubicBezTo>
                    <a:pt x="10372598" y="0"/>
                    <a:pt x="10495406" y="120142"/>
                    <a:pt x="10495406" y="268351"/>
                  </a:cubicBezTo>
                  <a:lnTo>
                    <a:pt x="10495406" y="1341882"/>
                  </a:lnTo>
                  <a:cubicBezTo>
                    <a:pt x="10495406" y="1490091"/>
                    <a:pt x="10372598" y="1610233"/>
                    <a:pt x="10221087" y="1610233"/>
                  </a:cubicBezTo>
                  <a:lnTo>
                    <a:pt x="274320" y="1610233"/>
                  </a:lnTo>
                  <a:cubicBezTo>
                    <a:pt x="122809" y="1610233"/>
                    <a:pt x="0" y="1490091"/>
                    <a:pt x="0" y="1341882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37825" cy="1652651"/>
            </a:xfrm>
            <a:custGeom>
              <a:avLst/>
              <a:gdLst/>
              <a:ahLst/>
              <a:cxnLst/>
              <a:rect r="r" b="b" t="t" l="l"/>
              <a:pathLst>
                <a:path h="1652651" w="10537825">
                  <a:moveTo>
                    <a:pt x="0" y="289560"/>
                  </a:moveTo>
                  <a:cubicBezTo>
                    <a:pt x="0" y="129159"/>
                    <a:pt x="132715" y="0"/>
                    <a:pt x="295529" y="0"/>
                  </a:cubicBezTo>
                  <a:lnTo>
                    <a:pt x="10242296" y="0"/>
                  </a:lnTo>
                  <a:lnTo>
                    <a:pt x="10242296" y="21209"/>
                  </a:lnTo>
                  <a:lnTo>
                    <a:pt x="10242296" y="0"/>
                  </a:lnTo>
                  <a:cubicBezTo>
                    <a:pt x="10405110" y="0"/>
                    <a:pt x="10537825" y="129159"/>
                    <a:pt x="10537825" y="289560"/>
                  </a:cubicBezTo>
                  <a:lnTo>
                    <a:pt x="10516615" y="289560"/>
                  </a:lnTo>
                  <a:lnTo>
                    <a:pt x="10537825" y="289560"/>
                  </a:lnTo>
                  <a:lnTo>
                    <a:pt x="10537825" y="1363091"/>
                  </a:lnTo>
                  <a:lnTo>
                    <a:pt x="10516615" y="1363091"/>
                  </a:lnTo>
                  <a:lnTo>
                    <a:pt x="10537825" y="1363091"/>
                  </a:lnTo>
                  <a:cubicBezTo>
                    <a:pt x="10537825" y="1523492"/>
                    <a:pt x="10405110" y="1652651"/>
                    <a:pt x="10242296" y="1652651"/>
                  </a:cubicBezTo>
                  <a:lnTo>
                    <a:pt x="10242296" y="1631442"/>
                  </a:lnTo>
                  <a:lnTo>
                    <a:pt x="10242296" y="1652651"/>
                  </a:lnTo>
                  <a:lnTo>
                    <a:pt x="295529" y="1652651"/>
                  </a:lnTo>
                  <a:lnTo>
                    <a:pt x="295529" y="1631442"/>
                  </a:lnTo>
                  <a:lnTo>
                    <a:pt x="295529" y="1652651"/>
                  </a:lnTo>
                  <a:cubicBezTo>
                    <a:pt x="132715" y="1652651"/>
                    <a:pt x="0" y="1523365"/>
                    <a:pt x="0" y="1363091"/>
                  </a:cubicBezTo>
                  <a:lnTo>
                    <a:pt x="0" y="289560"/>
                  </a:lnTo>
                  <a:lnTo>
                    <a:pt x="21209" y="289560"/>
                  </a:lnTo>
                  <a:lnTo>
                    <a:pt x="0" y="289560"/>
                  </a:lnTo>
                  <a:moveTo>
                    <a:pt x="42291" y="289560"/>
                  </a:moveTo>
                  <a:lnTo>
                    <a:pt x="42291" y="1363091"/>
                  </a:lnTo>
                  <a:lnTo>
                    <a:pt x="21209" y="1363091"/>
                  </a:lnTo>
                  <a:lnTo>
                    <a:pt x="42291" y="1363091"/>
                  </a:lnTo>
                  <a:cubicBezTo>
                    <a:pt x="42291" y="1499235"/>
                    <a:pt x="155194" y="1610360"/>
                    <a:pt x="295402" y="1610360"/>
                  </a:cubicBezTo>
                  <a:lnTo>
                    <a:pt x="10242296" y="1610360"/>
                  </a:lnTo>
                  <a:cubicBezTo>
                    <a:pt x="10382503" y="1610360"/>
                    <a:pt x="10495407" y="1499235"/>
                    <a:pt x="10495407" y="1363091"/>
                  </a:cubicBezTo>
                  <a:lnTo>
                    <a:pt x="10495407" y="289560"/>
                  </a:lnTo>
                  <a:cubicBezTo>
                    <a:pt x="10495407" y="153416"/>
                    <a:pt x="10382503" y="42291"/>
                    <a:pt x="10242296" y="42291"/>
                  </a:cubicBezTo>
                  <a:lnTo>
                    <a:pt x="295529" y="42291"/>
                  </a:lnTo>
                  <a:lnTo>
                    <a:pt x="295529" y="21209"/>
                  </a:lnTo>
                  <a:lnTo>
                    <a:pt x="295529" y="42291"/>
                  </a:lnTo>
                  <a:cubicBezTo>
                    <a:pt x="155194" y="42291"/>
                    <a:pt x="42291" y="153416"/>
                    <a:pt x="42291" y="289560"/>
                  </a:cubicBezTo>
                  <a:close/>
                </a:path>
              </a:pathLst>
            </a:custGeom>
            <a:solidFill>
              <a:srgbClr val="603403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2112016" y="3047598"/>
            <a:ext cx="2371105" cy="2342989"/>
          </a:xfrm>
          <a:custGeom>
            <a:avLst/>
            <a:gdLst/>
            <a:ahLst/>
            <a:cxnLst/>
            <a:rect r="r" b="b" t="t" l="l"/>
            <a:pathLst>
              <a:path h="2342989" w="2371105">
                <a:moveTo>
                  <a:pt x="0" y="0"/>
                </a:moveTo>
                <a:lnTo>
                  <a:pt x="2371105" y="0"/>
                </a:lnTo>
                <a:lnTo>
                  <a:pt x="2371105" y="2342989"/>
                </a:lnTo>
                <a:lnTo>
                  <a:pt x="0" y="2342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694591" y="3151130"/>
            <a:ext cx="3593411" cy="1796706"/>
          </a:xfrm>
          <a:custGeom>
            <a:avLst/>
            <a:gdLst/>
            <a:ahLst/>
            <a:cxnLst/>
            <a:rect r="r" b="b" t="t" l="l"/>
            <a:pathLst>
              <a:path h="1796706" w="3593411">
                <a:moveTo>
                  <a:pt x="0" y="0"/>
                </a:moveTo>
                <a:lnTo>
                  <a:pt x="3593411" y="0"/>
                </a:lnTo>
                <a:lnTo>
                  <a:pt x="3593411" y="1796705"/>
                </a:lnTo>
                <a:lnTo>
                  <a:pt x="0" y="17967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571833" y="6220611"/>
            <a:ext cx="5660395" cy="3627735"/>
          </a:xfrm>
          <a:custGeom>
            <a:avLst/>
            <a:gdLst/>
            <a:ahLst/>
            <a:cxnLst/>
            <a:rect r="r" b="b" t="t" l="l"/>
            <a:pathLst>
              <a:path h="3627735" w="5660395">
                <a:moveTo>
                  <a:pt x="0" y="0"/>
                </a:moveTo>
                <a:lnTo>
                  <a:pt x="5660395" y="0"/>
                </a:lnTo>
                <a:lnTo>
                  <a:pt x="5660395" y="3627735"/>
                </a:lnTo>
                <a:lnTo>
                  <a:pt x="0" y="3627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054410" y="6678031"/>
            <a:ext cx="3853546" cy="2712897"/>
          </a:xfrm>
          <a:custGeom>
            <a:avLst/>
            <a:gdLst/>
            <a:ahLst/>
            <a:cxnLst/>
            <a:rect r="r" b="b" t="t" l="l"/>
            <a:pathLst>
              <a:path h="2712897" w="3853546">
                <a:moveTo>
                  <a:pt x="0" y="0"/>
                </a:moveTo>
                <a:lnTo>
                  <a:pt x="3853546" y="0"/>
                </a:lnTo>
                <a:lnTo>
                  <a:pt x="3853546" y="2712896"/>
                </a:lnTo>
                <a:lnTo>
                  <a:pt x="0" y="27128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491020" y="7276698"/>
            <a:ext cx="5235103" cy="1838374"/>
          </a:xfrm>
          <a:custGeom>
            <a:avLst/>
            <a:gdLst/>
            <a:ahLst/>
            <a:cxnLst/>
            <a:rect r="r" b="b" t="t" l="l"/>
            <a:pathLst>
              <a:path h="1838374" w="5235103">
                <a:moveTo>
                  <a:pt x="0" y="0"/>
                </a:moveTo>
                <a:lnTo>
                  <a:pt x="5235103" y="0"/>
                </a:lnTo>
                <a:lnTo>
                  <a:pt x="5235103" y="1838374"/>
                </a:lnTo>
                <a:lnTo>
                  <a:pt x="0" y="18383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775534" y="3086187"/>
            <a:ext cx="4336482" cy="2265812"/>
          </a:xfrm>
          <a:custGeom>
            <a:avLst/>
            <a:gdLst/>
            <a:ahLst/>
            <a:cxnLst/>
            <a:rect r="r" b="b" t="t" l="l"/>
            <a:pathLst>
              <a:path h="2265812" w="4336482">
                <a:moveTo>
                  <a:pt x="0" y="0"/>
                </a:moveTo>
                <a:lnTo>
                  <a:pt x="4336482" y="0"/>
                </a:lnTo>
                <a:lnTo>
                  <a:pt x="4336482" y="2265811"/>
                </a:lnTo>
                <a:lnTo>
                  <a:pt x="0" y="22658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18662" y="822760"/>
            <a:ext cx="8344716" cy="1035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56">
                <a:solidFill>
                  <a:srgbClr val="FFFFFF"/>
                </a:solidFill>
                <a:latin typeface="TT Rounds Condensed"/>
              </a:rPr>
              <a:t>Tools and technologies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59030" y="3047598"/>
            <a:ext cx="5303520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8223" indent="-434111" lvl="1">
              <a:lnSpc>
                <a:spcPts val="4320"/>
              </a:lnSpc>
              <a:buFont typeface="Arial"/>
              <a:buChar char="•"/>
            </a:pPr>
            <a:r>
              <a:rPr lang="en-US" sz="3600" spc="32">
                <a:solidFill>
                  <a:srgbClr val="000000"/>
                </a:solidFill>
                <a:latin typeface="TT Rounds Condensed"/>
              </a:rPr>
              <a:t>YouTube Data API v3</a:t>
            </a:r>
          </a:p>
          <a:p>
            <a:pPr algn="l" marL="868680" indent="-434340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AWS Lambda</a:t>
            </a:r>
          </a:p>
          <a:p>
            <a:pPr algn="l" marL="868680" indent="-434340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Redshift</a:t>
            </a:r>
          </a:p>
          <a:p>
            <a:pPr algn="l" marL="868680" indent="-434340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 AWS S3</a:t>
            </a:r>
          </a:p>
          <a:p>
            <a:pPr algn="l" marL="868680" indent="-434340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Amazon Athena</a:t>
            </a:r>
          </a:p>
          <a:p>
            <a:pPr algn="l" marL="868680" indent="-434340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AWS CloudWatch</a:t>
            </a:r>
          </a:p>
          <a:p>
            <a:pPr algn="l" marL="868680" indent="-434340" lvl="1">
              <a:lnSpc>
                <a:spcPts val="4320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</a:rPr>
              <a:t>Amazon QuickSight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819269" y="5381062"/>
            <a:ext cx="2744037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24">
                <a:solidFill>
                  <a:srgbClr val="000000"/>
                </a:solidFill>
                <a:latin typeface="TT Rounds Condensed"/>
              </a:rPr>
              <a:t>AWS CloudWatch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8"/>
            <a:chOff x="0" y="0"/>
            <a:chExt cx="24384003" cy="1319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64" y="9601200"/>
            <a:ext cx="18283238" cy="685800"/>
            <a:chOff x="0" y="0"/>
            <a:chExt cx="24377651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4" y="9501474"/>
            <a:ext cx="18283238" cy="96012"/>
            <a:chOff x="0" y="0"/>
            <a:chExt cx="24377651" cy="1280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545840" y="6384370"/>
            <a:ext cx="4991206" cy="2608342"/>
            <a:chOff x="0" y="0"/>
            <a:chExt cx="6654941" cy="347778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1209" y="21082"/>
              <a:ext cx="6612509" cy="3435604"/>
            </a:xfrm>
            <a:custGeom>
              <a:avLst/>
              <a:gdLst/>
              <a:ahLst/>
              <a:cxnLst/>
              <a:rect r="r" b="b" t="t" l="l"/>
              <a:pathLst>
                <a:path h="3435604" w="6612509">
                  <a:moveTo>
                    <a:pt x="0" y="572643"/>
                  </a:moveTo>
                  <a:cubicBezTo>
                    <a:pt x="0" y="256413"/>
                    <a:pt x="257810" y="0"/>
                    <a:pt x="575945" y="0"/>
                  </a:cubicBezTo>
                  <a:lnTo>
                    <a:pt x="6036564" y="0"/>
                  </a:lnTo>
                  <a:cubicBezTo>
                    <a:pt x="6354699" y="0"/>
                    <a:pt x="6612509" y="256413"/>
                    <a:pt x="6612509" y="572643"/>
                  </a:cubicBezTo>
                  <a:lnTo>
                    <a:pt x="6612509" y="2862961"/>
                  </a:lnTo>
                  <a:cubicBezTo>
                    <a:pt x="6612509" y="3179191"/>
                    <a:pt x="6354699" y="3435604"/>
                    <a:pt x="6036564" y="3435604"/>
                  </a:cubicBezTo>
                  <a:lnTo>
                    <a:pt x="575945" y="3435604"/>
                  </a:lnTo>
                  <a:cubicBezTo>
                    <a:pt x="257810" y="3435604"/>
                    <a:pt x="0" y="3179191"/>
                    <a:pt x="0" y="2862961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54927" cy="3477768"/>
            </a:xfrm>
            <a:custGeom>
              <a:avLst/>
              <a:gdLst/>
              <a:ahLst/>
              <a:cxnLst/>
              <a:rect r="r" b="b" t="t" l="l"/>
              <a:pathLst>
                <a:path h="3477768" w="6654927">
                  <a:moveTo>
                    <a:pt x="0" y="593725"/>
                  </a:moveTo>
                  <a:cubicBezTo>
                    <a:pt x="0" y="265684"/>
                    <a:pt x="267462" y="0"/>
                    <a:pt x="597154" y="0"/>
                  </a:cubicBezTo>
                  <a:lnTo>
                    <a:pt x="6057773" y="0"/>
                  </a:lnTo>
                  <a:lnTo>
                    <a:pt x="6057773" y="21209"/>
                  </a:lnTo>
                  <a:lnTo>
                    <a:pt x="6057773" y="0"/>
                  </a:lnTo>
                  <a:cubicBezTo>
                    <a:pt x="6387465" y="0"/>
                    <a:pt x="6654927" y="265684"/>
                    <a:pt x="6654927" y="593725"/>
                  </a:cubicBezTo>
                  <a:lnTo>
                    <a:pt x="6633718" y="593725"/>
                  </a:lnTo>
                  <a:lnTo>
                    <a:pt x="6654927" y="593725"/>
                  </a:lnTo>
                  <a:lnTo>
                    <a:pt x="6654927" y="2884043"/>
                  </a:lnTo>
                  <a:lnTo>
                    <a:pt x="6633718" y="2884043"/>
                  </a:lnTo>
                  <a:lnTo>
                    <a:pt x="6654927" y="2884043"/>
                  </a:lnTo>
                  <a:cubicBezTo>
                    <a:pt x="6654927" y="3212084"/>
                    <a:pt x="6387465" y="3477768"/>
                    <a:pt x="6057773" y="3477768"/>
                  </a:cubicBezTo>
                  <a:lnTo>
                    <a:pt x="6057773" y="3456559"/>
                  </a:lnTo>
                  <a:lnTo>
                    <a:pt x="6057773" y="3477768"/>
                  </a:lnTo>
                  <a:lnTo>
                    <a:pt x="597154" y="3477768"/>
                  </a:lnTo>
                  <a:lnTo>
                    <a:pt x="597154" y="3456559"/>
                  </a:lnTo>
                  <a:lnTo>
                    <a:pt x="597154" y="3477768"/>
                  </a:lnTo>
                  <a:cubicBezTo>
                    <a:pt x="267462" y="3477768"/>
                    <a:pt x="0" y="3212084"/>
                    <a:pt x="0" y="2884043"/>
                  </a:cubicBezTo>
                  <a:lnTo>
                    <a:pt x="0" y="593725"/>
                  </a:lnTo>
                  <a:lnTo>
                    <a:pt x="21209" y="593725"/>
                  </a:lnTo>
                  <a:lnTo>
                    <a:pt x="0" y="593725"/>
                  </a:lnTo>
                  <a:moveTo>
                    <a:pt x="42291" y="593725"/>
                  </a:moveTo>
                  <a:lnTo>
                    <a:pt x="42291" y="2884043"/>
                  </a:lnTo>
                  <a:lnTo>
                    <a:pt x="21209" y="2884043"/>
                  </a:lnTo>
                  <a:lnTo>
                    <a:pt x="42291" y="2884043"/>
                  </a:lnTo>
                  <a:cubicBezTo>
                    <a:pt x="42291" y="3188462"/>
                    <a:pt x="290576" y="3435477"/>
                    <a:pt x="597027" y="3435477"/>
                  </a:cubicBezTo>
                  <a:lnTo>
                    <a:pt x="6057773" y="3435477"/>
                  </a:lnTo>
                  <a:cubicBezTo>
                    <a:pt x="6364351" y="3435477"/>
                    <a:pt x="6612509" y="3188462"/>
                    <a:pt x="6612509" y="2884043"/>
                  </a:cubicBezTo>
                  <a:lnTo>
                    <a:pt x="6612509" y="593725"/>
                  </a:lnTo>
                  <a:cubicBezTo>
                    <a:pt x="6612509" y="289306"/>
                    <a:pt x="6364224" y="42291"/>
                    <a:pt x="6057773" y="42291"/>
                  </a:cubicBezTo>
                  <a:lnTo>
                    <a:pt x="597154" y="42291"/>
                  </a:lnTo>
                  <a:lnTo>
                    <a:pt x="597154" y="21209"/>
                  </a:lnTo>
                  <a:lnTo>
                    <a:pt x="597154" y="42291"/>
                  </a:lnTo>
                  <a:cubicBezTo>
                    <a:pt x="290576" y="42291"/>
                    <a:pt x="42291" y="289306"/>
                    <a:pt x="42291" y="593725"/>
                  </a:cubicBezTo>
                  <a:close/>
                </a:path>
              </a:pathLst>
            </a:custGeom>
            <a:solidFill>
              <a:srgbClr val="603403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789188" y="635932"/>
            <a:ext cx="9952531" cy="5015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2"/>
              </a:lnSpc>
              <a:spcBef>
                <a:spcPct val="0"/>
              </a:spcBef>
            </a:pPr>
            <a:r>
              <a:rPr lang="en-US" sz="14394">
                <a:solidFill>
                  <a:srgbClr val="000000"/>
                </a:solidFill>
                <a:latin typeface="Repo Bold"/>
              </a:rPr>
              <a:t>Any Questions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67487" y="6290448"/>
            <a:ext cx="2347913" cy="248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2"/>
              </a:lnSpc>
              <a:spcBef>
                <a:spcPct val="0"/>
              </a:spcBef>
            </a:pPr>
            <a:r>
              <a:rPr lang="en-US" sz="14394">
                <a:solidFill>
                  <a:srgbClr val="000000"/>
                </a:solidFill>
                <a:latin typeface="Repo Bold"/>
              </a:rPr>
              <a:t>?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741720" y="426682"/>
            <a:ext cx="5970671" cy="5970671"/>
          </a:xfrm>
          <a:custGeom>
            <a:avLst/>
            <a:gdLst/>
            <a:ahLst/>
            <a:cxnLst/>
            <a:rect r="r" b="b" t="t" l="l"/>
            <a:pathLst>
              <a:path h="5970671" w="5970671">
                <a:moveTo>
                  <a:pt x="0" y="0"/>
                </a:moveTo>
                <a:lnTo>
                  <a:pt x="5970670" y="0"/>
                </a:lnTo>
                <a:lnTo>
                  <a:pt x="5970670" y="5970670"/>
                </a:lnTo>
                <a:lnTo>
                  <a:pt x="0" y="5970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8"/>
            <a:chOff x="0" y="0"/>
            <a:chExt cx="24384003" cy="1319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rot="2917">
            <a:off x="1783945" y="2606768"/>
            <a:ext cx="14963145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4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4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631169" y="3487669"/>
            <a:ext cx="4991206" cy="2608342"/>
            <a:chOff x="0" y="0"/>
            <a:chExt cx="6654941" cy="34777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1209" y="21082"/>
              <a:ext cx="6612509" cy="3435604"/>
            </a:xfrm>
            <a:custGeom>
              <a:avLst/>
              <a:gdLst/>
              <a:ahLst/>
              <a:cxnLst/>
              <a:rect r="r" b="b" t="t" l="l"/>
              <a:pathLst>
                <a:path h="3435604" w="6612509">
                  <a:moveTo>
                    <a:pt x="0" y="572643"/>
                  </a:moveTo>
                  <a:cubicBezTo>
                    <a:pt x="0" y="256413"/>
                    <a:pt x="257810" y="0"/>
                    <a:pt x="575945" y="0"/>
                  </a:cubicBezTo>
                  <a:lnTo>
                    <a:pt x="6036564" y="0"/>
                  </a:lnTo>
                  <a:cubicBezTo>
                    <a:pt x="6354699" y="0"/>
                    <a:pt x="6612509" y="256413"/>
                    <a:pt x="6612509" y="572643"/>
                  </a:cubicBezTo>
                  <a:lnTo>
                    <a:pt x="6612509" y="2862961"/>
                  </a:lnTo>
                  <a:cubicBezTo>
                    <a:pt x="6612509" y="3179191"/>
                    <a:pt x="6354699" y="3435604"/>
                    <a:pt x="6036564" y="3435604"/>
                  </a:cubicBezTo>
                  <a:lnTo>
                    <a:pt x="575945" y="3435604"/>
                  </a:lnTo>
                  <a:cubicBezTo>
                    <a:pt x="257810" y="3435604"/>
                    <a:pt x="0" y="3179191"/>
                    <a:pt x="0" y="2862961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54927" cy="3477768"/>
            </a:xfrm>
            <a:custGeom>
              <a:avLst/>
              <a:gdLst/>
              <a:ahLst/>
              <a:cxnLst/>
              <a:rect r="r" b="b" t="t" l="l"/>
              <a:pathLst>
                <a:path h="3477768" w="6654927">
                  <a:moveTo>
                    <a:pt x="0" y="593725"/>
                  </a:moveTo>
                  <a:cubicBezTo>
                    <a:pt x="0" y="265684"/>
                    <a:pt x="267462" y="0"/>
                    <a:pt x="597154" y="0"/>
                  </a:cubicBezTo>
                  <a:lnTo>
                    <a:pt x="6057773" y="0"/>
                  </a:lnTo>
                  <a:lnTo>
                    <a:pt x="6057773" y="21209"/>
                  </a:lnTo>
                  <a:lnTo>
                    <a:pt x="6057773" y="0"/>
                  </a:lnTo>
                  <a:cubicBezTo>
                    <a:pt x="6387465" y="0"/>
                    <a:pt x="6654927" y="265684"/>
                    <a:pt x="6654927" y="593725"/>
                  </a:cubicBezTo>
                  <a:lnTo>
                    <a:pt x="6633718" y="593725"/>
                  </a:lnTo>
                  <a:lnTo>
                    <a:pt x="6654927" y="593725"/>
                  </a:lnTo>
                  <a:lnTo>
                    <a:pt x="6654927" y="2884043"/>
                  </a:lnTo>
                  <a:lnTo>
                    <a:pt x="6633718" y="2884043"/>
                  </a:lnTo>
                  <a:lnTo>
                    <a:pt x="6654927" y="2884043"/>
                  </a:lnTo>
                  <a:cubicBezTo>
                    <a:pt x="6654927" y="3212084"/>
                    <a:pt x="6387465" y="3477768"/>
                    <a:pt x="6057773" y="3477768"/>
                  </a:cubicBezTo>
                  <a:lnTo>
                    <a:pt x="6057773" y="3456559"/>
                  </a:lnTo>
                  <a:lnTo>
                    <a:pt x="6057773" y="3477768"/>
                  </a:lnTo>
                  <a:lnTo>
                    <a:pt x="597154" y="3477768"/>
                  </a:lnTo>
                  <a:lnTo>
                    <a:pt x="597154" y="3456559"/>
                  </a:lnTo>
                  <a:lnTo>
                    <a:pt x="597154" y="3477768"/>
                  </a:lnTo>
                  <a:cubicBezTo>
                    <a:pt x="267462" y="3477768"/>
                    <a:pt x="0" y="3212084"/>
                    <a:pt x="0" y="2884043"/>
                  </a:cubicBezTo>
                  <a:lnTo>
                    <a:pt x="0" y="593725"/>
                  </a:lnTo>
                  <a:lnTo>
                    <a:pt x="21209" y="593725"/>
                  </a:lnTo>
                  <a:lnTo>
                    <a:pt x="0" y="593725"/>
                  </a:lnTo>
                  <a:moveTo>
                    <a:pt x="42291" y="593725"/>
                  </a:moveTo>
                  <a:lnTo>
                    <a:pt x="42291" y="2884043"/>
                  </a:lnTo>
                  <a:lnTo>
                    <a:pt x="21209" y="2884043"/>
                  </a:lnTo>
                  <a:lnTo>
                    <a:pt x="42291" y="2884043"/>
                  </a:lnTo>
                  <a:cubicBezTo>
                    <a:pt x="42291" y="3188462"/>
                    <a:pt x="290576" y="3435477"/>
                    <a:pt x="597027" y="3435477"/>
                  </a:cubicBezTo>
                  <a:lnTo>
                    <a:pt x="6057773" y="3435477"/>
                  </a:lnTo>
                  <a:cubicBezTo>
                    <a:pt x="6364351" y="3435477"/>
                    <a:pt x="6612509" y="3188462"/>
                    <a:pt x="6612509" y="2884043"/>
                  </a:cubicBezTo>
                  <a:lnTo>
                    <a:pt x="6612509" y="593725"/>
                  </a:lnTo>
                  <a:cubicBezTo>
                    <a:pt x="6612509" y="289306"/>
                    <a:pt x="6364224" y="42291"/>
                    <a:pt x="6057773" y="42291"/>
                  </a:cubicBezTo>
                  <a:lnTo>
                    <a:pt x="597154" y="42291"/>
                  </a:lnTo>
                  <a:lnTo>
                    <a:pt x="597154" y="21209"/>
                  </a:lnTo>
                  <a:lnTo>
                    <a:pt x="597154" y="42291"/>
                  </a:lnTo>
                  <a:cubicBezTo>
                    <a:pt x="290576" y="42291"/>
                    <a:pt x="42291" y="289306"/>
                    <a:pt x="42291" y="593725"/>
                  </a:cubicBezTo>
                  <a:close/>
                </a:path>
              </a:pathLst>
            </a:custGeom>
            <a:solidFill>
              <a:srgbClr val="603403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398170" y="3647140"/>
            <a:ext cx="4509230" cy="2309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80"/>
              </a:lnSpc>
            </a:pPr>
            <a:r>
              <a:rPr lang="en-US" sz="14400" spc="134">
                <a:solidFill>
                  <a:srgbClr val="FFFFFF"/>
                </a:solidFill>
                <a:latin typeface="TT Rounds Condensed"/>
              </a:rPr>
              <a:t>you!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66372" y="3744000"/>
            <a:ext cx="4993554" cy="452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80"/>
              </a:lnSpc>
            </a:pPr>
            <a:r>
              <a:rPr lang="en-US" sz="14400" spc="134">
                <a:solidFill>
                  <a:srgbClr val="000000"/>
                </a:solidFill>
                <a:latin typeface="TT Rounds Condensed"/>
              </a:rPr>
              <a:t>Thank 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8"/>
            <a:chOff x="0" y="0"/>
            <a:chExt cx="24384003" cy="1319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64" y="9601200"/>
            <a:ext cx="18283238" cy="685800"/>
            <a:chOff x="0" y="0"/>
            <a:chExt cx="24377651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4" y="9501474"/>
            <a:ext cx="18283238" cy="96012"/>
            <a:chOff x="0" y="0"/>
            <a:chExt cx="24377651" cy="1280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94416" y="3410134"/>
            <a:ext cx="14916957" cy="577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65633" indent="-382816" lvl="1">
              <a:lnSpc>
                <a:spcPts val="3809"/>
              </a:lnSpc>
              <a:buFont typeface="Arial"/>
              <a:buChar char="•"/>
            </a:pPr>
            <a:r>
              <a:rPr lang="en-US" sz="3174">
                <a:solidFill>
                  <a:srgbClr val="1F1F1F"/>
                </a:solidFill>
                <a:latin typeface="Arimo Bold"/>
              </a:rPr>
              <a:t>YouTube Data API v3</a:t>
            </a:r>
          </a:p>
          <a:p>
            <a:pPr marL="1370801" indent="-456934" lvl="2">
              <a:lnSpc>
                <a:spcPts val="3809"/>
              </a:lnSpc>
              <a:buFont typeface="Arial"/>
              <a:buChar char="⚬"/>
            </a:pPr>
            <a:r>
              <a:rPr lang="en-US" sz="3174">
                <a:solidFill>
                  <a:srgbClr val="1F1F1F"/>
                </a:solidFill>
                <a:latin typeface="Arimo"/>
              </a:rPr>
              <a:t> Semi-structured data obtained from the API.</a:t>
            </a:r>
          </a:p>
          <a:p>
            <a:pPr marL="1370801" indent="-456934" lvl="2">
              <a:lnSpc>
                <a:spcPts val="3809"/>
              </a:lnSpc>
              <a:buFont typeface="Arial"/>
              <a:buChar char="⚬"/>
            </a:pPr>
            <a:r>
              <a:rPr lang="en-US" sz="3174">
                <a:solidFill>
                  <a:srgbClr val="1F1F1F"/>
                </a:solidFill>
                <a:latin typeface="Arimo"/>
              </a:rPr>
              <a:t>Volume, Velocity, Variety, Value.</a:t>
            </a:r>
            <a:r>
              <a:rPr lang="en-US" sz="3174">
                <a:solidFill>
                  <a:srgbClr val="1F1F1F"/>
                </a:solidFill>
                <a:latin typeface="Arimo"/>
              </a:rPr>
              <a:t> </a:t>
            </a:r>
          </a:p>
          <a:p>
            <a:pPr>
              <a:lnSpc>
                <a:spcPts val="3809"/>
              </a:lnSpc>
            </a:pPr>
          </a:p>
          <a:p>
            <a:pPr marL="765633" indent="-382816" lvl="1">
              <a:lnSpc>
                <a:spcPts val="3809"/>
              </a:lnSpc>
              <a:buFont typeface="Arial"/>
              <a:buChar char="•"/>
            </a:pPr>
            <a:r>
              <a:rPr lang="en-US" sz="3174">
                <a:solidFill>
                  <a:srgbClr val="1F1F1F"/>
                </a:solidFill>
                <a:latin typeface="Arimo Bold"/>
              </a:rPr>
              <a:t>Analyzing Trending Videos</a:t>
            </a:r>
          </a:p>
          <a:p>
            <a:pPr marL="1370801" indent="-456934" lvl="2">
              <a:lnSpc>
                <a:spcPts val="3809"/>
              </a:lnSpc>
              <a:buFont typeface="Arial"/>
              <a:buChar char="⚬"/>
            </a:pPr>
            <a:r>
              <a:rPr lang="en-US" sz="3174">
                <a:solidFill>
                  <a:srgbClr val="1F1F1F"/>
                </a:solidFill>
                <a:latin typeface="Arimo"/>
              </a:rPr>
              <a:t>Understanding Content, Audience based on location and time.</a:t>
            </a:r>
          </a:p>
          <a:p>
            <a:pPr marL="1370801" indent="-456934" lvl="2">
              <a:lnSpc>
                <a:spcPts val="3809"/>
              </a:lnSpc>
              <a:buFont typeface="Arial"/>
              <a:buChar char="⚬"/>
            </a:pPr>
            <a:r>
              <a:rPr lang="en-US" sz="3174">
                <a:solidFill>
                  <a:srgbClr val="1F1F1F"/>
                </a:solidFill>
                <a:latin typeface="Arimo"/>
              </a:rPr>
              <a:t>Learn Advertisement insights.</a:t>
            </a:r>
          </a:p>
          <a:p>
            <a:pPr marL="1370801" indent="-456934" lvl="2">
              <a:lnSpc>
                <a:spcPts val="3809"/>
              </a:lnSpc>
              <a:buFont typeface="Arial"/>
              <a:buChar char="⚬"/>
            </a:pPr>
            <a:r>
              <a:rPr lang="en-US" sz="3174">
                <a:solidFill>
                  <a:srgbClr val="1F1F1F"/>
                </a:solidFill>
                <a:latin typeface="Arimo"/>
              </a:rPr>
              <a:t>Performance Tracking.</a:t>
            </a:r>
          </a:p>
          <a:p>
            <a:pPr>
              <a:lnSpc>
                <a:spcPts val="3809"/>
              </a:lnSpc>
            </a:pPr>
          </a:p>
          <a:p>
            <a:pPr marL="685401" indent="-342700" lvl="1">
              <a:lnSpc>
                <a:spcPts val="3809"/>
              </a:lnSpc>
              <a:buFont typeface="Arial"/>
              <a:buChar char="•"/>
            </a:pPr>
            <a:r>
              <a:rPr lang="en-US" sz="3174">
                <a:solidFill>
                  <a:srgbClr val="1F1F1F"/>
                </a:solidFill>
                <a:latin typeface="Arimo Bold"/>
              </a:rPr>
              <a:t>AWS Technologies</a:t>
            </a:r>
          </a:p>
          <a:p>
            <a:pPr marL="1370801" indent="-456934" lvl="2">
              <a:lnSpc>
                <a:spcPts val="3809"/>
              </a:lnSpc>
              <a:buFont typeface="Arial"/>
              <a:buChar char="⚬"/>
            </a:pPr>
            <a:r>
              <a:rPr lang="en-US" sz="3174">
                <a:solidFill>
                  <a:srgbClr val="1F1F1F"/>
                </a:solidFill>
                <a:latin typeface="Arimo"/>
              </a:rPr>
              <a:t>Use Aws services for scalability as per requirements.</a:t>
            </a:r>
          </a:p>
          <a:p>
            <a:pPr algn="l" marL="1370801" indent="-456934" lvl="2">
              <a:lnSpc>
                <a:spcPts val="3809"/>
              </a:lnSpc>
              <a:buFont typeface="Arial"/>
              <a:buChar char="⚬"/>
            </a:pPr>
            <a:r>
              <a:rPr lang="en-US" sz="3174">
                <a:solidFill>
                  <a:srgbClr val="1F1F1F"/>
                </a:solidFill>
                <a:latin typeface="Arimo"/>
              </a:rPr>
              <a:t>Secure Storage and monitoring.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77237" y="2512376"/>
            <a:ext cx="7114198" cy="608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1"/>
              </a:lnSpc>
            </a:pPr>
            <a:r>
              <a:rPr lang="en-US" sz="4067" spc="-24">
                <a:solidFill>
                  <a:srgbClr val="000000"/>
                </a:solidFill>
                <a:latin typeface="TT Rounds Condensed Light"/>
              </a:rPr>
              <a:t>​​ Predictive Analytics Dashboard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46291" y="323555"/>
            <a:ext cx="7129765" cy="1541372"/>
            <a:chOff x="0" y="0"/>
            <a:chExt cx="9506354" cy="205516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1681" y="21082"/>
              <a:ext cx="9462971" cy="2012950"/>
            </a:xfrm>
            <a:custGeom>
              <a:avLst/>
              <a:gdLst/>
              <a:ahLst/>
              <a:cxnLst/>
              <a:rect r="r" b="b" t="t" l="l"/>
              <a:pathLst>
                <a:path h="2012950" w="9462971">
                  <a:moveTo>
                    <a:pt x="130" y="335534"/>
                  </a:moveTo>
                  <a:cubicBezTo>
                    <a:pt x="130" y="150241"/>
                    <a:pt x="157119" y="0"/>
                    <a:pt x="350809" y="0"/>
                  </a:cubicBezTo>
                  <a:lnTo>
                    <a:pt x="9112292" y="0"/>
                  </a:lnTo>
                  <a:cubicBezTo>
                    <a:pt x="9305981" y="0"/>
                    <a:pt x="9462970" y="150241"/>
                    <a:pt x="9462970" y="335534"/>
                  </a:cubicBezTo>
                  <a:lnTo>
                    <a:pt x="9462970" y="1677416"/>
                  </a:lnTo>
                  <a:cubicBezTo>
                    <a:pt x="9462970" y="1862709"/>
                    <a:pt x="9305981" y="2012950"/>
                    <a:pt x="9112292" y="2012950"/>
                  </a:cubicBezTo>
                  <a:lnTo>
                    <a:pt x="350678" y="2012950"/>
                  </a:lnTo>
                  <a:cubicBezTo>
                    <a:pt x="156989" y="2012950"/>
                    <a:pt x="0" y="1862709"/>
                    <a:pt x="0" y="1677416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506332" cy="2055114"/>
            </a:xfrm>
            <a:custGeom>
              <a:avLst/>
              <a:gdLst/>
              <a:ahLst/>
              <a:cxnLst/>
              <a:rect r="r" b="b" t="t" l="l"/>
              <a:pathLst>
                <a:path h="2055114" w="9506332">
                  <a:moveTo>
                    <a:pt x="0" y="356616"/>
                  </a:moveTo>
                  <a:cubicBezTo>
                    <a:pt x="0" y="159385"/>
                    <a:pt x="167046" y="0"/>
                    <a:pt x="372359" y="0"/>
                  </a:cubicBezTo>
                  <a:lnTo>
                    <a:pt x="9133973" y="0"/>
                  </a:lnTo>
                  <a:lnTo>
                    <a:pt x="9133973" y="21209"/>
                  </a:lnTo>
                  <a:lnTo>
                    <a:pt x="9133973" y="0"/>
                  </a:lnTo>
                  <a:cubicBezTo>
                    <a:pt x="9339286" y="0"/>
                    <a:pt x="9506332" y="159385"/>
                    <a:pt x="9506332" y="356616"/>
                  </a:cubicBezTo>
                  <a:lnTo>
                    <a:pt x="9484521" y="356616"/>
                  </a:lnTo>
                  <a:lnTo>
                    <a:pt x="9506332" y="356616"/>
                  </a:lnTo>
                  <a:lnTo>
                    <a:pt x="9506332" y="1698498"/>
                  </a:lnTo>
                  <a:lnTo>
                    <a:pt x="9484521" y="1698498"/>
                  </a:lnTo>
                  <a:lnTo>
                    <a:pt x="9506332" y="1698498"/>
                  </a:lnTo>
                  <a:cubicBezTo>
                    <a:pt x="9506332" y="1895729"/>
                    <a:pt x="9339286" y="2055114"/>
                    <a:pt x="9133973" y="2055114"/>
                  </a:cubicBezTo>
                  <a:lnTo>
                    <a:pt x="9133973" y="2033905"/>
                  </a:lnTo>
                  <a:lnTo>
                    <a:pt x="9133973" y="2055114"/>
                  </a:lnTo>
                  <a:lnTo>
                    <a:pt x="372359" y="2055114"/>
                  </a:lnTo>
                  <a:lnTo>
                    <a:pt x="372359" y="2033905"/>
                  </a:lnTo>
                  <a:lnTo>
                    <a:pt x="372359" y="2055114"/>
                  </a:lnTo>
                  <a:cubicBezTo>
                    <a:pt x="167046" y="2055114"/>
                    <a:pt x="0" y="1895856"/>
                    <a:pt x="0" y="1698498"/>
                  </a:cubicBezTo>
                  <a:lnTo>
                    <a:pt x="0" y="356616"/>
                  </a:lnTo>
                  <a:lnTo>
                    <a:pt x="21811" y="356616"/>
                  </a:lnTo>
                  <a:lnTo>
                    <a:pt x="0" y="356616"/>
                  </a:lnTo>
                  <a:moveTo>
                    <a:pt x="43492" y="356616"/>
                  </a:moveTo>
                  <a:lnTo>
                    <a:pt x="43492" y="1698498"/>
                  </a:lnTo>
                  <a:lnTo>
                    <a:pt x="21811" y="1698498"/>
                  </a:lnTo>
                  <a:lnTo>
                    <a:pt x="43492" y="1698498"/>
                  </a:lnTo>
                  <a:cubicBezTo>
                    <a:pt x="43492" y="1871726"/>
                    <a:pt x="190424" y="2012823"/>
                    <a:pt x="372359" y="2012823"/>
                  </a:cubicBezTo>
                  <a:lnTo>
                    <a:pt x="9133973" y="2012823"/>
                  </a:lnTo>
                  <a:cubicBezTo>
                    <a:pt x="9315907" y="2012823"/>
                    <a:pt x="9462840" y="1871726"/>
                    <a:pt x="9462840" y="1698498"/>
                  </a:cubicBezTo>
                  <a:lnTo>
                    <a:pt x="9462840" y="356616"/>
                  </a:lnTo>
                  <a:cubicBezTo>
                    <a:pt x="9462840" y="183388"/>
                    <a:pt x="9315907" y="42291"/>
                    <a:pt x="9133973" y="42291"/>
                  </a:cubicBezTo>
                  <a:lnTo>
                    <a:pt x="372359" y="42291"/>
                  </a:lnTo>
                  <a:lnTo>
                    <a:pt x="372359" y="21209"/>
                  </a:lnTo>
                  <a:lnTo>
                    <a:pt x="372359" y="42291"/>
                  </a:lnTo>
                  <a:cubicBezTo>
                    <a:pt x="190424" y="42291"/>
                    <a:pt x="43492" y="183388"/>
                    <a:pt x="43492" y="356616"/>
                  </a:cubicBezTo>
                  <a:close/>
                </a:path>
              </a:pathLst>
            </a:custGeom>
            <a:solidFill>
              <a:srgbClr val="603403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94416" y="383454"/>
            <a:ext cx="8457867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 spc="69">
                <a:solidFill>
                  <a:srgbClr val="FFFFFF"/>
                </a:solidFill>
                <a:latin typeface="TT Rounds Condense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8"/>
            <a:chOff x="0" y="0"/>
            <a:chExt cx="24384003" cy="1319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rot="2917">
            <a:off x="1783945" y="2606768"/>
            <a:ext cx="14963145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4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4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623741" y="1190625"/>
            <a:ext cx="5142873" cy="1894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65"/>
              </a:lnSpc>
            </a:pPr>
            <a:r>
              <a:rPr lang="en-US" sz="7475" spc="-45">
                <a:solidFill>
                  <a:srgbClr val="AB620E"/>
                </a:solidFill>
                <a:latin typeface="TT Rounds Condensed Light"/>
              </a:rPr>
              <a:t>Team 1​</a:t>
            </a:r>
          </a:p>
          <a:p>
            <a:pPr algn="l">
              <a:lnSpc>
                <a:spcPts val="7265"/>
              </a:lnSpc>
            </a:pPr>
            <a:r>
              <a:rPr lang="en-US" sz="7475" spc="-45">
                <a:solidFill>
                  <a:srgbClr val="AB620E"/>
                </a:solidFill>
                <a:latin typeface="TT Rounds Condensed Light"/>
              </a:rPr>
              <a:t>​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43418" y="2617880"/>
            <a:ext cx="5303520" cy="83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44">
                <a:solidFill>
                  <a:srgbClr val="AB620E"/>
                </a:solidFill>
                <a:latin typeface="TT Rounds Condensed Bold"/>
              </a:rPr>
              <a:t>Presenters 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34268" y="3517126"/>
            <a:ext cx="3578614" cy="5240580"/>
            <a:chOff x="0" y="0"/>
            <a:chExt cx="4771485" cy="698744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17" id="17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759051" y="4615501"/>
            <a:ext cx="2777350" cy="2777350"/>
            <a:chOff x="0" y="0"/>
            <a:chExt cx="12700000" cy="1270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19" y="11470640"/>
                  </a:cubicBezTo>
                  <a:cubicBezTo>
                    <a:pt x="9123679" y="11334750"/>
                    <a:pt x="10237469" y="10519410"/>
                    <a:pt x="11071860" y="9767570"/>
                  </a:cubicBezTo>
                  <a:cubicBezTo>
                    <a:pt x="11625579" y="9268460"/>
                    <a:pt x="11971019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2"/>
              <a:stretch>
                <a:fillRect l="0" t="-3558" r="-15925" b="-6297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268324" y="3437071"/>
            <a:ext cx="3578614" cy="5240580"/>
            <a:chOff x="0" y="0"/>
            <a:chExt cx="4771485" cy="6987440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9593106" y="4535445"/>
            <a:ext cx="2777350" cy="2777350"/>
            <a:chOff x="0" y="0"/>
            <a:chExt cx="12700000" cy="1270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19" y="11470640"/>
                  </a:cubicBezTo>
                  <a:cubicBezTo>
                    <a:pt x="9123679" y="11334750"/>
                    <a:pt x="10237469" y="10519410"/>
                    <a:pt x="11071860" y="9767570"/>
                  </a:cubicBezTo>
                  <a:cubicBezTo>
                    <a:pt x="11625579" y="9268460"/>
                    <a:pt x="11971019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3"/>
              <a:stretch>
                <a:fillRect l="0" t="-5006" r="0" b="-32392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3865638" y="3444551"/>
            <a:ext cx="3578614" cy="5240580"/>
            <a:chOff x="0" y="0"/>
            <a:chExt cx="4771485" cy="6987440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31" id="31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4190420" y="4542926"/>
            <a:ext cx="2777350" cy="2777350"/>
            <a:chOff x="0" y="0"/>
            <a:chExt cx="12700000" cy="12700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19" y="11470640"/>
                  </a:cubicBezTo>
                  <a:cubicBezTo>
                    <a:pt x="9123679" y="11334750"/>
                    <a:pt x="10237469" y="10519410"/>
                    <a:pt x="11071860" y="9767570"/>
                  </a:cubicBezTo>
                  <a:cubicBezTo>
                    <a:pt x="11625579" y="9268460"/>
                    <a:pt x="11971019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4"/>
              <a:stretch>
                <a:fillRect l="-19612" t="0" r="-19612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5031583" y="3517126"/>
            <a:ext cx="3578614" cy="5240580"/>
            <a:chOff x="0" y="0"/>
            <a:chExt cx="4771485" cy="6987440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4771485" cy="6987440"/>
              <a:chOff x="0" y="0"/>
              <a:chExt cx="1629461" cy="2386208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629461" cy="2386208"/>
              </a:xfrm>
              <a:custGeom>
                <a:avLst/>
                <a:gdLst/>
                <a:ahLst/>
                <a:cxnLst/>
                <a:rect r="r" b="b" t="t" l="l"/>
                <a:pathLst>
                  <a:path h="2386208" w="1629461">
                    <a:moveTo>
                      <a:pt x="73555" y="0"/>
                    </a:moveTo>
                    <a:lnTo>
                      <a:pt x="1555906" y="0"/>
                    </a:lnTo>
                    <a:cubicBezTo>
                      <a:pt x="1575414" y="0"/>
                      <a:pt x="1594123" y="7750"/>
                      <a:pt x="1607917" y="21544"/>
                    </a:cubicBezTo>
                    <a:cubicBezTo>
                      <a:pt x="1621711" y="35338"/>
                      <a:pt x="1629461" y="54047"/>
                      <a:pt x="1629461" y="73555"/>
                    </a:cubicBezTo>
                    <a:lnTo>
                      <a:pt x="1629461" y="2312653"/>
                    </a:lnTo>
                    <a:cubicBezTo>
                      <a:pt x="1629461" y="2332161"/>
                      <a:pt x="1621711" y="2350870"/>
                      <a:pt x="1607917" y="2364664"/>
                    </a:cubicBezTo>
                    <a:cubicBezTo>
                      <a:pt x="1594123" y="2378459"/>
                      <a:pt x="1575414" y="2386208"/>
                      <a:pt x="1555906" y="2386208"/>
                    </a:cubicBezTo>
                    <a:lnTo>
                      <a:pt x="73555" y="2386208"/>
                    </a:lnTo>
                    <a:cubicBezTo>
                      <a:pt x="32932" y="2386208"/>
                      <a:pt x="0" y="2353277"/>
                      <a:pt x="0" y="2312653"/>
                    </a:cubicBezTo>
                    <a:lnTo>
                      <a:pt x="0" y="73555"/>
                    </a:lnTo>
                    <a:cubicBezTo>
                      <a:pt x="0" y="54047"/>
                      <a:pt x="7750" y="35338"/>
                      <a:pt x="21544" y="21544"/>
                    </a:cubicBezTo>
                    <a:cubicBezTo>
                      <a:pt x="35338" y="7750"/>
                      <a:pt x="54047" y="0"/>
                      <a:pt x="73555" y="0"/>
                    </a:cubicBezTo>
                    <a:close/>
                  </a:path>
                </a:pathLst>
              </a:custGeom>
              <a:solidFill>
                <a:srgbClr val="FFFEF7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9525"/>
                <a:ext cx="1629461" cy="2395733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 marL="0" indent="0" lvl="0">
                  <a:lnSpc>
                    <a:spcPts val="7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38" id="38"/>
            <p:cNvSpPr/>
            <p:nvPr/>
          </p:nvSpPr>
          <p:spPr>
            <a:xfrm flipV="true">
              <a:off x="12907" y="983659"/>
              <a:ext cx="4758579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9" id="39"/>
          <p:cNvGrpSpPr>
            <a:grpSpLocks noChangeAspect="true"/>
          </p:cNvGrpSpPr>
          <p:nvPr/>
        </p:nvGrpSpPr>
        <p:grpSpPr>
          <a:xfrm rot="0">
            <a:off x="5432215" y="4542926"/>
            <a:ext cx="2777350" cy="2777350"/>
            <a:chOff x="0" y="0"/>
            <a:chExt cx="12700000" cy="12700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19" y="11470640"/>
                  </a:cubicBezTo>
                  <a:cubicBezTo>
                    <a:pt x="9123679" y="11334750"/>
                    <a:pt x="10237469" y="10519410"/>
                    <a:pt x="11071860" y="9767570"/>
                  </a:cubicBezTo>
                  <a:cubicBezTo>
                    <a:pt x="11625579" y="9268460"/>
                    <a:pt x="11971019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5"/>
              <a:stretch>
                <a:fillRect l="0" t="-20847" r="0" b="-22803"/>
              </a:stretch>
            </a:blip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680510" y="7932527"/>
            <a:ext cx="2834452" cy="64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000000"/>
                </a:solidFill>
                <a:latin typeface="DM Sans Italics"/>
              </a:rPr>
              <a:t>Team Lead &amp; Data Analyst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27808" y="7500091"/>
            <a:ext cx="2834452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2532">
                <a:solidFill>
                  <a:srgbClr val="000000"/>
                </a:solidFill>
                <a:latin typeface="DM Sans Bold"/>
              </a:rPr>
              <a:t>Ashish Agarwal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514565" y="7852472"/>
            <a:ext cx="2834452" cy="64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000000"/>
                </a:solidFill>
                <a:latin typeface="DM Sans Italics"/>
              </a:rPr>
              <a:t>Data Researcher &amp; Engineer​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561864" y="7420036"/>
            <a:ext cx="3129777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2532">
                <a:solidFill>
                  <a:srgbClr val="000000"/>
                </a:solidFill>
                <a:latin typeface="DM Sans Bold"/>
              </a:rPr>
              <a:t>Vaishnavi Kukkala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111879" y="7859952"/>
            <a:ext cx="2834452" cy="31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000000"/>
                </a:solidFill>
                <a:latin typeface="DM Sans Italics"/>
              </a:rPr>
              <a:t>Data Engineer​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159178" y="7427516"/>
            <a:ext cx="2834452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2532">
                <a:solidFill>
                  <a:srgbClr val="000000"/>
                </a:solidFill>
                <a:latin typeface="DM Sans Bold"/>
              </a:rPr>
              <a:t>Harikrishna Para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277824" y="7932527"/>
            <a:ext cx="2834452" cy="31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  <a:spcBef>
                <a:spcPct val="0"/>
              </a:spcBef>
            </a:pPr>
            <a:r>
              <a:rPr lang="en-US" sz="1925">
                <a:solidFill>
                  <a:srgbClr val="000000"/>
                </a:solidFill>
                <a:latin typeface="DM Sans Italics"/>
              </a:rPr>
              <a:t>Data Scientist​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178353" y="7457562"/>
            <a:ext cx="3285074" cy="43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2532">
                <a:solidFill>
                  <a:srgbClr val="000000"/>
                </a:solidFill>
                <a:latin typeface="DM Sans Bold"/>
              </a:rPr>
              <a:t>RajaReddy Dondeti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8"/>
            <a:chOff x="0" y="0"/>
            <a:chExt cx="24384003" cy="1319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64" y="9601200"/>
            <a:ext cx="18283238" cy="685800"/>
            <a:chOff x="0" y="0"/>
            <a:chExt cx="24377651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4" y="9501474"/>
            <a:ext cx="18283238" cy="96012"/>
            <a:chOff x="0" y="0"/>
            <a:chExt cx="24377651" cy="1280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46291" y="323555"/>
            <a:ext cx="10402950" cy="1541372"/>
            <a:chOff x="0" y="0"/>
            <a:chExt cx="13870601" cy="205516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1634" y="21082"/>
              <a:ext cx="13807301" cy="2012950"/>
            </a:xfrm>
            <a:custGeom>
              <a:avLst/>
              <a:gdLst/>
              <a:ahLst/>
              <a:cxnLst/>
              <a:rect r="r" b="b" t="t" l="l"/>
              <a:pathLst>
                <a:path h="2012950" w="13807301">
                  <a:moveTo>
                    <a:pt x="191" y="335534"/>
                  </a:moveTo>
                  <a:cubicBezTo>
                    <a:pt x="191" y="150241"/>
                    <a:pt x="229251" y="0"/>
                    <a:pt x="511862" y="0"/>
                  </a:cubicBezTo>
                  <a:lnTo>
                    <a:pt x="13295630" y="0"/>
                  </a:lnTo>
                  <a:cubicBezTo>
                    <a:pt x="13578241" y="0"/>
                    <a:pt x="13807301" y="150241"/>
                    <a:pt x="13807301" y="335534"/>
                  </a:cubicBezTo>
                  <a:lnTo>
                    <a:pt x="13807301" y="1677416"/>
                  </a:lnTo>
                  <a:cubicBezTo>
                    <a:pt x="13807301" y="1862709"/>
                    <a:pt x="13578241" y="2012950"/>
                    <a:pt x="13295630" y="2012950"/>
                  </a:cubicBezTo>
                  <a:lnTo>
                    <a:pt x="511671" y="2012950"/>
                  </a:lnTo>
                  <a:cubicBezTo>
                    <a:pt x="229061" y="2012950"/>
                    <a:pt x="0" y="1862709"/>
                    <a:pt x="0" y="1677416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870569" cy="2055114"/>
            </a:xfrm>
            <a:custGeom>
              <a:avLst/>
              <a:gdLst/>
              <a:ahLst/>
              <a:cxnLst/>
              <a:rect r="r" b="b" t="t" l="l"/>
              <a:pathLst>
                <a:path h="2055114" w="13870569">
                  <a:moveTo>
                    <a:pt x="0" y="356616"/>
                  </a:moveTo>
                  <a:cubicBezTo>
                    <a:pt x="0" y="159385"/>
                    <a:pt x="243734" y="0"/>
                    <a:pt x="543305" y="0"/>
                  </a:cubicBezTo>
                  <a:lnTo>
                    <a:pt x="13327264" y="0"/>
                  </a:lnTo>
                  <a:lnTo>
                    <a:pt x="13327264" y="21209"/>
                  </a:lnTo>
                  <a:lnTo>
                    <a:pt x="13327264" y="0"/>
                  </a:lnTo>
                  <a:cubicBezTo>
                    <a:pt x="13626835" y="0"/>
                    <a:pt x="13870569" y="159385"/>
                    <a:pt x="13870569" y="356616"/>
                  </a:cubicBezTo>
                  <a:lnTo>
                    <a:pt x="13838744" y="356616"/>
                  </a:lnTo>
                  <a:lnTo>
                    <a:pt x="13870569" y="356616"/>
                  </a:lnTo>
                  <a:lnTo>
                    <a:pt x="13870569" y="1698498"/>
                  </a:lnTo>
                  <a:lnTo>
                    <a:pt x="13838744" y="1698498"/>
                  </a:lnTo>
                  <a:lnTo>
                    <a:pt x="13870569" y="1698498"/>
                  </a:lnTo>
                  <a:cubicBezTo>
                    <a:pt x="13870569" y="1895729"/>
                    <a:pt x="13626835" y="2055114"/>
                    <a:pt x="13327264" y="2055114"/>
                  </a:cubicBezTo>
                  <a:lnTo>
                    <a:pt x="13327264" y="2033905"/>
                  </a:lnTo>
                  <a:lnTo>
                    <a:pt x="13327264" y="2055114"/>
                  </a:lnTo>
                  <a:lnTo>
                    <a:pt x="543305" y="2055114"/>
                  </a:lnTo>
                  <a:lnTo>
                    <a:pt x="543305" y="2033905"/>
                  </a:lnTo>
                  <a:lnTo>
                    <a:pt x="543305" y="2055114"/>
                  </a:lnTo>
                  <a:cubicBezTo>
                    <a:pt x="243734" y="2055114"/>
                    <a:pt x="0" y="1895856"/>
                    <a:pt x="0" y="1698498"/>
                  </a:cubicBezTo>
                  <a:lnTo>
                    <a:pt x="0" y="356616"/>
                  </a:lnTo>
                  <a:lnTo>
                    <a:pt x="31825" y="356616"/>
                  </a:lnTo>
                  <a:lnTo>
                    <a:pt x="0" y="356616"/>
                  </a:lnTo>
                  <a:moveTo>
                    <a:pt x="63459" y="356616"/>
                  </a:moveTo>
                  <a:lnTo>
                    <a:pt x="63459" y="1698498"/>
                  </a:lnTo>
                  <a:lnTo>
                    <a:pt x="31825" y="1698498"/>
                  </a:lnTo>
                  <a:lnTo>
                    <a:pt x="63459" y="1698498"/>
                  </a:lnTo>
                  <a:cubicBezTo>
                    <a:pt x="63459" y="1871726"/>
                    <a:pt x="277846" y="2012823"/>
                    <a:pt x="543305" y="2012823"/>
                  </a:cubicBezTo>
                  <a:lnTo>
                    <a:pt x="13327264" y="2012823"/>
                  </a:lnTo>
                  <a:cubicBezTo>
                    <a:pt x="13592724" y="2012823"/>
                    <a:pt x="13807111" y="1871726"/>
                    <a:pt x="13807111" y="1698498"/>
                  </a:cubicBezTo>
                  <a:lnTo>
                    <a:pt x="13807111" y="356616"/>
                  </a:lnTo>
                  <a:cubicBezTo>
                    <a:pt x="13807111" y="183388"/>
                    <a:pt x="13592724" y="42291"/>
                    <a:pt x="13327264" y="42291"/>
                  </a:cubicBezTo>
                  <a:lnTo>
                    <a:pt x="543305" y="42291"/>
                  </a:lnTo>
                  <a:lnTo>
                    <a:pt x="543305" y="21209"/>
                  </a:lnTo>
                  <a:lnTo>
                    <a:pt x="543305" y="42291"/>
                  </a:lnTo>
                  <a:cubicBezTo>
                    <a:pt x="277846" y="42291"/>
                    <a:pt x="63459" y="183388"/>
                    <a:pt x="63459" y="356616"/>
                  </a:cubicBezTo>
                  <a:close/>
                </a:path>
              </a:pathLst>
            </a:custGeom>
            <a:solidFill>
              <a:srgbClr val="603403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82546" y="381609"/>
            <a:ext cx="14353532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 spc="69">
                <a:solidFill>
                  <a:srgbClr val="FFFFFF"/>
                </a:solidFill>
                <a:latin typeface="TT Rounds Condensed"/>
              </a:rPr>
              <a:t>Problem Statement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23896" y="8073642"/>
            <a:ext cx="575310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16">
                <a:solidFill>
                  <a:srgbClr val="FFFFFF"/>
                </a:solidFill>
                <a:latin typeface="TT Rounds Condensed Bold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78129" y="7114545"/>
            <a:ext cx="4794686" cy="1755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29261B"/>
                </a:solidFill>
                <a:latin typeface="TT Rounds Condensed"/>
              </a:rPr>
              <a:t>Hard to keep up with evolving audience interests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98180" y="7114545"/>
            <a:ext cx="4572152" cy="1755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29261B"/>
                </a:solidFill>
                <a:latin typeface="TT Rounds Condensed"/>
              </a:rPr>
              <a:t>Video creators lack insights into optimizing content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095698" y="7114544"/>
            <a:ext cx="5187564" cy="1755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D0D0D"/>
                </a:solidFill>
                <a:latin typeface="TT Rounds Condensed"/>
              </a:rPr>
              <a:t>Lack of Long-Term Strategy for Content Creators</a:t>
            </a:r>
          </a:p>
        </p:txBody>
      </p:sp>
      <p:sp>
        <p:nvSpPr>
          <p:cNvPr name="Freeform 18" id="18" descr="A map of a road with many roads  Description automatically generated"/>
          <p:cNvSpPr/>
          <p:nvPr/>
        </p:nvSpPr>
        <p:spPr>
          <a:xfrm flipH="false" flipV="false" rot="0">
            <a:off x="7469735" y="2976966"/>
            <a:ext cx="3578088" cy="3594654"/>
          </a:xfrm>
          <a:custGeom>
            <a:avLst/>
            <a:gdLst/>
            <a:ahLst/>
            <a:cxnLst/>
            <a:rect r="r" b="b" t="t" l="l"/>
            <a:pathLst>
              <a:path h="3594654" w="3578088">
                <a:moveTo>
                  <a:pt x="0" y="0"/>
                </a:moveTo>
                <a:lnTo>
                  <a:pt x="3578088" y="0"/>
                </a:lnTo>
                <a:lnTo>
                  <a:pt x="3578088" y="3594653"/>
                </a:lnTo>
                <a:lnTo>
                  <a:pt x="0" y="3594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1" t="0" r="-231" b="0"/>
            </a:stretch>
          </a:blipFill>
        </p:spPr>
      </p:sp>
      <p:sp>
        <p:nvSpPr>
          <p:cNvPr name="Freeform 19" id="19" descr="rapid changes in audience interests. Image 3 of 4"/>
          <p:cNvSpPr/>
          <p:nvPr/>
        </p:nvSpPr>
        <p:spPr>
          <a:xfrm flipH="false" flipV="false" rot="0">
            <a:off x="1639259" y="2791434"/>
            <a:ext cx="3780186" cy="3780186"/>
          </a:xfrm>
          <a:custGeom>
            <a:avLst/>
            <a:gdLst/>
            <a:ahLst/>
            <a:cxnLst/>
            <a:rect r="r" b="b" t="t" l="l"/>
            <a:pathLst>
              <a:path h="3780186" w="3780186">
                <a:moveTo>
                  <a:pt x="0" y="0"/>
                </a:moveTo>
                <a:lnTo>
                  <a:pt x="3780186" y="0"/>
                </a:lnTo>
                <a:lnTo>
                  <a:pt x="3780186" y="3780185"/>
                </a:lnTo>
                <a:lnTo>
                  <a:pt x="0" y="3780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0" id="20" descr="Consider incorporating an image that represents a content creator surrounded by question marks or a puzzle to signify the challenges in optimizing content. Another option could be a split-screen showing a creator struggling with data on one side a..."/>
          <p:cNvSpPr/>
          <p:nvPr/>
        </p:nvSpPr>
        <p:spPr>
          <a:xfrm flipH="false" flipV="false" rot="0">
            <a:off x="13095698" y="2976966"/>
            <a:ext cx="3480760" cy="3480760"/>
          </a:xfrm>
          <a:custGeom>
            <a:avLst/>
            <a:gdLst/>
            <a:ahLst/>
            <a:cxnLst/>
            <a:rect r="r" b="b" t="t" l="l"/>
            <a:pathLst>
              <a:path h="3480760" w="3480760">
                <a:moveTo>
                  <a:pt x="0" y="0"/>
                </a:moveTo>
                <a:lnTo>
                  <a:pt x="3480760" y="0"/>
                </a:lnTo>
                <a:lnTo>
                  <a:pt x="3480760" y="3480759"/>
                </a:lnTo>
                <a:lnTo>
                  <a:pt x="0" y="34807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8"/>
            <a:chOff x="0" y="0"/>
            <a:chExt cx="24384003" cy="1319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64" y="9601200"/>
            <a:ext cx="18283238" cy="685800"/>
            <a:chOff x="0" y="0"/>
            <a:chExt cx="24377651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4" y="9501474"/>
            <a:ext cx="18283238" cy="96012"/>
            <a:chOff x="0" y="0"/>
            <a:chExt cx="24377651" cy="1280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94416" y="3616514"/>
            <a:ext cx="16915734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223" indent="-434111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1F1F1F"/>
                </a:solidFill>
                <a:latin typeface="Arimo Bold"/>
              </a:rPr>
              <a:t>Trending Videos Analysis:</a:t>
            </a:r>
            <a:r>
              <a:rPr lang="en-US" sz="3600">
                <a:solidFill>
                  <a:srgbClr val="1F1F1F"/>
                </a:solidFill>
                <a:latin typeface="Arimo"/>
              </a:rPr>
              <a:t> </a:t>
            </a:r>
          </a:p>
          <a:p>
            <a:pPr algn="l" marL="1554480" indent="-51816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1F1F1F"/>
                </a:solidFill>
                <a:latin typeface="Arimo"/>
              </a:rPr>
              <a:t> identifying current trends in video topics, formats, and content styles.</a:t>
            </a:r>
          </a:p>
          <a:p>
            <a:pPr algn="l" marL="1554480" indent="-51816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1F1F1F"/>
                </a:solidFill>
                <a:latin typeface="Arimo"/>
              </a:rPr>
              <a:t> Informed about what's capturing viewers' attention. </a:t>
            </a:r>
          </a:p>
          <a:p>
            <a:pPr algn="l" marL="1554480" indent="-51816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1F1F1F"/>
                </a:solidFill>
                <a:latin typeface="Arimo"/>
              </a:rPr>
              <a:t>A</a:t>
            </a:r>
            <a:r>
              <a:rPr lang="en-US" sz="3600">
                <a:solidFill>
                  <a:srgbClr val="1F1F1F"/>
                </a:solidFill>
                <a:latin typeface="Arimo"/>
              </a:rPr>
              <a:t>dapt content to align these trends.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92498" y="2502851"/>
            <a:ext cx="7114198" cy="608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1"/>
              </a:lnSpc>
            </a:pPr>
            <a:r>
              <a:rPr lang="en-US" sz="4067" spc="-24">
                <a:solidFill>
                  <a:srgbClr val="000000"/>
                </a:solidFill>
                <a:latin typeface="TT Rounds Condensed Light"/>
              </a:rPr>
              <a:t>​​ Predictive Analytics Dashboard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4416" y="6321614"/>
            <a:ext cx="16518170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223" indent="-434111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1F1F1F"/>
                </a:solidFill>
                <a:latin typeface="Arimo Bold"/>
              </a:rPr>
              <a:t>Engagement Patterns:</a:t>
            </a:r>
            <a:r>
              <a:rPr lang="en-US" sz="3600">
                <a:solidFill>
                  <a:srgbClr val="1F1F1F"/>
                </a:solidFill>
                <a:latin typeface="Arimo"/>
              </a:rPr>
              <a:t> </a:t>
            </a:r>
          </a:p>
          <a:p>
            <a:pPr algn="l" marL="1554480" indent="-51816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1F1F1F"/>
                </a:solidFill>
                <a:latin typeface="Arimo"/>
              </a:rPr>
              <a:t>Learn</a:t>
            </a:r>
            <a:r>
              <a:rPr lang="en-US" sz="3600">
                <a:solidFill>
                  <a:srgbClr val="1F1F1F"/>
                </a:solidFill>
                <a:latin typeface="Arimo"/>
              </a:rPr>
              <a:t> viewer engagement metrics based on video length, upload frequency, and publishing times.</a:t>
            </a:r>
          </a:p>
          <a:p>
            <a:pPr algn="l" marL="1554480" indent="-51816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1F1F1F"/>
                </a:solidFill>
                <a:latin typeface="Arimo"/>
              </a:rPr>
              <a:t> Understand how audience preferences may be changing. </a:t>
            </a:r>
          </a:p>
          <a:p>
            <a:pPr algn="l" marL="1554480" indent="-51816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1F1F1F"/>
                </a:solidFill>
                <a:latin typeface="Arimo"/>
              </a:rPr>
              <a:t>M</a:t>
            </a:r>
            <a:r>
              <a:rPr lang="en-US" sz="3600">
                <a:solidFill>
                  <a:srgbClr val="1F1F1F"/>
                </a:solidFill>
                <a:latin typeface="Arimo"/>
              </a:rPr>
              <a:t>aximize engagement and reach a wider audience.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46291" y="323555"/>
            <a:ext cx="10402950" cy="1541372"/>
            <a:chOff x="0" y="0"/>
            <a:chExt cx="13870601" cy="205516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31634" y="21082"/>
              <a:ext cx="13807301" cy="2012950"/>
            </a:xfrm>
            <a:custGeom>
              <a:avLst/>
              <a:gdLst/>
              <a:ahLst/>
              <a:cxnLst/>
              <a:rect r="r" b="b" t="t" l="l"/>
              <a:pathLst>
                <a:path h="2012950" w="13807301">
                  <a:moveTo>
                    <a:pt x="191" y="335534"/>
                  </a:moveTo>
                  <a:cubicBezTo>
                    <a:pt x="191" y="150241"/>
                    <a:pt x="229251" y="0"/>
                    <a:pt x="511862" y="0"/>
                  </a:cubicBezTo>
                  <a:lnTo>
                    <a:pt x="13295630" y="0"/>
                  </a:lnTo>
                  <a:cubicBezTo>
                    <a:pt x="13578241" y="0"/>
                    <a:pt x="13807301" y="150241"/>
                    <a:pt x="13807301" y="335534"/>
                  </a:cubicBezTo>
                  <a:lnTo>
                    <a:pt x="13807301" y="1677416"/>
                  </a:lnTo>
                  <a:cubicBezTo>
                    <a:pt x="13807301" y="1862709"/>
                    <a:pt x="13578241" y="2012950"/>
                    <a:pt x="13295630" y="2012950"/>
                  </a:cubicBezTo>
                  <a:lnTo>
                    <a:pt x="511671" y="2012950"/>
                  </a:lnTo>
                  <a:cubicBezTo>
                    <a:pt x="229061" y="2012950"/>
                    <a:pt x="0" y="1862709"/>
                    <a:pt x="0" y="1677416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870569" cy="2055114"/>
            </a:xfrm>
            <a:custGeom>
              <a:avLst/>
              <a:gdLst/>
              <a:ahLst/>
              <a:cxnLst/>
              <a:rect r="r" b="b" t="t" l="l"/>
              <a:pathLst>
                <a:path h="2055114" w="13870569">
                  <a:moveTo>
                    <a:pt x="0" y="356616"/>
                  </a:moveTo>
                  <a:cubicBezTo>
                    <a:pt x="0" y="159385"/>
                    <a:pt x="243734" y="0"/>
                    <a:pt x="543305" y="0"/>
                  </a:cubicBezTo>
                  <a:lnTo>
                    <a:pt x="13327264" y="0"/>
                  </a:lnTo>
                  <a:lnTo>
                    <a:pt x="13327264" y="21209"/>
                  </a:lnTo>
                  <a:lnTo>
                    <a:pt x="13327264" y="0"/>
                  </a:lnTo>
                  <a:cubicBezTo>
                    <a:pt x="13626835" y="0"/>
                    <a:pt x="13870569" y="159385"/>
                    <a:pt x="13870569" y="356616"/>
                  </a:cubicBezTo>
                  <a:lnTo>
                    <a:pt x="13838744" y="356616"/>
                  </a:lnTo>
                  <a:lnTo>
                    <a:pt x="13870569" y="356616"/>
                  </a:lnTo>
                  <a:lnTo>
                    <a:pt x="13870569" y="1698498"/>
                  </a:lnTo>
                  <a:lnTo>
                    <a:pt x="13838744" y="1698498"/>
                  </a:lnTo>
                  <a:lnTo>
                    <a:pt x="13870569" y="1698498"/>
                  </a:lnTo>
                  <a:cubicBezTo>
                    <a:pt x="13870569" y="1895729"/>
                    <a:pt x="13626835" y="2055114"/>
                    <a:pt x="13327264" y="2055114"/>
                  </a:cubicBezTo>
                  <a:lnTo>
                    <a:pt x="13327264" y="2033905"/>
                  </a:lnTo>
                  <a:lnTo>
                    <a:pt x="13327264" y="2055114"/>
                  </a:lnTo>
                  <a:lnTo>
                    <a:pt x="543305" y="2055114"/>
                  </a:lnTo>
                  <a:lnTo>
                    <a:pt x="543305" y="2033905"/>
                  </a:lnTo>
                  <a:lnTo>
                    <a:pt x="543305" y="2055114"/>
                  </a:lnTo>
                  <a:cubicBezTo>
                    <a:pt x="243734" y="2055114"/>
                    <a:pt x="0" y="1895856"/>
                    <a:pt x="0" y="1698498"/>
                  </a:cubicBezTo>
                  <a:lnTo>
                    <a:pt x="0" y="356616"/>
                  </a:lnTo>
                  <a:lnTo>
                    <a:pt x="31825" y="356616"/>
                  </a:lnTo>
                  <a:lnTo>
                    <a:pt x="0" y="356616"/>
                  </a:lnTo>
                  <a:moveTo>
                    <a:pt x="63459" y="356616"/>
                  </a:moveTo>
                  <a:lnTo>
                    <a:pt x="63459" y="1698498"/>
                  </a:lnTo>
                  <a:lnTo>
                    <a:pt x="31825" y="1698498"/>
                  </a:lnTo>
                  <a:lnTo>
                    <a:pt x="63459" y="1698498"/>
                  </a:lnTo>
                  <a:cubicBezTo>
                    <a:pt x="63459" y="1871726"/>
                    <a:pt x="277846" y="2012823"/>
                    <a:pt x="543305" y="2012823"/>
                  </a:cubicBezTo>
                  <a:lnTo>
                    <a:pt x="13327264" y="2012823"/>
                  </a:lnTo>
                  <a:cubicBezTo>
                    <a:pt x="13592724" y="2012823"/>
                    <a:pt x="13807111" y="1871726"/>
                    <a:pt x="13807111" y="1698498"/>
                  </a:cubicBezTo>
                  <a:lnTo>
                    <a:pt x="13807111" y="356616"/>
                  </a:lnTo>
                  <a:cubicBezTo>
                    <a:pt x="13807111" y="183388"/>
                    <a:pt x="13592724" y="42291"/>
                    <a:pt x="13327264" y="42291"/>
                  </a:cubicBezTo>
                  <a:lnTo>
                    <a:pt x="543305" y="42291"/>
                  </a:lnTo>
                  <a:lnTo>
                    <a:pt x="543305" y="21209"/>
                  </a:lnTo>
                  <a:lnTo>
                    <a:pt x="543305" y="42291"/>
                  </a:lnTo>
                  <a:cubicBezTo>
                    <a:pt x="277846" y="42291"/>
                    <a:pt x="63459" y="183388"/>
                    <a:pt x="63459" y="356616"/>
                  </a:cubicBezTo>
                  <a:close/>
                </a:path>
              </a:pathLst>
            </a:custGeom>
            <a:solidFill>
              <a:srgbClr val="603403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94416" y="383454"/>
            <a:ext cx="14353532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 spc="69">
                <a:solidFill>
                  <a:srgbClr val="FFFFFF"/>
                </a:solidFill>
                <a:latin typeface="TT Rounds Condensed"/>
                <a:ea typeface="TT Rounds Condensed"/>
              </a:rPr>
              <a:t>Proposed ﻿Solution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8"/>
            <a:chOff x="0" y="0"/>
            <a:chExt cx="24384003" cy="1319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64" y="9601200"/>
            <a:ext cx="18283238" cy="685800"/>
            <a:chOff x="0" y="0"/>
            <a:chExt cx="24377651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4" y="9501474"/>
            <a:ext cx="18283238" cy="96012"/>
            <a:chOff x="0" y="0"/>
            <a:chExt cx="24377651" cy="1280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46291" y="323555"/>
            <a:ext cx="14512890" cy="1541372"/>
            <a:chOff x="0" y="0"/>
            <a:chExt cx="19350520" cy="205516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4132" y="21082"/>
              <a:ext cx="19262212" cy="2012950"/>
            </a:xfrm>
            <a:custGeom>
              <a:avLst/>
              <a:gdLst/>
              <a:ahLst/>
              <a:cxnLst/>
              <a:rect r="r" b="b" t="t" l="l"/>
              <a:pathLst>
                <a:path h="2012950" w="19262212">
                  <a:moveTo>
                    <a:pt x="266" y="335534"/>
                  </a:moveTo>
                  <a:cubicBezTo>
                    <a:pt x="266" y="150241"/>
                    <a:pt x="319823" y="0"/>
                    <a:pt x="714085" y="0"/>
                  </a:cubicBezTo>
                  <a:lnTo>
                    <a:pt x="18548394" y="0"/>
                  </a:lnTo>
                  <a:cubicBezTo>
                    <a:pt x="18942655" y="0"/>
                    <a:pt x="19262212" y="150241"/>
                    <a:pt x="19262212" y="335534"/>
                  </a:cubicBezTo>
                  <a:lnTo>
                    <a:pt x="19262212" y="1677416"/>
                  </a:lnTo>
                  <a:cubicBezTo>
                    <a:pt x="19262212" y="1862709"/>
                    <a:pt x="18942655" y="2012950"/>
                    <a:pt x="18548394" y="2012950"/>
                  </a:cubicBezTo>
                  <a:lnTo>
                    <a:pt x="713819" y="2012950"/>
                  </a:lnTo>
                  <a:cubicBezTo>
                    <a:pt x="319557" y="2012950"/>
                    <a:pt x="0" y="1862709"/>
                    <a:pt x="0" y="1677416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350476" cy="2055114"/>
            </a:xfrm>
            <a:custGeom>
              <a:avLst/>
              <a:gdLst/>
              <a:ahLst/>
              <a:cxnLst/>
              <a:rect r="r" b="b" t="t" l="l"/>
              <a:pathLst>
                <a:path h="2055114" w="19350476">
                  <a:moveTo>
                    <a:pt x="0" y="356616"/>
                  </a:moveTo>
                  <a:cubicBezTo>
                    <a:pt x="0" y="159385"/>
                    <a:pt x="340028" y="0"/>
                    <a:pt x="757951" y="0"/>
                  </a:cubicBezTo>
                  <a:lnTo>
                    <a:pt x="18592526" y="0"/>
                  </a:lnTo>
                  <a:lnTo>
                    <a:pt x="18592526" y="21209"/>
                  </a:lnTo>
                  <a:lnTo>
                    <a:pt x="18592526" y="0"/>
                  </a:lnTo>
                  <a:cubicBezTo>
                    <a:pt x="19010447" y="0"/>
                    <a:pt x="19350476" y="159385"/>
                    <a:pt x="19350476" y="356616"/>
                  </a:cubicBezTo>
                  <a:lnTo>
                    <a:pt x="19306079" y="356616"/>
                  </a:lnTo>
                  <a:lnTo>
                    <a:pt x="19350476" y="356616"/>
                  </a:lnTo>
                  <a:lnTo>
                    <a:pt x="19350476" y="1698498"/>
                  </a:lnTo>
                  <a:lnTo>
                    <a:pt x="19306079" y="1698498"/>
                  </a:lnTo>
                  <a:lnTo>
                    <a:pt x="19350476" y="1698498"/>
                  </a:lnTo>
                  <a:cubicBezTo>
                    <a:pt x="19350476" y="1895729"/>
                    <a:pt x="19010447" y="2055114"/>
                    <a:pt x="18592526" y="2055114"/>
                  </a:cubicBezTo>
                  <a:lnTo>
                    <a:pt x="18592526" y="2033905"/>
                  </a:lnTo>
                  <a:lnTo>
                    <a:pt x="18592526" y="2055114"/>
                  </a:lnTo>
                  <a:lnTo>
                    <a:pt x="757951" y="2055114"/>
                  </a:lnTo>
                  <a:lnTo>
                    <a:pt x="757951" y="2033905"/>
                  </a:lnTo>
                  <a:lnTo>
                    <a:pt x="757951" y="2055114"/>
                  </a:lnTo>
                  <a:cubicBezTo>
                    <a:pt x="340028" y="2055114"/>
                    <a:pt x="0" y="1895856"/>
                    <a:pt x="0" y="1698498"/>
                  </a:cubicBezTo>
                  <a:lnTo>
                    <a:pt x="0" y="356616"/>
                  </a:lnTo>
                  <a:lnTo>
                    <a:pt x="44398" y="356616"/>
                  </a:lnTo>
                  <a:lnTo>
                    <a:pt x="0" y="356616"/>
                  </a:lnTo>
                  <a:moveTo>
                    <a:pt x="88530" y="356616"/>
                  </a:moveTo>
                  <a:lnTo>
                    <a:pt x="88530" y="1698498"/>
                  </a:lnTo>
                  <a:lnTo>
                    <a:pt x="44398" y="1698498"/>
                  </a:lnTo>
                  <a:lnTo>
                    <a:pt x="88530" y="1698498"/>
                  </a:lnTo>
                  <a:cubicBezTo>
                    <a:pt x="88530" y="1871726"/>
                    <a:pt x="387616" y="2012823"/>
                    <a:pt x="757951" y="2012823"/>
                  </a:cubicBezTo>
                  <a:lnTo>
                    <a:pt x="18592526" y="2012823"/>
                  </a:lnTo>
                  <a:cubicBezTo>
                    <a:pt x="18962860" y="2012823"/>
                    <a:pt x="19261947" y="1871726"/>
                    <a:pt x="19261947" y="1698498"/>
                  </a:cubicBezTo>
                  <a:lnTo>
                    <a:pt x="19261947" y="356616"/>
                  </a:lnTo>
                  <a:cubicBezTo>
                    <a:pt x="19261947" y="183388"/>
                    <a:pt x="18962860" y="42291"/>
                    <a:pt x="18592526" y="42291"/>
                  </a:cubicBezTo>
                  <a:lnTo>
                    <a:pt x="757951" y="42291"/>
                  </a:lnTo>
                  <a:lnTo>
                    <a:pt x="757951" y="21209"/>
                  </a:lnTo>
                  <a:lnTo>
                    <a:pt x="757951" y="42291"/>
                  </a:lnTo>
                  <a:cubicBezTo>
                    <a:pt x="387616" y="42291"/>
                    <a:pt x="88530" y="183388"/>
                    <a:pt x="88530" y="356616"/>
                  </a:cubicBezTo>
                  <a:close/>
                </a:path>
              </a:pathLst>
            </a:custGeom>
            <a:solidFill>
              <a:srgbClr val="603403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94416" y="383454"/>
            <a:ext cx="14353532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 spc="69">
                <a:solidFill>
                  <a:srgbClr val="FFFFFF"/>
                </a:solidFill>
                <a:latin typeface="TT Rounds Condensed"/>
              </a:rPr>
              <a:t>CRISP-DM METHODOLOGY</a:t>
            </a:r>
            <a:r>
              <a:rPr lang="en-US" sz="9600" spc="69">
                <a:solidFill>
                  <a:srgbClr val="FFFFFF"/>
                </a:solidFill>
                <a:latin typeface="TT Rounds Condensed"/>
              </a:rPr>
              <a:t>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521170" y="2042107"/>
            <a:ext cx="9240945" cy="7559093"/>
          </a:xfrm>
          <a:custGeom>
            <a:avLst/>
            <a:gdLst/>
            <a:ahLst/>
            <a:cxnLst/>
            <a:rect r="r" b="b" t="t" l="l"/>
            <a:pathLst>
              <a:path h="7559093" w="9240945">
                <a:moveTo>
                  <a:pt x="0" y="0"/>
                </a:moveTo>
                <a:lnTo>
                  <a:pt x="9240946" y="0"/>
                </a:lnTo>
                <a:lnTo>
                  <a:pt x="9240946" y="7559093"/>
                </a:lnTo>
                <a:lnTo>
                  <a:pt x="0" y="75590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8"/>
            <a:chOff x="0" y="0"/>
            <a:chExt cx="24384003" cy="1319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64" y="9601200"/>
            <a:ext cx="18283238" cy="685800"/>
            <a:chOff x="0" y="0"/>
            <a:chExt cx="24377651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4" y="9501474"/>
            <a:ext cx="18283238" cy="96012"/>
            <a:chOff x="0" y="0"/>
            <a:chExt cx="24377651" cy="1280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07755" y="245027"/>
            <a:ext cx="8744428" cy="1066918"/>
            <a:chOff x="0" y="0"/>
            <a:chExt cx="11659237" cy="142255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1209" y="21209"/>
              <a:ext cx="11616817" cy="1380109"/>
            </a:xfrm>
            <a:custGeom>
              <a:avLst/>
              <a:gdLst/>
              <a:ahLst/>
              <a:cxnLst/>
              <a:rect r="r" b="b" t="t" l="l"/>
              <a:pathLst>
                <a:path h="1380109" w="11616817">
                  <a:moveTo>
                    <a:pt x="0" y="229997"/>
                  </a:moveTo>
                  <a:cubicBezTo>
                    <a:pt x="0" y="102997"/>
                    <a:pt x="105791" y="0"/>
                    <a:pt x="236220" y="0"/>
                  </a:cubicBezTo>
                  <a:lnTo>
                    <a:pt x="11380597" y="0"/>
                  </a:lnTo>
                  <a:cubicBezTo>
                    <a:pt x="11511027" y="0"/>
                    <a:pt x="11616817" y="102997"/>
                    <a:pt x="11616817" y="229997"/>
                  </a:cubicBezTo>
                  <a:lnTo>
                    <a:pt x="11616817" y="1150112"/>
                  </a:lnTo>
                  <a:cubicBezTo>
                    <a:pt x="11616817" y="1277112"/>
                    <a:pt x="11511027" y="1380109"/>
                    <a:pt x="11380597" y="1380109"/>
                  </a:cubicBezTo>
                  <a:lnTo>
                    <a:pt x="236220" y="1380109"/>
                  </a:lnTo>
                  <a:cubicBezTo>
                    <a:pt x="105791" y="1380109"/>
                    <a:pt x="0" y="1277112"/>
                    <a:pt x="0" y="1150112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659236" cy="1422527"/>
            </a:xfrm>
            <a:custGeom>
              <a:avLst/>
              <a:gdLst/>
              <a:ahLst/>
              <a:cxnLst/>
              <a:rect r="r" b="b" t="t" l="l"/>
              <a:pathLst>
                <a:path h="1422527" w="11659236">
                  <a:moveTo>
                    <a:pt x="0" y="251206"/>
                  </a:moveTo>
                  <a:cubicBezTo>
                    <a:pt x="0" y="111887"/>
                    <a:pt x="115824" y="0"/>
                    <a:pt x="257429" y="0"/>
                  </a:cubicBezTo>
                  <a:lnTo>
                    <a:pt x="11401806" y="0"/>
                  </a:lnTo>
                  <a:lnTo>
                    <a:pt x="11401806" y="21209"/>
                  </a:lnTo>
                  <a:lnTo>
                    <a:pt x="11401806" y="0"/>
                  </a:lnTo>
                  <a:cubicBezTo>
                    <a:pt x="11543412" y="0"/>
                    <a:pt x="11659236" y="111887"/>
                    <a:pt x="11659236" y="251206"/>
                  </a:cubicBezTo>
                  <a:lnTo>
                    <a:pt x="11638026" y="251206"/>
                  </a:lnTo>
                  <a:lnTo>
                    <a:pt x="11659236" y="251206"/>
                  </a:lnTo>
                  <a:lnTo>
                    <a:pt x="11659236" y="1171321"/>
                  </a:lnTo>
                  <a:lnTo>
                    <a:pt x="11638026" y="1171321"/>
                  </a:lnTo>
                  <a:lnTo>
                    <a:pt x="11659236" y="1171321"/>
                  </a:lnTo>
                  <a:cubicBezTo>
                    <a:pt x="11659236" y="1310640"/>
                    <a:pt x="11543412" y="1422527"/>
                    <a:pt x="11401806" y="1422527"/>
                  </a:cubicBezTo>
                  <a:lnTo>
                    <a:pt x="11401806" y="1401318"/>
                  </a:lnTo>
                  <a:lnTo>
                    <a:pt x="11401806" y="1422527"/>
                  </a:lnTo>
                  <a:lnTo>
                    <a:pt x="257429" y="1422527"/>
                  </a:lnTo>
                  <a:lnTo>
                    <a:pt x="257429" y="1401318"/>
                  </a:lnTo>
                  <a:lnTo>
                    <a:pt x="257429" y="1422527"/>
                  </a:lnTo>
                  <a:cubicBezTo>
                    <a:pt x="115824" y="1422527"/>
                    <a:pt x="0" y="1310640"/>
                    <a:pt x="0" y="1171321"/>
                  </a:cubicBezTo>
                  <a:lnTo>
                    <a:pt x="0" y="251206"/>
                  </a:lnTo>
                  <a:lnTo>
                    <a:pt x="21209" y="251206"/>
                  </a:lnTo>
                  <a:lnTo>
                    <a:pt x="0" y="251206"/>
                  </a:lnTo>
                  <a:moveTo>
                    <a:pt x="42291" y="251206"/>
                  </a:moveTo>
                  <a:lnTo>
                    <a:pt x="42291" y="1171321"/>
                  </a:lnTo>
                  <a:lnTo>
                    <a:pt x="21209" y="1171321"/>
                  </a:lnTo>
                  <a:lnTo>
                    <a:pt x="42291" y="1171321"/>
                  </a:lnTo>
                  <a:cubicBezTo>
                    <a:pt x="42291" y="1286129"/>
                    <a:pt x="138049" y="1380236"/>
                    <a:pt x="257302" y="1380236"/>
                  </a:cubicBezTo>
                  <a:lnTo>
                    <a:pt x="11401806" y="1380236"/>
                  </a:lnTo>
                  <a:cubicBezTo>
                    <a:pt x="11521060" y="1380236"/>
                    <a:pt x="11616817" y="1286256"/>
                    <a:pt x="11616817" y="1171321"/>
                  </a:cubicBezTo>
                  <a:lnTo>
                    <a:pt x="11616817" y="251206"/>
                  </a:lnTo>
                  <a:cubicBezTo>
                    <a:pt x="11616817" y="136398"/>
                    <a:pt x="11521060" y="42291"/>
                    <a:pt x="11401806" y="42291"/>
                  </a:cubicBezTo>
                  <a:lnTo>
                    <a:pt x="257429" y="42291"/>
                  </a:lnTo>
                  <a:lnTo>
                    <a:pt x="257429" y="21209"/>
                  </a:lnTo>
                  <a:lnTo>
                    <a:pt x="257429" y="42291"/>
                  </a:lnTo>
                  <a:cubicBezTo>
                    <a:pt x="138176" y="42291"/>
                    <a:pt x="42418" y="136271"/>
                    <a:pt x="42418" y="251206"/>
                  </a:cubicBezTo>
                  <a:close/>
                </a:path>
              </a:pathLst>
            </a:custGeom>
            <a:solidFill>
              <a:srgbClr val="603403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324025" y="235502"/>
            <a:ext cx="8548822" cy="1087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spc="59">
                <a:solidFill>
                  <a:srgbClr val="FFFFFF"/>
                </a:solidFill>
                <a:latin typeface="TT Rounds Condensed"/>
              </a:rPr>
              <a:t>Project Execution Phases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667592" y="1646525"/>
            <a:ext cx="8245876" cy="819015"/>
            <a:chOff x="0" y="0"/>
            <a:chExt cx="10994501" cy="10920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1209" y="21209"/>
              <a:ext cx="10933430" cy="1058291"/>
            </a:xfrm>
            <a:custGeom>
              <a:avLst/>
              <a:gdLst/>
              <a:ahLst/>
              <a:cxnLst/>
              <a:rect r="r" b="b" t="t" l="l"/>
              <a:pathLst>
                <a:path h="1058291" w="10933430">
                  <a:moveTo>
                    <a:pt x="0" y="0"/>
                  </a:moveTo>
                  <a:lnTo>
                    <a:pt x="10933430" y="0"/>
                  </a:lnTo>
                  <a:lnTo>
                    <a:pt x="10933430" y="1058291"/>
                  </a:lnTo>
                  <a:lnTo>
                    <a:pt x="0" y="1058291"/>
                  </a:ln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975849" cy="1100709"/>
            </a:xfrm>
            <a:custGeom>
              <a:avLst/>
              <a:gdLst/>
              <a:ahLst/>
              <a:cxnLst/>
              <a:rect r="r" b="b" t="t" l="l"/>
              <a:pathLst>
                <a:path h="1100709" w="10975849">
                  <a:moveTo>
                    <a:pt x="21209" y="0"/>
                  </a:moveTo>
                  <a:lnTo>
                    <a:pt x="10954639" y="0"/>
                  </a:lnTo>
                  <a:cubicBezTo>
                    <a:pt x="10966324" y="0"/>
                    <a:pt x="10975849" y="9525"/>
                    <a:pt x="10975849" y="21209"/>
                  </a:cubicBezTo>
                  <a:lnTo>
                    <a:pt x="10975849" y="1079500"/>
                  </a:lnTo>
                  <a:cubicBezTo>
                    <a:pt x="10975849" y="1091184"/>
                    <a:pt x="10966324" y="1100709"/>
                    <a:pt x="10954639" y="1100709"/>
                  </a:cubicBezTo>
                  <a:lnTo>
                    <a:pt x="21209" y="1100709"/>
                  </a:lnTo>
                  <a:cubicBezTo>
                    <a:pt x="9525" y="1100709"/>
                    <a:pt x="0" y="1091184"/>
                    <a:pt x="0" y="1079500"/>
                  </a:cubicBezTo>
                  <a:lnTo>
                    <a:pt x="0" y="21209"/>
                  </a:lnTo>
                  <a:cubicBezTo>
                    <a:pt x="0" y="9525"/>
                    <a:pt x="9525" y="0"/>
                    <a:pt x="21209" y="0"/>
                  </a:cubicBezTo>
                  <a:moveTo>
                    <a:pt x="21209" y="42291"/>
                  </a:moveTo>
                  <a:lnTo>
                    <a:pt x="21209" y="21209"/>
                  </a:lnTo>
                  <a:lnTo>
                    <a:pt x="42291" y="21209"/>
                  </a:lnTo>
                  <a:lnTo>
                    <a:pt x="42291" y="1079500"/>
                  </a:lnTo>
                  <a:lnTo>
                    <a:pt x="21209" y="1079500"/>
                  </a:lnTo>
                  <a:lnTo>
                    <a:pt x="21209" y="1058291"/>
                  </a:lnTo>
                  <a:lnTo>
                    <a:pt x="10954639" y="1058291"/>
                  </a:lnTo>
                  <a:lnTo>
                    <a:pt x="10954639" y="1079500"/>
                  </a:lnTo>
                  <a:lnTo>
                    <a:pt x="10933430" y="1079500"/>
                  </a:lnTo>
                  <a:lnTo>
                    <a:pt x="10933430" y="21209"/>
                  </a:lnTo>
                  <a:lnTo>
                    <a:pt x="10954639" y="21209"/>
                  </a:lnTo>
                  <a:lnTo>
                    <a:pt x="10954639" y="42291"/>
                  </a:lnTo>
                  <a:lnTo>
                    <a:pt x="21209" y="42291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10994501" cy="1092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</a:rPr>
                <a:t>Data Extraction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667592" y="2629849"/>
            <a:ext cx="8245876" cy="819015"/>
            <a:chOff x="0" y="0"/>
            <a:chExt cx="10994501" cy="10920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1209" y="21209"/>
              <a:ext cx="10933430" cy="1058291"/>
            </a:xfrm>
            <a:custGeom>
              <a:avLst/>
              <a:gdLst/>
              <a:ahLst/>
              <a:cxnLst/>
              <a:rect r="r" b="b" t="t" l="l"/>
              <a:pathLst>
                <a:path h="1058291" w="10933430">
                  <a:moveTo>
                    <a:pt x="0" y="0"/>
                  </a:moveTo>
                  <a:lnTo>
                    <a:pt x="10933430" y="0"/>
                  </a:lnTo>
                  <a:lnTo>
                    <a:pt x="10933430" y="1058291"/>
                  </a:lnTo>
                  <a:lnTo>
                    <a:pt x="0" y="1058291"/>
                  </a:ln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975849" cy="1100709"/>
            </a:xfrm>
            <a:custGeom>
              <a:avLst/>
              <a:gdLst/>
              <a:ahLst/>
              <a:cxnLst/>
              <a:rect r="r" b="b" t="t" l="l"/>
              <a:pathLst>
                <a:path h="1100709" w="10975849">
                  <a:moveTo>
                    <a:pt x="21209" y="0"/>
                  </a:moveTo>
                  <a:lnTo>
                    <a:pt x="10954639" y="0"/>
                  </a:lnTo>
                  <a:cubicBezTo>
                    <a:pt x="10966324" y="0"/>
                    <a:pt x="10975849" y="9525"/>
                    <a:pt x="10975849" y="21209"/>
                  </a:cubicBezTo>
                  <a:lnTo>
                    <a:pt x="10975849" y="1079500"/>
                  </a:lnTo>
                  <a:cubicBezTo>
                    <a:pt x="10975849" y="1091184"/>
                    <a:pt x="10966324" y="1100709"/>
                    <a:pt x="10954639" y="1100709"/>
                  </a:cubicBezTo>
                  <a:lnTo>
                    <a:pt x="21209" y="1100709"/>
                  </a:lnTo>
                  <a:cubicBezTo>
                    <a:pt x="9525" y="1100709"/>
                    <a:pt x="0" y="1091184"/>
                    <a:pt x="0" y="1079500"/>
                  </a:cubicBezTo>
                  <a:lnTo>
                    <a:pt x="0" y="21209"/>
                  </a:lnTo>
                  <a:cubicBezTo>
                    <a:pt x="0" y="9525"/>
                    <a:pt x="9525" y="0"/>
                    <a:pt x="21209" y="0"/>
                  </a:cubicBezTo>
                  <a:moveTo>
                    <a:pt x="21209" y="42291"/>
                  </a:moveTo>
                  <a:lnTo>
                    <a:pt x="21209" y="21209"/>
                  </a:lnTo>
                  <a:lnTo>
                    <a:pt x="42291" y="21209"/>
                  </a:lnTo>
                  <a:lnTo>
                    <a:pt x="42291" y="1079500"/>
                  </a:lnTo>
                  <a:lnTo>
                    <a:pt x="21209" y="1079500"/>
                  </a:lnTo>
                  <a:lnTo>
                    <a:pt x="21209" y="1058291"/>
                  </a:lnTo>
                  <a:lnTo>
                    <a:pt x="10954639" y="1058291"/>
                  </a:lnTo>
                  <a:lnTo>
                    <a:pt x="10954639" y="1079500"/>
                  </a:lnTo>
                  <a:lnTo>
                    <a:pt x="10933430" y="1079500"/>
                  </a:lnTo>
                  <a:lnTo>
                    <a:pt x="10933430" y="21209"/>
                  </a:lnTo>
                  <a:lnTo>
                    <a:pt x="10954639" y="21209"/>
                  </a:lnTo>
                  <a:lnTo>
                    <a:pt x="10954639" y="42291"/>
                  </a:lnTo>
                  <a:lnTo>
                    <a:pt x="21209" y="42291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10994501" cy="1092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</a:rPr>
                <a:t>Data Transformation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667592" y="3613172"/>
            <a:ext cx="8245876" cy="819015"/>
            <a:chOff x="0" y="0"/>
            <a:chExt cx="10994501" cy="10920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1209" y="21209"/>
              <a:ext cx="10933430" cy="1058291"/>
            </a:xfrm>
            <a:custGeom>
              <a:avLst/>
              <a:gdLst/>
              <a:ahLst/>
              <a:cxnLst/>
              <a:rect r="r" b="b" t="t" l="l"/>
              <a:pathLst>
                <a:path h="1058291" w="10933430">
                  <a:moveTo>
                    <a:pt x="0" y="0"/>
                  </a:moveTo>
                  <a:lnTo>
                    <a:pt x="10933430" y="0"/>
                  </a:lnTo>
                  <a:lnTo>
                    <a:pt x="10933430" y="1058291"/>
                  </a:lnTo>
                  <a:lnTo>
                    <a:pt x="0" y="1058291"/>
                  </a:ln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975849" cy="1100709"/>
            </a:xfrm>
            <a:custGeom>
              <a:avLst/>
              <a:gdLst/>
              <a:ahLst/>
              <a:cxnLst/>
              <a:rect r="r" b="b" t="t" l="l"/>
              <a:pathLst>
                <a:path h="1100709" w="10975849">
                  <a:moveTo>
                    <a:pt x="21209" y="0"/>
                  </a:moveTo>
                  <a:lnTo>
                    <a:pt x="10954639" y="0"/>
                  </a:lnTo>
                  <a:cubicBezTo>
                    <a:pt x="10966324" y="0"/>
                    <a:pt x="10975849" y="9525"/>
                    <a:pt x="10975849" y="21209"/>
                  </a:cubicBezTo>
                  <a:lnTo>
                    <a:pt x="10975849" y="1079500"/>
                  </a:lnTo>
                  <a:cubicBezTo>
                    <a:pt x="10975849" y="1091184"/>
                    <a:pt x="10966324" y="1100709"/>
                    <a:pt x="10954639" y="1100709"/>
                  </a:cubicBezTo>
                  <a:lnTo>
                    <a:pt x="21209" y="1100709"/>
                  </a:lnTo>
                  <a:cubicBezTo>
                    <a:pt x="9525" y="1100709"/>
                    <a:pt x="0" y="1091184"/>
                    <a:pt x="0" y="1079500"/>
                  </a:cubicBezTo>
                  <a:lnTo>
                    <a:pt x="0" y="21209"/>
                  </a:lnTo>
                  <a:cubicBezTo>
                    <a:pt x="0" y="9525"/>
                    <a:pt x="9525" y="0"/>
                    <a:pt x="21209" y="0"/>
                  </a:cubicBezTo>
                  <a:moveTo>
                    <a:pt x="21209" y="42291"/>
                  </a:moveTo>
                  <a:lnTo>
                    <a:pt x="21209" y="21209"/>
                  </a:lnTo>
                  <a:lnTo>
                    <a:pt x="42291" y="21209"/>
                  </a:lnTo>
                  <a:lnTo>
                    <a:pt x="42291" y="1079500"/>
                  </a:lnTo>
                  <a:lnTo>
                    <a:pt x="21209" y="1079500"/>
                  </a:lnTo>
                  <a:lnTo>
                    <a:pt x="21209" y="1058291"/>
                  </a:lnTo>
                  <a:lnTo>
                    <a:pt x="10954639" y="1058291"/>
                  </a:lnTo>
                  <a:lnTo>
                    <a:pt x="10954639" y="1079500"/>
                  </a:lnTo>
                  <a:lnTo>
                    <a:pt x="10933430" y="1079500"/>
                  </a:lnTo>
                  <a:lnTo>
                    <a:pt x="10933430" y="21209"/>
                  </a:lnTo>
                  <a:lnTo>
                    <a:pt x="10954639" y="21209"/>
                  </a:lnTo>
                  <a:lnTo>
                    <a:pt x="10954639" y="42291"/>
                  </a:lnTo>
                  <a:lnTo>
                    <a:pt x="21209" y="42291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10994501" cy="1092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</a:rPr>
                <a:t>Data Loading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667592" y="4596497"/>
            <a:ext cx="8245876" cy="819015"/>
            <a:chOff x="0" y="0"/>
            <a:chExt cx="10994501" cy="109202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21209" y="21209"/>
              <a:ext cx="10933430" cy="1058291"/>
            </a:xfrm>
            <a:custGeom>
              <a:avLst/>
              <a:gdLst/>
              <a:ahLst/>
              <a:cxnLst/>
              <a:rect r="r" b="b" t="t" l="l"/>
              <a:pathLst>
                <a:path h="1058291" w="10933430">
                  <a:moveTo>
                    <a:pt x="0" y="0"/>
                  </a:moveTo>
                  <a:lnTo>
                    <a:pt x="10933430" y="0"/>
                  </a:lnTo>
                  <a:lnTo>
                    <a:pt x="10933430" y="1058291"/>
                  </a:lnTo>
                  <a:lnTo>
                    <a:pt x="0" y="1058291"/>
                  </a:ln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975849" cy="1100709"/>
            </a:xfrm>
            <a:custGeom>
              <a:avLst/>
              <a:gdLst/>
              <a:ahLst/>
              <a:cxnLst/>
              <a:rect r="r" b="b" t="t" l="l"/>
              <a:pathLst>
                <a:path h="1100709" w="10975849">
                  <a:moveTo>
                    <a:pt x="21209" y="0"/>
                  </a:moveTo>
                  <a:lnTo>
                    <a:pt x="10954639" y="0"/>
                  </a:lnTo>
                  <a:cubicBezTo>
                    <a:pt x="10966324" y="0"/>
                    <a:pt x="10975849" y="9525"/>
                    <a:pt x="10975849" y="21209"/>
                  </a:cubicBezTo>
                  <a:lnTo>
                    <a:pt x="10975849" y="1079500"/>
                  </a:lnTo>
                  <a:cubicBezTo>
                    <a:pt x="10975849" y="1091184"/>
                    <a:pt x="10966324" y="1100709"/>
                    <a:pt x="10954639" y="1100709"/>
                  </a:cubicBezTo>
                  <a:lnTo>
                    <a:pt x="21209" y="1100709"/>
                  </a:lnTo>
                  <a:cubicBezTo>
                    <a:pt x="9525" y="1100709"/>
                    <a:pt x="0" y="1091184"/>
                    <a:pt x="0" y="1079500"/>
                  </a:cubicBezTo>
                  <a:lnTo>
                    <a:pt x="0" y="21209"/>
                  </a:lnTo>
                  <a:cubicBezTo>
                    <a:pt x="0" y="9525"/>
                    <a:pt x="9525" y="0"/>
                    <a:pt x="21209" y="0"/>
                  </a:cubicBezTo>
                  <a:moveTo>
                    <a:pt x="21209" y="42291"/>
                  </a:moveTo>
                  <a:lnTo>
                    <a:pt x="21209" y="21209"/>
                  </a:lnTo>
                  <a:lnTo>
                    <a:pt x="42291" y="21209"/>
                  </a:lnTo>
                  <a:lnTo>
                    <a:pt x="42291" y="1079500"/>
                  </a:lnTo>
                  <a:lnTo>
                    <a:pt x="21209" y="1079500"/>
                  </a:lnTo>
                  <a:lnTo>
                    <a:pt x="21209" y="1058291"/>
                  </a:lnTo>
                  <a:lnTo>
                    <a:pt x="10954639" y="1058291"/>
                  </a:lnTo>
                  <a:lnTo>
                    <a:pt x="10954639" y="1079500"/>
                  </a:lnTo>
                  <a:lnTo>
                    <a:pt x="10933430" y="1079500"/>
                  </a:lnTo>
                  <a:lnTo>
                    <a:pt x="10933430" y="21209"/>
                  </a:lnTo>
                  <a:lnTo>
                    <a:pt x="10954639" y="21209"/>
                  </a:lnTo>
                  <a:lnTo>
                    <a:pt x="10954639" y="42291"/>
                  </a:lnTo>
                  <a:lnTo>
                    <a:pt x="21209" y="42291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0"/>
              <a:ext cx="10994501" cy="1092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</a:rPr>
                <a:t>Secure Storage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4667592" y="5579820"/>
            <a:ext cx="8245876" cy="819015"/>
            <a:chOff x="0" y="0"/>
            <a:chExt cx="10994501" cy="109202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21209" y="21209"/>
              <a:ext cx="10933430" cy="1058291"/>
            </a:xfrm>
            <a:custGeom>
              <a:avLst/>
              <a:gdLst/>
              <a:ahLst/>
              <a:cxnLst/>
              <a:rect r="r" b="b" t="t" l="l"/>
              <a:pathLst>
                <a:path h="1058291" w="10933430">
                  <a:moveTo>
                    <a:pt x="0" y="0"/>
                  </a:moveTo>
                  <a:lnTo>
                    <a:pt x="10933430" y="0"/>
                  </a:lnTo>
                  <a:lnTo>
                    <a:pt x="10933430" y="1058291"/>
                  </a:lnTo>
                  <a:lnTo>
                    <a:pt x="0" y="1058291"/>
                  </a:ln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975849" cy="1100709"/>
            </a:xfrm>
            <a:custGeom>
              <a:avLst/>
              <a:gdLst/>
              <a:ahLst/>
              <a:cxnLst/>
              <a:rect r="r" b="b" t="t" l="l"/>
              <a:pathLst>
                <a:path h="1100709" w="10975849">
                  <a:moveTo>
                    <a:pt x="21209" y="0"/>
                  </a:moveTo>
                  <a:lnTo>
                    <a:pt x="10954639" y="0"/>
                  </a:lnTo>
                  <a:cubicBezTo>
                    <a:pt x="10966324" y="0"/>
                    <a:pt x="10975849" y="9525"/>
                    <a:pt x="10975849" y="21209"/>
                  </a:cubicBezTo>
                  <a:lnTo>
                    <a:pt x="10975849" y="1079500"/>
                  </a:lnTo>
                  <a:cubicBezTo>
                    <a:pt x="10975849" y="1091184"/>
                    <a:pt x="10966324" y="1100709"/>
                    <a:pt x="10954639" y="1100709"/>
                  </a:cubicBezTo>
                  <a:lnTo>
                    <a:pt x="21209" y="1100709"/>
                  </a:lnTo>
                  <a:cubicBezTo>
                    <a:pt x="9525" y="1100709"/>
                    <a:pt x="0" y="1091184"/>
                    <a:pt x="0" y="1079500"/>
                  </a:cubicBezTo>
                  <a:lnTo>
                    <a:pt x="0" y="21209"/>
                  </a:lnTo>
                  <a:cubicBezTo>
                    <a:pt x="0" y="9525"/>
                    <a:pt x="9525" y="0"/>
                    <a:pt x="21209" y="0"/>
                  </a:cubicBezTo>
                  <a:moveTo>
                    <a:pt x="21209" y="42291"/>
                  </a:moveTo>
                  <a:lnTo>
                    <a:pt x="21209" y="21209"/>
                  </a:lnTo>
                  <a:lnTo>
                    <a:pt x="42291" y="21209"/>
                  </a:lnTo>
                  <a:lnTo>
                    <a:pt x="42291" y="1079500"/>
                  </a:lnTo>
                  <a:lnTo>
                    <a:pt x="21209" y="1079500"/>
                  </a:lnTo>
                  <a:lnTo>
                    <a:pt x="21209" y="1058291"/>
                  </a:lnTo>
                  <a:lnTo>
                    <a:pt x="10954639" y="1058291"/>
                  </a:lnTo>
                  <a:lnTo>
                    <a:pt x="10954639" y="1079500"/>
                  </a:lnTo>
                  <a:lnTo>
                    <a:pt x="10933430" y="1079500"/>
                  </a:lnTo>
                  <a:lnTo>
                    <a:pt x="10933430" y="21209"/>
                  </a:lnTo>
                  <a:lnTo>
                    <a:pt x="10954639" y="21209"/>
                  </a:lnTo>
                  <a:lnTo>
                    <a:pt x="10954639" y="42291"/>
                  </a:lnTo>
                  <a:lnTo>
                    <a:pt x="21209" y="42291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0"/>
              <a:ext cx="10994501" cy="1092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</a:rPr>
                <a:t>Monitoring 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4667592" y="7546467"/>
            <a:ext cx="8245876" cy="879468"/>
            <a:chOff x="0" y="0"/>
            <a:chExt cx="10994501" cy="117262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21209" y="21209"/>
              <a:ext cx="10933430" cy="1138936"/>
            </a:xfrm>
            <a:custGeom>
              <a:avLst/>
              <a:gdLst/>
              <a:ahLst/>
              <a:cxnLst/>
              <a:rect r="r" b="b" t="t" l="l"/>
              <a:pathLst>
                <a:path h="1138936" w="10933430">
                  <a:moveTo>
                    <a:pt x="0" y="0"/>
                  </a:moveTo>
                  <a:lnTo>
                    <a:pt x="10933430" y="0"/>
                  </a:lnTo>
                  <a:lnTo>
                    <a:pt x="10933430" y="1138936"/>
                  </a:lnTo>
                  <a:lnTo>
                    <a:pt x="0" y="1138936"/>
                  </a:ln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975849" cy="1181354"/>
            </a:xfrm>
            <a:custGeom>
              <a:avLst/>
              <a:gdLst/>
              <a:ahLst/>
              <a:cxnLst/>
              <a:rect r="r" b="b" t="t" l="l"/>
              <a:pathLst>
                <a:path h="1181354" w="10975849">
                  <a:moveTo>
                    <a:pt x="21209" y="0"/>
                  </a:moveTo>
                  <a:lnTo>
                    <a:pt x="10954639" y="0"/>
                  </a:lnTo>
                  <a:cubicBezTo>
                    <a:pt x="10966324" y="0"/>
                    <a:pt x="10975849" y="9525"/>
                    <a:pt x="10975849" y="21209"/>
                  </a:cubicBezTo>
                  <a:lnTo>
                    <a:pt x="10975849" y="1160145"/>
                  </a:lnTo>
                  <a:cubicBezTo>
                    <a:pt x="10975849" y="1171829"/>
                    <a:pt x="10966324" y="1181354"/>
                    <a:pt x="10954639" y="1181354"/>
                  </a:cubicBezTo>
                  <a:lnTo>
                    <a:pt x="21209" y="1181354"/>
                  </a:lnTo>
                  <a:cubicBezTo>
                    <a:pt x="9525" y="1181227"/>
                    <a:pt x="0" y="1171829"/>
                    <a:pt x="0" y="1160145"/>
                  </a:cubicBezTo>
                  <a:lnTo>
                    <a:pt x="0" y="21209"/>
                  </a:lnTo>
                  <a:cubicBezTo>
                    <a:pt x="0" y="9525"/>
                    <a:pt x="9525" y="0"/>
                    <a:pt x="21209" y="0"/>
                  </a:cubicBezTo>
                  <a:moveTo>
                    <a:pt x="21209" y="42291"/>
                  </a:moveTo>
                  <a:lnTo>
                    <a:pt x="21209" y="21209"/>
                  </a:lnTo>
                  <a:lnTo>
                    <a:pt x="42291" y="21209"/>
                  </a:lnTo>
                  <a:lnTo>
                    <a:pt x="42291" y="1160145"/>
                  </a:lnTo>
                  <a:lnTo>
                    <a:pt x="21209" y="1160145"/>
                  </a:lnTo>
                  <a:lnTo>
                    <a:pt x="21209" y="1138936"/>
                  </a:lnTo>
                  <a:lnTo>
                    <a:pt x="10954639" y="1138936"/>
                  </a:lnTo>
                  <a:lnTo>
                    <a:pt x="10954639" y="1160145"/>
                  </a:lnTo>
                  <a:lnTo>
                    <a:pt x="10933430" y="1160145"/>
                  </a:lnTo>
                  <a:lnTo>
                    <a:pt x="10933430" y="21209"/>
                  </a:lnTo>
                  <a:lnTo>
                    <a:pt x="10954639" y="21209"/>
                  </a:lnTo>
                  <a:lnTo>
                    <a:pt x="10954639" y="42291"/>
                  </a:lnTo>
                  <a:lnTo>
                    <a:pt x="21209" y="42291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0"/>
              <a:ext cx="10994501" cy="11726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</a:rPr>
                <a:t>Data Analysis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4667592" y="6563144"/>
            <a:ext cx="8245876" cy="819015"/>
            <a:chOff x="0" y="0"/>
            <a:chExt cx="10994501" cy="109202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21209" y="21209"/>
              <a:ext cx="10933430" cy="1058291"/>
            </a:xfrm>
            <a:custGeom>
              <a:avLst/>
              <a:gdLst/>
              <a:ahLst/>
              <a:cxnLst/>
              <a:rect r="r" b="b" t="t" l="l"/>
              <a:pathLst>
                <a:path h="1058291" w="10933430">
                  <a:moveTo>
                    <a:pt x="0" y="0"/>
                  </a:moveTo>
                  <a:lnTo>
                    <a:pt x="10933430" y="0"/>
                  </a:lnTo>
                  <a:lnTo>
                    <a:pt x="10933430" y="1058291"/>
                  </a:lnTo>
                  <a:lnTo>
                    <a:pt x="0" y="1058291"/>
                  </a:ln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975849" cy="1100709"/>
            </a:xfrm>
            <a:custGeom>
              <a:avLst/>
              <a:gdLst/>
              <a:ahLst/>
              <a:cxnLst/>
              <a:rect r="r" b="b" t="t" l="l"/>
              <a:pathLst>
                <a:path h="1100709" w="10975849">
                  <a:moveTo>
                    <a:pt x="21209" y="0"/>
                  </a:moveTo>
                  <a:lnTo>
                    <a:pt x="10954639" y="0"/>
                  </a:lnTo>
                  <a:cubicBezTo>
                    <a:pt x="10966324" y="0"/>
                    <a:pt x="10975849" y="9525"/>
                    <a:pt x="10975849" y="21209"/>
                  </a:cubicBezTo>
                  <a:lnTo>
                    <a:pt x="10975849" y="1079500"/>
                  </a:lnTo>
                  <a:cubicBezTo>
                    <a:pt x="10975849" y="1091184"/>
                    <a:pt x="10966324" y="1100709"/>
                    <a:pt x="10954639" y="1100709"/>
                  </a:cubicBezTo>
                  <a:lnTo>
                    <a:pt x="21209" y="1100709"/>
                  </a:lnTo>
                  <a:cubicBezTo>
                    <a:pt x="9525" y="1100709"/>
                    <a:pt x="0" y="1091184"/>
                    <a:pt x="0" y="1079500"/>
                  </a:cubicBezTo>
                  <a:lnTo>
                    <a:pt x="0" y="21209"/>
                  </a:lnTo>
                  <a:cubicBezTo>
                    <a:pt x="0" y="9525"/>
                    <a:pt x="9525" y="0"/>
                    <a:pt x="21209" y="0"/>
                  </a:cubicBezTo>
                  <a:moveTo>
                    <a:pt x="21209" y="42291"/>
                  </a:moveTo>
                  <a:lnTo>
                    <a:pt x="21209" y="21209"/>
                  </a:lnTo>
                  <a:lnTo>
                    <a:pt x="42291" y="21209"/>
                  </a:lnTo>
                  <a:lnTo>
                    <a:pt x="42291" y="1079500"/>
                  </a:lnTo>
                  <a:lnTo>
                    <a:pt x="21209" y="1079500"/>
                  </a:lnTo>
                  <a:lnTo>
                    <a:pt x="21209" y="1058291"/>
                  </a:lnTo>
                  <a:lnTo>
                    <a:pt x="10954639" y="1058291"/>
                  </a:lnTo>
                  <a:lnTo>
                    <a:pt x="10954639" y="1079500"/>
                  </a:lnTo>
                  <a:lnTo>
                    <a:pt x="10933430" y="1079500"/>
                  </a:lnTo>
                  <a:lnTo>
                    <a:pt x="10933430" y="21209"/>
                  </a:lnTo>
                  <a:lnTo>
                    <a:pt x="10954639" y="21209"/>
                  </a:lnTo>
                  <a:lnTo>
                    <a:pt x="10954639" y="42291"/>
                  </a:lnTo>
                  <a:lnTo>
                    <a:pt x="21209" y="42291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0"/>
              <a:ext cx="10994501" cy="1092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</a:rPr>
                <a:t>Data Visualization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8"/>
            <a:chOff x="0" y="0"/>
            <a:chExt cx="24384003" cy="1319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rot="2917">
            <a:off x="1783945" y="2606768"/>
            <a:ext cx="14963145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4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4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7733" y="384267"/>
            <a:ext cx="7213240" cy="1433542"/>
            <a:chOff x="0" y="0"/>
            <a:chExt cx="9617653" cy="19113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1209" y="21209"/>
              <a:ext cx="9575165" cy="1869059"/>
            </a:xfrm>
            <a:custGeom>
              <a:avLst/>
              <a:gdLst/>
              <a:ahLst/>
              <a:cxnLst/>
              <a:rect r="r" b="b" t="t" l="l"/>
              <a:pathLst>
                <a:path h="1869059" w="9575165">
                  <a:moveTo>
                    <a:pt x="0" y="311531"/>
                  </a:moveTo>
                  <a:cubicBezTo>
                    <a:pt x="0" y="139446"/>
                    <a:pt x="141986" y="0"/>
                    <a:pt x="317119" y="0"/>
                  </a:cubicBezTo>
                  <a:lnTo>
                    <a:pt x="9258046" y="0"/>
                  </a:lnTo>
                  <a:cubicBezTo>
                    <a:pt x="9433179" y="0"/>
                    <a:pt x="9575165" y="139446"/>
                    <a:pt x="9575165" y="311531"/>
                  </a:cubicBezTo>
                  <a:lnTo>
                    <a:pt x="9575165" y="1557528"/>
                  </a:lnTo>
                  <a:cubicBezTo>
                    <a:pt x="9575165" y="1729613"/>
                    <a:pt x="9433179" y="1869059"/>
                    <a:pt x="9258046" y="1869059"/>
                  </a:cubicBezTo>
                  <a:lnTo>
                    <a:pt x="317119" y="1869059"/>
                  </a:lnTo>
                  <a:cubicBezTo>
                    <a:pt x="141986" y="1869059"/>
                    <a:pt x="0" y="1729613"/>
                    <a:pt x="0" y="1557528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617583" cy="1911477"/>
            </a:xfrm>
            <a:custGeom>
              <a:avLst/>
              <a:gdLst/>
              <a:ahLst/>
              <a:cxnLst/>
              <a:rect r="r" b="b" t="t" l="l"/>
              <a:pathLst>
                <a:path h="1911477" w="9617583">
                  <a:moveTo>
                    <a:pt x="0" y="332740"/>
                  </a:moveTo>
                  <a:cubicBezTo>
                    <a:pt x="0" y="148590"/>
                    <a:pt x="151892" y="0"/>
                    <a:pt x="338328" y="0"/>
                  </a:cubicBezTo>
                  <a:lnTo>
                    <a:pt x="9279255" y="0"/>
                  </a:lnTo>
                  <a:lnTo>
                    <a:pt x="9279255" y="21209"/>
                  </a:lnTo>
                  <a:lnTo>
                    <a:pt x="9279255" y="0"/>
                  </a:lnTo>
                  <a:cubicBezTo>
                    <a:pt x="9465691" y="0"/>
                    <a:pt x="9617583" y="148590"/>
                    <a:pt x="9617583" y="332740"/>
                  </a:cubicBezTo>
                  <a:lnTo>
                    <a:pt x="9596374" y="332740"/>
                  </a:lnTo>
                  <a:lnTo>
                    <a:pt x="9617583" y="332740"/>
                  </a:lnTo>
                  <a:lnTo>
                    <a:pt x="9617583" y="1578737"/>
                  </a:lnTo>
                  <a:lnTo>
                    <a:pt x="9596374" y="1578737"/>
                  </a:lnTo>
                  <a:lnTo>
                    <a:pt x="9617583" y="1578737"/>
                  </a:lnTo>
                  <a:cubicBezTo>
                    <a:pt x="9617583" y="1762887"/>
                    <a:pt x="9465691" y="1911477"/>
                    <a:pt x="9279255" y="1911477"/>
                  </a:cubicBezTo>
                  <a:lnTo>
                    <a:pt x="9279255" y="1890268"/>
                  </a:lnTo>
                  <a:lnTo>
                    <a:pt x="9279255" y="1911477"/>
                  </a:lnTo>
                  <a:lnTo>
                    <a:pt x="338328" y="1911477"/>
                  </a:lnTo>
                  <a:lnTo>
                    <a:pt x="338328" y="1890268"/>
                  </a:lnTo>
                  <a:lnTo>
                    <a:pt x="338328" y="1911477"/>
                  </a:lnTo>
                  <a:cubicBezTo>
                    <a:pt x="151892" y="1911350"/>
                    <a:pt x="0" y="1762760"/>
                    <a:pt x="0" y="1578737"/>
                  </a:cubicBezTo>
                  <a:lnTo>
                    <a:pt x="0" y="332740"/>
                  </a:lnTo>
                  <a:lnTo>
                    <a:pt x="21209" y="332740"/>
                  </a:lnTo>
                  <a:lnTo>
                    <a:pt x="0" y="332740"/>
                  </a:lnTo>
                  <a:moveTo>
                    <a:pt x="42291" y="332740"/>
                  </a:moveTo>
                  <a:lnTo>
                    <a:pt x="42291" y="1578737"/>
                  </a:lnTo>
                  <a:lnTo>
                    <a:pt x="21209" y="1578737"/>
                  </a:lnTo>
                  <a:lnTo>
                    <a:pt x="42291" y="1578737"/>
                  </a:lnTo>
                  <a:cubicBezTo>
                    <a:pt x="42291" y="1738757"/>
                    <a:pt x="174498" y="1869059"/>
                    <a:pt x="338328" y="1869059"/>
                  </a:cubicBezTo>
                  <a:lnTo>
                    <a:pt x="9279255" y="1869059"/>
                  </a:lnTo>
                  <a:cubicBezTo>
                    <a:pt x="9443086" y="1869059"/>
                    <a:pt x="9575292" y="1738757"/>
                    <a:pt x="9575292" y="1578737"/>
                  </a:cubicBezTo>
                  <a:lnTo>
                    <a:pt x="9575292" y="332740"/>
                  </a:lnTo>
                  <a:cubicBezTo>
                    <a:pt x="9575292" y="172720"/>
                    <a:pt x="9443086" y="42418"/>
                    <a:pt x="9279255" y="42418"/>
                  </a:cubicBezTo>
                  <a:lnTo>
                    <a:pt x="338328" y="42418"/>
                  </a:lnTo>
                  <a:lnTo>
                    <a:pt x="338328" y="21209"/>
                  </a:lnTo>
                  <a:lnTo>
                    <a:pt x="338328" y="42291"/>
                  </a:lnTo>
                  <a:cubicBezTo>
                    <a:pt x="174498" y="42291"/>
                    <a:pt x="42291" y="172720"/>
                    <a:pt x="42291" y="332740"/>
                  </a:cubicBezTo>
                  <a:close/>
                </a:path>
              </a:pathLst>
            </a:custGeom>
            <a:solidFill>
              <a:srgbClr val="603403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94517" y="5454197"/>
            <a:ext cx="15992926" cy="31750"/>
            <a:chOff x="0" y="0"/>
            <a:chExt cx="21323901" cy="423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1209" y="21209"/>
              <a:ext cx="21281517" cy="0"/>
            </a:xfrm>
            <a:custGeom>
              <a:avLst/>
              <a:gdLst/>
              <a:ahLst/>
              <a:cxnLst/>
              <a:rect r="r" b="b" t="t" l="l"/>
              <a:pathLst>
                <a:path h="0" w="21281517">
                  <a:moveTo>
                    <a:pt x="0" y="0"/>
                  </a:moveTo>
                  <a:lnTo>
                    <a:pt x="21281517" y="0"/>
                  </a:lnTo>
                </a:path>
              </a:pathLst>
            </a:custGeom>
            <a:solidFill>
              <a:srgbClr val="F5D9CC">
                <a:alpha val="89804"/>
              </a:srgbClr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1209" y="0"/>
              <a:ext cx="21281517" cy="42291"/>
            </a:xfrm>
            <a:custGeom>
              <a:avLst/>
              <a:gdLst/>
              <a:ahLst/>
              <a:cxnLst/>
              <a:rect r="r" b="b" t="t" l="l"/>
              <a:pathLst>
                <a:path h="42291" w="21281517">
                  <a:moveTo>
                    <a:pt x="0" y="0"/>
                  </a:moveTo>
                  <a:lnTo>
                    <a:pt x="21281517" y="0"/>
                  </a:lnTo>
                  <a:lnTo>
                    <a:pt x="21281517" y="42291"/>
                  </a:lnTo>
                  <a:lnTo>
                    <a:pt x="0" y="42291"/>
                  </a:lnTo>
                  <a:close/>
                </a:path>
              </a:pathLst>
            </a:custGeom>
            <a:solidFill>
              <a:srgbClr val="F5D9CC">
                <a:alpha val="89804"/>
              </a:srgbClr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713884" y="5756609"/>
            <a:ext cx="3159650" cy="395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799" spc="-17">
                <a:solidFill>
                  <a:srgbClr val="000000"/>
                </a:solidFill>
                <a:latin typeface="TT Rounds Condensed Bold"/>
              </a:rPr>
              <a:t>0</a:t>
            </a:r>
            <a:r>
              <a:rPr lang="en-US" sz="2799" spc="-17">
                <a:solidFill>
                  <a:srgbClr val="000000"/>
                </a:solidFill>
                <a:latin typeface="TT Rounds Condensed Bold"/>
              </a:rPr>
              <a:t>2/15/24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97009" y="2817067"/>
            <a:ext cx="3593398" cy="1278990"/>
            <a:chOff x="0" y="0"/>
            <a:chExt cx="4791197" cy="17053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1209" y="21209"/>
              <a:ext cx="4748784" cy="1662938"/>
            </a:xfrm>
            <a:custGeom>
              <a:avLst/>
              <a:gdLst/>
              <a:ahLst/>
              <a:cxnLst/>
              <a:rect r="r" b="b" t="t" l="l"/>
              <a:pathLst>
                <a:path h="1662938" w="4748784">
                  <a:moveTo>
                    <a:pt x="0" y="277114"/>
                  </a:moveTo>
                  <a:cubicBezTo>
                    <a:pt x="0" y="124079"/>
                    <a:pt x="126111" y="0"/>
                    <a:pt x="281686" y="0"/>
                  </a:cubicBezTo>
                  <a:lnTo>
                    <a:pt x="4467098" y="0"/>
                  </a:lnTo>
                  <a:cubicBezTo>
                    <a:pt x="4622673" y="0"/>
                    <a:pt x="4748784" y="124079"/>
                    <a:pt x="4748784" y="277114"/>
                  </a:cubicBezTo>
                  <a:lnTo>
                    <a:pt x="4748784" y="1385824"/>
                  </a:lnTo>
                  <a:cubicBezTo>
                    <a:pt x="4748784" y="1538859"/>
                    <a:pt x="4622673" y="1662938"/>
                    <a:pt x="4467098" y="1662938"/>
                  </a:cubicBezTo>
                  <a:lnTo>
                    <a:pt x="281686" y="1662938"/>
                  </a:lnTo>
                  <a:cubicBezTo>
                    <a:pt x="126111" y="1662938"/>
                    <a:pt x="0" y="1538859"/>
                    <a:pt x="0" y="1385824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791202" cy="1705356"/>
            </a:xfrm>
            <a:custGeom>
              <a:avLst/>
              <a:gdLst/>
              <a:ahLst/>
              <a:cxnLst/>
              <a:rect r="r" b="b" t="t" l="l"/>
              <a:pathLst>
                <a:path h="1705356" w="4791202">
                  <a:moveTo>
                    <a:pt x="0" y="298323"/>
                  </a:moveTo>
                  <a:cubicBezTo>
                    <a:pt x="0" y="133223"/>
                    <a:pt x="135890" y="0"/>
                    <a:pt x="302895" y="0"/>
                  </a:cubicBezTo>
                  <a:lnTo>
                    <a:pt x="4488307" y="0"/>
                  </a:lnTo>
                  <a:lnTo>
                    <a:pt x="4488307" y="21209"/>
                  </a:lnTo>
                  <a:lnTo>
                    <a:pt x="4488307" y="0"/>
                  </a:lnTo>
                  <a:cubicBezTo>
                    <a:pt x="4655312" y="0"/>
                    <a:pt x="4791202" y="133223"/>
                    <a:pt x="4791202" y="298323"/>
                  </a:cubicBezTo>
                  <a:lnTo>
                    <a:pt x="4769993" y="298323"/>
                  </a:lnTo>
                  <a:lnTo>
                    <a:pt x="4791202" y="298323"/>
                  </a:lnTo>
                  <a:lnTo>
                    <a:pt x="4791202" y="1407033"/>
                  </a:lnTo>
                  <a:lnTo>
                    <a:pt x="4769993" y="1407033"/>
                  </a:lnTo>
                  <a:lnTo>
                    <a:pt x="4791202" y="1407033"/>
                  </a:lnTo>
                  <a:cubicBezTo>
                    <a:pt x="4791202" y="1572133"/>
                    <a:pt x="4655312" y="1705356"/>
                    <a:pt x="4488307" y="1705356"/>
                  </a:cubicBezTo>
                  <a:lnTo>
                    <a:pt x="4488307" y="1684147"/>
                  </a:lnTo>
                  <a:lnTo>
                    <a:pt x="4488307" y="1705356"/>
                  </a:lnTo>
                  <a:lnTo>
                    <a:pt x="302895" y="1705356"/>
                  </a:lnTo>
                  <a:lnTo>
                    <a:pt x="302895" y="1684147"/>
                  </a:lnTo>
                  <a:lnTo>
                    <a:pt x="302895" y="1705356"/>
                  </a:lnTo>
                  <a:cubicBezTo>
                    <a:pt x="135890" y="1705356"/>
                    <a:pt x="0" y="1572133"/>
                    <a:pt x="0" y="1407033"/>
                  </a:cubicBezTo>
                  <a:lnTo>
                    <a:pt x="0" y="298323"/>
                  </a:lnTo>
                  <a:lnTo>
                    <a:pt x="21209" y="298323"/>
                  </a:lnTo>
                  <a:lnTo>
                    <a:pt x="0" y="298323"/>
                  </a:lnTo>
                  <a:moveTo>
                    <a:pt x="42291" y="298323"/>
                  </a:moveTo>
                  <a:lnTo>
                    <a:pt x="42291" y="1407033"/>
                  </a:lnTo>
                  <a:lnTo>
                    <a:pt x="21209" y="1407033"/>
                  </a:lnTo>
                  <a:lnTo>
                    <a:pt x="42291" y="1407033"/>
                  </a:lnTo>
                  <a:cubicBezTo>
                    <a:pt x="42291" y="1548130"/>
                    <a:pt x="158623" y="1663065"/>
                    <a:pt x="302895" y="1663065"/>
                  </a:cubicBezTo>
                  <a:lnTo>
                    <a:pt x="4488307" y="1663065"/>
                  </a:lnTo>
                  <a:cubicBezTo>
                    <a:pt x="4632579" y="1663065"/>
                    <a:pt x="4748911" y="1548130"/>
                    <a:pt x="4748911" y="1407033"/>
                  </a:cubicBezTo>
                  <a:lnTo>
                    <a:pt x="4748911" y="298323"/>
                  </a:lnTo>
                  <a:cubicBezTo>
                    <a:pt x="4748911" y="157226"/>
                    <a:pt x="4632579" y="42291"/>
                    <a:pt x="4488307" y="42291"/>
                  </a:cubicBezTo>
                  <a:lnTo>
                    <a:pt x="302895" y="42291"/>
                  </a:lnTo>
                  <a:lnTo>
                    <a:pt x="302895" y="21209"/>
                  </a:lnTo>
                  <a:lnTo>
                    <a:pt x="302895" y="42291"/>
                  </a:lnTo>
                  <a:cubicBezTo>
                    <a:pt x="158623" y="42291"/>
                    <a:pt x="42291" y="157226"/>
                    <a:pt x="42291" y="298323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030461" y="3257490"/>
            <a:ext cx="325826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999" spc="28">
                <a:solidFill>
                  <a:srgbClr val="000000"/>
                </a:solidFill>
                <a:latin typeface="TT Rounds Condensed Bold"/>
              </a:rPr>
              <a:t>Data Extraction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3281010" y="4067482"/>
            <a:ext cx="25400" cy="1415288"/>
            <a:chOff x="0" y="0"/>
            <a:chExt cx="33867" cy="188705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17018"/>
              <a:ext cx="33909" cy="1761109"/>
            </a:xfrm>
            <a:custGeom>
              <a:avLst/>
              <a:gdLst/>
              <a:ahLst/>
              <a:cxnLst/>
              <a:rect r="r" b="b" t="t" l="l"/>
              <a:pathLst>
                <a:path h="1761109" w="33909">
                  <a:moveTo>
                    <a:pt x="33909" y="236982"/>
                  </a:moveTo>
                  <a:lnTo>
                    <a:pt x="33909" y="338582"/>
                  </a:lnTo>
                  <a:lnTo>
                    <a:pt x="0" y="338582"/>
                  </a:lnTo>
                  <a:lnTo>
                    <a:pt x="0" y="236982"/>
                  </a:lnTo>
                  <a:close/>
                  <a:moveTo>
                    <a:pt x="0" y="474091"/>
                  </a:moveTo>
                  <a:lnTo>
                    <a:pt x="0" y="575691"/>
                  </a:lnTo>
                  <a:lnTo>
                    <a:pt x="0" y="474091"/>
                  </a:lnTo>
                  <a:close/>
                  <a:moveTo>
                    <a:pt x="0" y="711200"/>
                  </a:moveTo>
                  <a:lnTo>
                    <a:pt x="0" y="812800"/>
                  </a:lnTo>
                  <a:lnTo>
                    <a:pt x="0" y="711200"/>
                  </a:lnTo>
                  <a:close/>
                  <a:moveTo>
                    <a:pt x="33909" y="948182"/>
                  </a:moveTo>
                  <a:lnTo>
                    <a:pt x="33909" y="1049782"/>
                  </a:lnTo>
                  <a:lnTo>
                    <a:pt x="0" y="1049782"/>
                  </a:lnTo>
                  <a:lnTo>
                    <a:pt x="0" y="948182"/>
                  </a:lnTo>
                  <a:close/>
                  <a:moveTo>
                    <a:pt x="0" y="1185291"/>
                  </a:moveTo>
                  <a:lnTo>
                    <a:pt x="0" y="1286891"/>
                  </a:lnTo>
                  <a:lnTo>
                    <a:pt x="0" y="1185291"/>
                  </a:lnTo>
                  <a:close/>
                  <a:moveTo>
                    <a:pt x="0" y="1422400"/>
                  </a:moveTo>
                  <a:lnTo>
                    <a:pt x="0" y="1524000"/>
                  </a:lnTo>
                  <a:lnTo>
                    <a:pt x="0" y="1422400"/>
                  </a:lnTo>
                  <a:close/>
                  <a:moveTo>
                    <a:pt x="0" y="1659509"/>
                  </a:moveTo>
                  <a:lnTo>
                    <a:pt x="0" y="1761109"/>
                  </a:lnTo>
                  <a:lnTo>
                    <a:pt x="0" y="1659509"/>
                  </a:lnTo>
                  <a:close/>
                  <a:moveTo>
                    <a:pt x="0" y="0"/>
                  </a:move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3779640" y="4817009"/>
            <a:ext cx="3159650" cy="395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799" spc="-17">
                <a:solidFill>
                  <a:srgbClr val="000000"/>
                </a:solidFill>
                <a:latin typeface="TT Rounds Condensed Bold"/>
              </a:rPr>
              <a:t>0</a:t>
            </a:r>
            <a:r>
              <a:rPr lang="en-US" sz="2799" spc="-17">
                <a:solidFill>
                  <a:srgbClr val="000000"/>
                </a:solidFill>
                <a:latin typeface="TT Rounds Condensed Bold"/>
              </a:rPr>
              <a:t>2/22/24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3222971" y="5399331"/>
            <a:ext cx="141478" cy="141478"/>
            <a:chOff x="0" y="0"/>
            <a:chExt cx="188637" cy="18863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21209" y="21209"/>
              <a:ext cx="146304" cy="146304"/>
            </a:xfrm>
            <a:custGeom>
              <a:avLst/>
              <a:gdLst/>
              <a:ahLst/>
              <a:cxnLst/>
              <a:rect r="r" b="b" t="t" l="l"/>
              <a:pathLst>
                <a:path h="146304" w="146304">
                  <a:moveTo>
                    <a:pt x="0" y="73152"/>
                  </a:moveTo>
                  <a:cubicBezTo>
                    <a:pt x="0" y="32766"/>
                    <a:pt x="32766" y="0"/>
                    <a:pt x="73152" y="0"/>
                  </a:cubicBezTo>
                  <a:cubicBezTo>
                    <a:pt x="113538" y="0"/>
                    <a:pt x="146304" y="32766"/>
                    <a:pt x="146304" y="73152"/>
                  </a:cubicBezTo>
                  <a:cubicBezTo>
                    <a:pt x="146304" y="113538"/>
                    <a:pt x="113538" y="146304"/>
                    <a:pt x="73152" y="146304"/>
                  </a:cubicBezTo>
                  <a:cubicBezTo>
                    <a:pt x="32766" y="146304"/>
                    <a:pt x="0" y="113538"/>
                    <a:pt x="0" y="73152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8722" cy="188722"/>
            </a:xfrm>
            <a:custGeom>
              <a:avLst/>
              <a:gdLst/>
              <a:ahLst/>
              <a:cxnLst/>
              <a:rect r="r" b="b" t="t" l="l"/>
              <a:pathLst>
                <a:path h="188722" w="188722">
                  <a:moveTo>
                    <a:pt x="0" y="94361"/>
                  </a:moveTo>
                  <a:cubicBezTo>
                    <a:pt x="0" y="42291"/>
                    <a:pt x="42291" y="0"/>
                    <a:pt x="94361" y="0"/>
                  </a:cubicBezTo>
                  <a:lnTo>
                    <a:pt x="94361" y="21209"/>
                  </a:lnTo>
                  <a:lnTo>
                    <a:pt x="94361" y="0"/>
                  </a:lnTo>
                  <a:cubicBezTo>
                    <a:pt x="146431" y="0"/>
                    <a:pt x="188722" y="42291"/>
                    <a:pt x="188722" y="94361"/>
                  </a:cubicBezTo>
                  <a:lnTo>
                    <a:pt x="167513" y="94361"/>
                  </a:lnTo>
                  <a:lnTo>
                    <a:pt x="188722" y="94361"/>
                  </a:lnTo>
                  <a:cubicBezTo>
                    <a:pt x="188722" y="146431"/>
                    <a:pt x="146431" y="188722"/>
                    <a:pt x="94361" y="188722"/>
                  </a:cubicBezTo>
                  <a:lnTo>
                    <a:pt x="94361" y="167513"/>
                  </a:lnTo>
                  <a:lnTo>
                    <a:pt x="94361" y="188722"/>
                  </a:lnTo>
                  <a:cubicBezTo>
                    <a:pt x="42291" y="188595"/>
                    <a:pt x="0" y="146431"/>
                    <a:pt x="0" y="94361"/>
                  </a:cubicBezTo>
                  <a:lnTo>
                    <a:pt x="21209" y="94361"/>
                  </a:lnTo>
                  <a:lnTo>
                    <a:pt x="42291" y="94361"/>
                  </a:lnTo>
                  <a:lnTo>
                    <a:pt x="21209" y="94361"/>
                  </a:lnTo>
                  <a:lnTo>
                    <a:pt x="0" y="94361"/>
                  </a:lnTo>
                  <a:moveTo>
                    <a:pt x="42291" y="94361"/>
                  </a:moveTo>
                  <a:cubicBezTo>
                    <a:pt x="42291" y="106045"/>
                    <a:pt x="32766" y="115570"/>
                    <a:pt x="21082" y="115570"/>
                  </a:cubicBezTo>
                  <a:cubicBezTo>
                    <a:pt x="9398" y="115570"/>
                    <a:pt x="0" y="106045"/>
                    <a:pt x="0" y="94361"/>
                  </a:cubicBezTo>
                  <a:cubicBezTo>
                    <a:pt x="0" y="82677"/>
                    <a:pt x="9525" y="73152"/>
                    <a:pt x="21209" y="73152"/>
                  </a:cubicBezTo>
                  <a:cubicBezTo>
                    <a:pt x="32893" y="73152"/>
                    <a:pt x="42418" y="82677"/>
                    <a:pt x="42418" y="94361"/>
                  </a:cubicBezTo>
                  <a:cubicBezTo>
                    <a:pt x="42418" y="123063"/>
                    <a:pt x="65659" y="146304"/>
                    <a:pt x="94361" y="146304"/>
                  </a:cubicBezTo>
                  <a:cubicBezTo>
                    <a:pt x="123063" y="146304"/>
                    <a:pt x="146304" y="123063"/>
                    <a:pt x="146304" y="94361"/>
                  </a:cubicBezTo>
                  <a:cubicBezTo>
                    <a:pt x="146304" y="65659"/>
                    <a:pt x="123063" y="42291"/>
                    <a:pt x="94361" y="42291"/>
                  </a:cubicBezTo>
                  <a:lnTo>
                    <a:pt x="94361" y="21209"/>
                  </a:lnTo>
                  <a:lnTo>
                    <a:pt x="94361" y="42291"/>
                  </a:lnTo>
                  <a:cubicBezTo>
                    <a:pt x="65659" y="42291"/>
                    <a:pt x="42418" y="65532"/>
                    <a:pt x="42418" y="94234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3562767" y="6844085"/>
            <a:ext cx="3593398" cy="1278990"/>
            <a:chOff x="0" y="0"/>
            <a:chExt cx="4791197" cy="170532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21209" y="21209"/>
              <a:ext cx="4748784" cy="1662938"/>
            </a:xfrm>
            <a:custGeom>
              <a:avLst/>
              <a:gdLst/>
              <a:ahLst/>
              <a:cxnLst/>
              <a:rect r="r" b="b" t="t" l="l"/>
              <a:pathLst>
                <a:path h="1662938" w="4748784">
                  <a:moveTo>
                    <a:pt x="0" y="277114"/>
                  </a:moveTo>
                  <a:cubicBezTo>
                    <a:pt x="0" y="124079"/>
                    <a:pt x="126111" y="0"/>
                    <a:pt x="281686" y="0"/>
                  </a:cubicBezTo>
                  <a:lnTo>
                    <a:pt x="4467098" y="0"/>
                  </a:lnTo>
                  <a:cubicBezTo>
                    <a:pt x="4622673" y="0"/>
                    <a:pt x="4748784" y="124079"/>
                    <a:pt x="4748784" y="277114"/>
                  </a:cubicBezTo>
                  <a:lnTo>
                    <a:pt x="4748784" y="1385824"/>
                  </a:lnTo>
                  <a:cubicBezTo>
                    <a:pt x="4748784" y="1538859"/>
                    <a:pt x="4622673" y="1662938"/>
                    <a:pt x="4467098" y="1662938"/>
                  </a:cubicBezTo>
                  <a:lnTo>
                    <a:pt x="281686" y="1662938"/>
                  </a:lnTo>
                  <a:cubicBezTo>
                    <a:pt x="126111" y="1662938"/>
                    <a:pt x="0" y="1538859"/>
                    <a:pt x="0" y="1385824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791202" cy="1705356"/>
            </a:xfrm>
            <a:custGeom>
              <a:avLst/>
              <a:gdLst/>
              <a:ahLst/>
              <a:cxnLst/>
              <a:rect r="r" b="b" t="t" l="l"/>
              <a:pathLst>
                <a:path h="1705356" w="4791202">
                  <a:moveTo>
                    <a:pt x="0" y="298323"/>
                  </a:moveTo>
                  <a:cubicBezTo>
                    <a:pt x="0" y="133223"/>
                    <a:pt x="135890" y="0"/>
                    <a:pt x="302895" y="0"/>
                  </a:cubicBezTo>
                  <a:lnTo>
                    <a:pt x="4488307" y="0"/>
                  </a:lnTo>
                  <a:lnTo>
                    <a:pt x="4488307" y="21209"/>
                  </a:lnTo>
                  <a:lnTo>
                    <a:pt x="4488307" y="0"/>
                  </a:lnTo>
                  <a:cubicBezTo>
                    <a:pt x="4655312" y="0"/>
                    <a:pt x="4791202" y="133223"/>
                    <a:pt x="4791202" y="298323"/>
                  </a:cubicBezTo>
                  <a:lnTo>
                    <a:pt x="4769993" y="298323"/>
                  </a:lnTo>
                  <a:lnTo>
                    <a:pt x="4791202" y="298323"/>
                  </a:lnTo>
                  <a:lnTo>
                    <a:pt x="4791202" y="1407033"/>
                  </a:lnTo>
                  <a:lnTo>
                    <a:pt x="4769993" y="1407033"/>
                  </a:lnTo>
                  <a:lnTo>
                    <a:pt x="4791202" y="1407033"/>
                  </a:lnTo>
                  <a:cubicBezTo>
                    <a:pt x="4791202" y="1572133"/>
                    <a:pt x="4655312" y="1705356"/>
                    <a:pt x="4488307" y="1705356"/>
                  </a:cubicBezTo>
                  <a:lnTo>
                    <a:pt x="4488307" y="1684147"/>
                  </a:lnTo>
                  <a:lnTo>
                    <a:pt x="4488307" y="1705356"/>
                  </a:lnTo>
                  <a:lnTo>
                    <a:pt x="302895" y="1705356"/>
                  </a:lnTo>
                  <a:lnTo>
                    <a:pt x="302895" y="1684147"/>
                  </a:lnTo>
                  <a:lnTo>
                    <a:pt x="302895" y="1705356"/>
                  </a:lnTo>
                  <a:cubicBezTo>
                    <a:pt x="135890" y="1705356"/>
                    <a:pt x="0" y="1572133"/>
                    <a:pt x="0" y="1407033"/>
                  </a:cubicBezTo>
                  <a:lnTo>
                    <a:pt x="0" y="298323"/>
                  </a:lnTo>
                  <a:lnTo>
                    <a:pt x="21209" y="298323"/>
                  </a:lnTo>
                  <a:lnTo>
                    <a:pt x="0" y="298323"/>
                  </a:lnTo>
                  <a:moveTo>
                    <a:pt x="42291" y="298323"/>
                  </a:moveTo>
                  <a:lnTo>
                    <a:pt x="42291" y="1407033"/>
                  </a:lnTo>
                  <a:lnTo>
                    <a:pt x="21209" y="1407033"/>
                  </a:lnTo>
                  <a:lnTo>
                    <a:pt x="42291" y="1407033"/>
                  </a:lnTo>
                  <a:cubicBezTo>
                    <a:pt x="42291" y="1548130"/>
                    <a:pt x="158623" y="1663065"/>
                    <a:pt x="302895" y="1663065"/>
                  </a:cubicBezTo>
                  <a:lnTo>
                    <a:pt x="4488307" y="1663065"/>
                  </a:lnTo>
                  <a:cubicBezTo>
                    <a:pt x="4632579" y="1663065"/>
                    <a:pt x="4748911" y="1548130"/>
                    <a:pt x="4748911" y="1407033"/>
                  </a:cubicBezTo>
                  <a:lnTo>
                    <a:pt x="4748911" y="298323"/>
                  </a:lnTo>
                  <a:cubicBezTo>
                    <a:pt x="4748911" y="157226"/>
                    <a:pt x="4632579" y="42291"/>
                    <a:pt x="4488307" y="42291"/>
                  </a:cubicBezTo>
                  <a:lnTo>
                    <a:pt x="302895" y="42291"/>
                  </a:lnTo>
                  <a:lnTo>
                    <a:pt x="302895" y="21209"/>
                  </a:lnTo>
                  <a:lnTo>
                    <a:pt x="302895" y="42291"/>
                  </a:lnTo>
                  <a:cubicBezTo>
                    <a:pt x="158623" y="42291"/>
                    <a:pt x="42291" y="157226"/>
                    <a:pt x="42291" y="298323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3730333" y="7079720"/>
            <a:ext cx="3258266" cy="83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3000" spc="28">
                <a:solidFill>
                  <a:srgbClr val="444444"/>
                </a:solidFill>
                <a:latin typeface="TT Rounds Condensed Bold"/>
              </a:rPr>
              <a:t>Data Transformation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5346766" y="5457370"/>
            <a:ext cx="25400" cy="1415288"/>
            <a:chOff x="0" y="0"/>
            <a:chExt cx="33867" cy="188705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17018"/>
              <a:ext cx="33909" cy="1761109"/>
            </a:xfrm>
            <a:custGeom>
              <a:avLst/>
              <a:gdLst/>
              <a:ahLst/>
              <a:cxnLst/>
              <a:rect r="r" b="b" t="t" l="l"/>
              <a:pathLst>
                <a:path h="1761109" w="33909">
                  <a:moveTo>
                    <a:pt x="33909" y="236982"/>
                  </a:moveTo>
                  <a:lnTo>
                    <a:pt x="33909" y="338582"/>
                  </a:lnTo>
                  <a:lnTo>
                    <a:pt x="0" y="338582"/>
                  </a:lnTo>
                  <a:lnTo>
                    <a:pt x="0" y="236982"/>
                  </a:lnTo>
                  <a:close/>
                  <a:moveTo>
                    <a:pt x="0" y="474091"/>
                  </a:moveTo>
                  <a:lnTo>
                    <a:pt x="0" y="575691"/>
                  </a:lnTo>
                  <a:lnTo>
                    <a:pt x="0" y="474091"/>
                  </a:lnTo>
                  <a:close/>
                  <a:moveTo>
                    <a:pt x="0" y="711200"/>
                  </a:moveTo>
                  <a:lnTo>
                    <a:pt x="0" y="812800"/>
                  </a:lnTo>
                  <a:lnTo>
                    <a:pt x="0" y="711200"/>
                  </a:lnTo>
                  <a:close/>
                  <a:moveTo>
                    <a:pt x="33909" y="948182"/>
                  </a:moveTo>
                  <a:lnTo>
                    <a:pt x="33909" y="1049782"/>
                  </a:lnTo>
                  <a:lnTo>
                    <a:pt x="0" y="1049782"/>
                  </a:lnTo>
                  <a:lnTo>
                    <a:pt x="0" y="948182"/>
                  </a:lnTo>
                  <a:close/>
                  <a:moveTo>
                    <a:pt x="0" y="1185291"/>
                  </a:moveTo>
                  <a:lnTo>
                    <a:pt x="0" y="1286891"/>
                  </a:lnTo>
                  <a:lnTo>
                    <a:pt x="0" y="1185291"/>
                  </a:lnTo>
                  <a:close/>
                  <a:moveTo>
                    <a:pt x="0" y="1422400"/>
                  </a:moveTo>
                  <a:lnTo>
                    <a:pt x="0" y="1524000"/>
                  </a:lnTo>
                  <a:lnTo>
                    <a:pt x="0" y="1422400"/>
                  </a:lnTo>
                  <a:close/>
                  <a:moveTo>
                    <a:pt x="0" y="1659509"/>
                  </a:moveTo>
                  <a:lnTo>
                    <a:pt x="0" y="1761109"/>
                  </a:lnTo>
                  <a:lnTo>
                    <a:pt x="0" y="1659509"/>
                  </a:lnTo>
                  <a:close/>
                  <a:moveTo>
                    <a:pt x="0" y="0"/>
                  </a:move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5845396" y="5756609"/>
            <a:ext cx="3159650" cy="395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799" spc="-17">
                <a:solidFill>
                  <a:srgbClr val="000000"/>
                </a:solidFill>
                <a:latin typeface="TT Rounds Condensed Bold"/>
              </a:rPr>
              <a:t>0</a:t>
            </a:r>
            <a:r>
              <a:rPr lang="en-US" sz="2799" spc="-17">
                <a:solidFill>
                  <a:srgbClr val="000000"/>
                </a:solidFill>
                <a:latin typeface="TT Rounds Condensed Bold"/>
              </a:rPr>
              <a:t>2/29/24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5288727" y="5399331"/>
            <a:ext cx="141478" cy="141478"/>
            <a:chOff x="0" y="0"/>
            <a:chExt cx="188637" cy="18863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21209" y="21209"/>
              <a:ext cx="146304" cy="146304"/>
            </a:xfrm>
            <a:custGeom>
              <a:avLst/>
              <a:gdLst/>
              <a:ahLst/>
              <a:cxnLst/>
              <a:rect r="r" b="b" t="t" l="l"/>
              <a:pathLst>
                <a:path h="146304" w="146304">
                  <a:moveTo>
                    <a:pt x="0" y="73152"/>
                  </a:moveTo>
                  <a:cubicBezTo>
                    <a:pt x="0" y="32766"/>
                    <a:pt x="32766" y="0"/>
                    <a:pt x="73152" y="0"/>
                  </a:cubicBezTo>
                  <a:cubicBezTo>
                    <a:pt x="113538" y="0"/>
                    <a:pt x="146304" y="32766"/>
                    <a:pt x="146304" y="73152"/>
                  </a:cubicBezTo>
                  <a:cubicBezTo>
                    <a:pt x="146304" y="113538"/>
                    <a:pt x="113538" y="146304"/>
                    <a:pt x="73152" y="146304"/>
                  </a:cubicBezTo>
                  <a:cubicBezTo>
                    <a:pt x="32766" y="146304"/>
                    <a:pt x="0" y="113538"/>
                    <a:pt x="0" y="73152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88722" cy="188722"/>
            </a:xfrm>
            <a:custGeom>
              <a:avLst/>
              <a:gdLst/>
              <a:ahLst/>
              <a:cxnLst/>
              <a:rect r="r" b="b" t="t" l="l"/>
              <a:pathLst>
                <a:path h="188722" w="188722">
                  <a:moveTo>
                    <a:pt x="0" y="94361"/>
                  </a:moveTo>
                  <a:cubicBezTo>
                    <a:pt x="0" y="42291"/>
                    <a:pt x="42291" y="0"/>
                    <a:pt x="94361" y="0"/>
                  </a:cubicBezTo>
                  <a:lnTo>
                    <a:pt x="94361" y="21209"/>
                  </a:lnTo>
                  <a:lnTo>
                    <a:pt x="94361" y="0"/>
                  </a:lnTo>
                  <a:cubicBezTo>
                    <a:pt x="146431" y="0"/>
                    <a:pt x="188722" y="42291"/>
                    <a:pt x="188722" y="94361"/>
                  </a:cubicBezTo>
                  <a:lnTo>
                    <a:pt x="167513" y="94361"/>
                  </a:lnTo>
                  <a:lnTo>
                    <a:pt x="188722" y="94361"/>
                  </a:lnTo>
                  <a:cubicBezTo>
                    <a:pt x="188722" y="146431"/>
                    <a:pt x="146431" y="188722"/>
                    <a:pt x="94361" y="188722"/>
                  </a:cubicBezTo>
                  <a:lnTo>
                    <a:pt x="94361" y="167513"/>
                  </a:lnTo>
                  <a:lnTo>
                    <a:pt x="94361" y="188722"/>
                  </a:lnTo>
                  <a:cubicBezTo>
                    <a:pt x="42291" y="188595"/>
                    <a:pt x="0" y="146431"/>
                    <a:pt x="0" y="94361"/>
                  </a:cubicBezTo>
                  <a:lnTo>
                    <a:pt x="21209" y="94361"/>
                  </a:lnTo>
                  <a:lnTo>
                    <a:pt x="42291" y="94361"/>
                  </a:lnTo>
                  <a:lnTo>
                    <a:pt x="21209" y="94361"/>
                  </a:lnTo>
                  <a:lnTo>
                    <a:pt x="0" y="94361"/>
                  </a:lnTo>
                  <a:moveTo>
                    <a:pt x="42291" y="94361"/>
                  </a:moveTo>
                  <a:cubicBezTo>
                    <a:pt x="42291" y="106045"/>
                    <a:pt x="32766" y="115570"/>
                    <a:pt x="21082" y="115570"/>
                  </a:cubicBezTo>
                  <a:cubicBezTo>
                    <a:pt x="9398" y="115570"/>
                    <a:pt x="0" y="106045"/>
                    <a:pt x="0" y="94361"/>
                  </a:cubicBezTo>
                  <a:cubicBezTo>
                    <a:pt x="0" y="82677"/>
                    <a:pt x="9525" y="73152"/>
                    <a:pt x="21209" y="73152"/>
                  </a:cubicBezTo>
                  <a:cubicBezTo>
                    <a:pt x="32893" y="73152"/>
                    <a:pt x="42418" y="82677"/>
                    <a:pt x="42418" y="94361"/>
                  </a:cubicBezTo>
                  <a:cubicBezTo>
                    <a:pt x="42418" y="123063"/>
                    <a:pt x="65659" y="146304"/>
                    <a:pt x="94361" y="146304"/>
                  </a:cubicBezTo>
                  <a:cubicBezTo>
                    <a:pt x="123063" y="146304"/>
                    <a:pt x="146304" y="123063"/>
                    <a:pt x="146304" y="94361"/>
                  </a:cubicBezTo>
                  <a:cubicBezTo>
                    <a:pt x="146304" y="65659"/>
                    <a:pt x="123063" y="42291"/>
                    <a:pt x="94361" y="42291"/>
                  </a:cubicBezTo>
                  <a:lnTo>
                    <a:pt x="94361" y="21209"/>
                  </a:lnTo>
                  <a:lnTo>
                    <a:pt x="94361" y="42291"/>
                  </a:lnTo>
                  <a:cubicBezTo>
                    <a:pt x="65659" y="42291"/>
                    <a:pt x="42418" y="65532"/>
                    <a:pt x="42418" y="94234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5628523" y="2817067"/>
            <a:ext cx="3593398" cy="1278990"/>
            <a:chOff x="0" y="0"/>
            <a:chExt cx="4791197" cy="170532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21209" y="21209"/>
              <a:ext cx="4748784" cy="1662938"/>
            </a:xfrm>
            <a:custGeom>
              <a:avLst/>
              <a:gdLst/>
              <a:ahLst/>
              <a:cxnLst/>
              <a:rect r="r" b="b" t="t" l="l"/>
              <a:pathLst>
                <a:path h="1662938" w="4748784">
                  <a:moveTo>
                    <a:pt x="0" y="277114"/>
                  </a:moveTo>
                  <a:cubicBezTo>
                    <a:pt x="0" y="124079"/>
                    <a:pt x="126111" y="0"/>
                    <a:pt x="281686" y="0"/>
                  </a:cubicBezTo>
                  <a:lnTo>
                    <a:pt x="4467098" y="0"/>
                  </a:lnTo>
                  <a:cubicBezTo>
                    <a:pt x="4622673" y="0"/>
                    <a:pt x="4748784" y="124079"/>
                    <a:pt x="4748784" y="277114"/>
                  </a:cubicBezTo>
                  <a:lnTo>
                    <a:pt x="4748784" y="1385824"/>
                  </a:lnTo>
                  <a:cubicBezTo>
                    <a:pt x="4748784" y="1538859"/>
                    <a:pt x="4622673" y="1662938"/>
                    <a:pt x="4467098" y="1662938"/>
                  </a:cubicBezTo>
                  <a:lnTo>
                    <a:pt x="281686" y="1662938"/>
                  </a:lnTo>
                  <a:cubicBezTo>
                    <a:pt x="126111" y="1662938"/>
                    <a:pt x="0" y="1538859"/>
                    <a:pt x="0" y="1385824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791202" cy="1705356"/>
            </a:xfrm>
            <a:custGeom>
              <a:avLst/>
              <a:gdLst/>
              <a:ahLst/>
              <a:cxnLst/>
              <a:rect r="r" b="b" t="t" l="l"/>
              <a:pathLst>
                <a:path h="1705356" w="4791202">
                  <a:moveTo>
                    <a:pt x="0" y="298323"/>
                  </a:moveTo>
                  <a:cubicBezTo>
                    <a:pt x="0" y="133223"/>
                    <a:pt x="135890" y="0"/>
                    <a:pt x="302895" y="0"/>
                  </a:cubicBezTo>
                  <a:lnTo>
                    <a:pt x="4488307" y="0"/>
                  </a:lnTo>
                  <a:lnTo>
                    <a:pt x="4488307" y="21209"/>
                  </a:lnTo>
                  <a:lnTo>
                    <a:pt x="4488307" y="0"/>
                  </a:lnTo>
                  <a:cubicBezTo>
                    <a:pt x="4655312" y="0"/>
                    <a:pt x="4791202" y="133223"/>
                    <a:pt x="4791202" y="298323"/>
                  </a:cubicBezTo>
                  <a:lnTo>
                    <a:pt x="4769993" y="298323"/>
                  </a:lnTo>
                  <a:lnTo>
                    <a:pt x="4791202" y="298323"/>
                  </a:lnTo>
                  <a:lnTo>
                    <a:pt x="4791202" y="1407033"/>
                  </a:lnTo>
                  <a:lnTo>
                    <a:pt x="4769993" y="1407033"/>
                  </a:lnTo>
                  <a:lnTo>
                    <a:pt x="4791202" y="1407033"/>
                  </a:lnTo>
                  <a:cubicBezTo>
                    <a:pt x="4791202" y="1572133"/>
                    <a:pt x="4655312" y="1705356"/>
                    <a:pt x="4488307" y="1705356"/>
                  </a:cubicBezTo>
                  <a:lnTo>
                    <a:pt x="4488307" y="1684147"/>
                  </a:lnTo>
                  <a:lnTo>
                    <a:pt x="4488307" y="1705356"/>
                  </a:lnTo>
                  <a:lnTo>
                    <a:pt x="302895" y="1705356"/>
                  </a:lnTo>
                  <a:lnTo>
                    <a:pt x="302895" y="1684147"/>
                  </a:lnTo>
                  <a:lnTo>
                    <a:pt x="302895" y="1705356"/>
                  </a:lnTo>
                  <a:cubicBezTo>
                    <a:pt x="135890" y="1705356"/>
                    <a:pt x="0" y="1572133"/>
                    <a:pt x="0" y="1407033"/>
                  </a:cubicBezTo>
                  <a:lnTo>
                    <a:pt x="0" y="298323"/>
                  </a:lnTo>
                  <a:lnTo>
                    <a:pt x="21209" y="298323"/>
                  </a:lnTo>
                  <a:lnTo>
                    <a:pt x="0" y="298323"/>
                  </a:lnTo>
                  <a:moveTo>
                    <a:pt x="42291" y="298323"/>
                  </a:moveTo>
                  <a:lnTo>
                    <a:pt x="42291" y="1407033"/>
                  </a:lnTo>
                  <a:lnTo>
                    <a:pt x="21209" y="1407033"/>
                  </a:lnTo>
                  <a:lnTo>
                    <a:pt x="42291" y="1407033"/>
                  </a:lnTo>
                  <a:cubicBezTo>
                    <a:pt x="42291" y="1548130"/>
                    <a:pt x="158623" y="1663065"/>
                    <a:pt x="302895" y="1663065"/>
                  </a:cubicBezTo>
                  <a:lnTo>
                    <a:pt x="4488307" y="1663065"/>
                  </a:lnTo>
                  <a:cubicBezTo>
                    <a:pt x="4632579" y="1663065"/>
                    <a:pt x="4748911" y="1548130"/>
                    <a:pt x="4748911" y="1407033"/>
                  </a:cubicBezTo>
                  <a:lnTo>
                    <a:pt x="4748911" y="298323"/>
                  </a:lnTo>
                  <a:cubicBezTo>
                    <a:pt x="4748911" y="157226"/>
                    <a:pt x="4632579" y="42291"/>
                    <a:pt x="4488307" y="42291"/>
                  </a:cubicBezTo>
                  <a:lnTo>
                    <a:pt x="302895" y="42291"/>
                  </a:lnTo>
                  <a:lnTo>
                    <a:pt x="302895" y="21209"/>
                  </a:lnTo>
                  <a:lnTo>
                    <a:pt x="302895" y="42291"/>
                  </a:lnTo>
                  <a:cubicBezTo>
                    <a:pt x="158623" y="42291"/>
                    <a:pt x="42291" y="157226"/>
                    <a:pt x="42291" y="298323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6161975" y="3257489"/>
            <a:ext cx="325826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spc="-18">
                <a:solidFill>
                  <a:srgbClr val="000000"/>
                </a:solidFill>
                <a:latin typeface="TT Rounds Condensed Bold"/>
              </a:rPr>
              <a:t>Data Loading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7412522" y="4067482"/>
            <a:ext cx="25400" cy="1415288"/>
            <a:chOff x="0" y="0"/>
            <a:chExt cx="33867" cy="188705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17018"/>
              <a:ext cx="33909" cy="1761109"/>
            </a:xfrm>
            <a:custGeom>
              <a:avLst/>
              <a:gdLst/>
              <a:ahLst/>
              <a:cxnLst/>
              <a:rect r="r" b="b" t="t" l="l"/>
              <a:pathLst>
                <a:path h="1761109" w="33909">
                  <a:moveTo>
                    <a:pt x="33909" y="236982"/>
                  </a:moveTo>
                  <a:lnTo>
                    <a:pt x="33909" y="338582"/>
                  </a:lnTo>
                  <a:lnTo>
                    <a:pt x="0" y="338582"/>
                  </a:lnTo>
                  <a:lnTo>
                    <a:pt x="0" y="236982"/>
                  </a:lnTo>
                  <a:close/>
                  <a:moveTo>
                    <a:pt x="0" y="474091"/>
                  </a:moveTo>
                  <a:lnTo>
                    <a:pt x="0" y="575691"/>
                  </a:lnTo>
                  <a:lnTo>
                    <a:pt x="0" y="474091"/>
                  </a:lnTo>
                  <a:close/>
                  <a:moveTo>
                    <a:pt x="0" y="711200"/>
                  </a:moveTo>
                  <a:lnTo>
                    <a:pt x="0" y="812800"/>
                  </a:lnTo>
                  <a:lnTo>
                    <a:pt x="0" y="711200"/>
                  </a:lnTo>
                  <a:close/>
                  <a:moveTo>
                    <a:pt x="33909" y="948182"/>
                  </a:moveTo>
                  <a:lnTo>
                    <a:pt x="33909" y="1049782"/>
                  </a:lnTo>
                  <a:lnTo>
                    <a:pt x="0" y="1049782"/>
                  </a:lnTo>
                  <a:lnTo>
                    <a:pt x="0" y="948182"/>
                  </a:lnTo>
                  <a:close/>
                  <a:moveTo>
                    <a:pt x="0" y="1185291"/>
                  </a:moveTo>
                  <a:lnTo>
                    <a:pt x="0" y="1286891"/>
                  </a:lnTo>
                  <a:lnTo>
                    <a:pt x="0" y="1185291"/>
                  </a:lnTo>
                  <a:close/>
                  <a:moveTo>
                    <a:pt x="0" y="1422400"/>
                  </a:moveTo>
                  <a:lnTo>
                    <a:pt x="0" y="1524000"/>
                  </a:lnTo>
                  <a:lnTo>
                    <a:pt x="0" y="1422400"/>
                  </a:lnTo>
                  <a:close/>
                  <a:moveTo>
                    <a:pt x="0" y="1659509"/>
                  </a:moveTo>
                  <a:lnTo>
                    <a:pt x="0" y="1761109"/>
                  </a:lnTo>
                  <a:lnTo>
                    <a:pt x="0" y="1659509"/>
                  </a:lnTo>
                  <a:close/>
                  <a:moveTo>
                    <a:pt x="0" y="0"/>
                  </a:move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44" id="44"/>
          <p:cNvSpPr txBox="true"/>
          <p:nvPr/>
        </p:nvSpPr>
        <p:spPr>
          <a:xfrm rot="0">
            <a:off x="7911154" y="4817009"/>
            <a:ext cx="3159650" cy="395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799" spc="-17">
                <a:solidFill>
                  <a:srgbClr val="000000"/>
                </a:solidFill>
                <a:latin typeface="TT Rounds Condensed Bold"/>
              </a:rPr>
              <a:t>03</a:t>
            </a:r>
            <a:r>
              <a:rPr lang="en-US" sz="2799" spc="-17">
                <a:solidFill>
                  <a:srgbClr val="000000"/>
                </a:solidFill>
                <a:latin typeface="TT Rounds Condensed Bold"/>
              </a:rPr>
              <a:t>/05/24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7354483" y="5399331"/>
            <a:ext cx="141478" cy="141478"/>
            <a:chOff x="0" y="0"/>
            <a:chExt cx="188637" cy="18863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21209" y="21209"/>
              <a:ext cx="146304" cy="146304"/>
            </a:xfrm>
            <a:custGeom>
              <a:avLst/>
              <a:gdLst/>
              <a:ahLst/>
              <a:cxnLst/>
              <a:rect r="r" b="b" t="t" l="l"/>
              <a:pathLst>
                <a:path h="146304" w="146304">
                  <a:moveTo>
                    <a:pt x="0" y="73152"/>
                  </a:moveTo>
                  <a:cubicBezTo>
                    <a:pt x="0" y="32766"/>
                    <a:pt x="32766" y="0"/>
                    <a:pt x="73152" y="0"/>
                  </a:cubicBezTo>
                  <a:cubicBezTo>
                    <a:pt x="113538" y="0"/>
                    <a:pt x="146304" y="32766"/>
                    <a:pt x="146304" y="73152"/>
                  </a:cubicBezTo>
                  <a:cubicBezTo>
                    <a:pt x="146304" y="113538"/>
                    <a:pt x="113538" y="146304"/>
                    <a:pt x="73152" y="146304"/>
                  </a:cubicBezTo>
                  <a:cubicBezTo>
                    <a:pt x="32766" y="146304"/>
                    <a:pt x="0" y="113538"/>
                    <a:pt x="0" y="73152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88722" cy="188722"/>
            </a:xfrm>
            <a:custGeom>
              <a:avLst/>
              <a:gdLst/>
              <a:ahLst/>
              <a:cxnLst/>
              <a:rect r="r" b="b" t="t" l="l"/>
              <a:pathLst>
                <a:path h="188722" w="188722">
                  <a:moveTo>
                    <a:pt x="0" y="94361"/>
                  </a:moveTo>
                  <a:cubicBezTo>
                    <a:pt x="0" y="42291"/>
                    <a:pt x="42291" y="0"/>
                    <a:pt x="94361" y="0"/>
                  </a:cubicBezTo>
                  <a:lnTo>
                    <a:pt x="94361" y="21209"/>
                  </a:lnTo>
                  <a:lnTo>
                    <a:pt x="94361" y="0"/>
                  </a:lnTo>
                  <a:cubicBezTo>
                    <a:pt x="146431" y="0"/>
                    <a:pt x="188722" y="42291"/>
                    <a:pt x="188722" y="94361"/>
                  </a:cubicBezTo>
                  <a:lnTo>
                    <a:pt x="167513" y="94361"/>
                  </a:lnTo>
                  <a:lnTo>
                    <a:pt x="188722" y="94361"/>
                  </a:lnTo>
                  <a:cubicBezTo>
                    <a:pt x="188722" y="146431"/>
                    <a:pt x="146431" y="188722"/>
                    <a:pt x="94361" y="188722"/>
                  </a:cubicBezTo>
                  <a:lnTo>
                    <a:pt x="94361" y="167513"/>
                  </a:lnTo>
                  <a:lnTo>
                    <a:pt x="94361" y="188722"/>
                  </a:lnTo>
                  <a:cubicBezTo>
                    <a:pt x="42291" y="188595"/>
                    <a:pt x="0" y="146431"/>
                    <a:pt x="0" y="94361"/>
                  </a:cubicBezTo>
                  <a:lnTo>
                    <a:pt x="21209" y="94361"/>
                  </a:lnTo>
                  <a:lnTo>
                    <a:pt x="42291" y="94361"/>
                  </a:lnTo>
                  <a:lnTo>
                    <a:pt x="21209" y="94361"/>
                  </a:lnTo>
                  <a:lnTo>
                    <a:pt x="0" y="94361"/>
                  </a:lnTo>
                  <a:moveTo>
                    <a:pt x="42291" y="94361"/>
                  </a:moveTo>
                  <a:cubicBezTo>
                    <a:pt x="42291" y="106045"/>
                    <a:pt x="32766" y="115570"/>
                    <a:pt x="21082" y="115570"/>
                  </a:cubicBezTo>
                  <a:cubicBezTo>
                    <a:pt x="9398" y="115570"/>
                    <a:pt x="0" y="106045"/>
                    <a:pt x="0" y="94361"/>
                  </a:cubicBezTo>
                  <a:cubicBezTo>
                    <a:pt x="0" y="82677"/>
                    <a:pt x="9525" y="73152"/>
                    <a:pt x="21209" y="73152"/>
                  </a:cubicBezTo>
                  <a:cubicBezTo>
                    <a:pt x="32893" y="73152"/>
                    <a:pt x="42418" y="82677"/>
                    <a:pt x="42418" y="94361"/>
                  </a:cubicBezTo>
                  <a:cubicBezTo>
                    <a:pt x="42418" y="123063"/>
                    <a:pt x="65659" y="146304"/>
                    <a:pt x="94361" y="146304"/>
                  </a:cubicBezTo>
                  <a:cubicBezTo>
                    <a:pt x="123063" y="146304"/>
                    <a:pt x="146304" y="123063"/>
                    <a:pt x="146304" y="94361"/>
                  </a:cubicBezTo>
                  <a:cubicBezTo>
                    <a:pt x="146304" y="65659"/>
                    <a:pt x="123063" y="42291"/>
                    <a:pt x="94361" y="42291"/>
                  </a:cubicBezTo>
                  <a:lnTo>
                    <a:pt x="94361" y="21209"/>
                  </a:lnTo>
                  <a:lnTo>
                    <a:pt x="94361" y="42291"/>
                  </a:lnTo>
                  <a:cubicBezTo>
                    <a:pt x="65659" y="42291"/>
                    <a:pt x="42418" y="65532"/>
                    <a:pt x="42418" y="94234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7694279" y="6844085"/>
            <a:ext cx="3593398" cy="1278990"/>
            <a:chOff x="0" y="0"/>
            <a:chExt cx="4791197" cy="170532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21209" y="21209"/>
              <a:ext cx="4748784" cy="1662938"/>
            </a:xfrm>
            <a:custGeom>
              <a:avLst/>
              <a:gdLst/>
              <a:ahLst/>
              <a:cxnLst/>
              <a:rect r="r" b="b" t="t" l="l"/>
              <a:pathLst>
                <a:path h="1662938" w="4748784">
                  <a:moveTo>
                    <a:pt x="0" y="277114"/>
                  </a:moveTo>
                  <a:cubicBezTo>
                    <a:pt x="0" y="124079"/>
                    <a:pt x="126111" y="0"/>
                    <a:pt x="281686" y="0"/>
                  </a:cubicBezTo>
                  <a:lnTo>
                    <a:pt x="4467098" y="0"/>
                  </a:lnTo>
                  <a:cubicBezTo>
                    <a:pt x="4622673" y="0"/>
                    <a:pt x="4748784" y="124079"/>
                    <a:pt x="4748784" y="277114"/>
                  </a:cubicBezTo>
                  <a:lnTo>
                    <a:pt x="4748784" y="1385824"/>
                  </a:lnTo>
                  <a:cubicBezTo>
                    <a:pt x="4748784" y="1538859"/>
                    <a:pt x="4622673" y="1662938"/>
                    <a:pt x="4467098" y="1662938"/>
                  </a:cubicBezTo>
                  <a:lnTo>
                    <a:pt x="281686" y="1662938"/>
                  </a:lnTo>
                  <a:cubicBezTo>
                    <a:pt x="126111" y="1662938"/>
                    <a:pt x="0" y="1538859"/>
                    <a:pt x="0" y="1385824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4791202" cy="1705356"/>
            </a:xfrm>
            <a:custGeom>
              <a:avLst/>
              <a:gdLst/>
              <a:ahLst/>
              <a:cxnLst/>
              <a:rect r="r" b="b" t="t" l="l"/>
              <a:pathLst>
                <a:path h="1705356" w="4791202">
                  <a:moveTo>
                    <a:pt x="0" y="298323"/>
                  </a:moveTo>
                  <a:cubicBezTo>
                    <a:pt x="0" y="133223"/>
                    <a:pt x="135890" y="0"/>
                    <a:pt x="302895" y="0"/>
                  </a:cubicBezTo>
                  <a:lnTo>
                    <a:pt x="4488307" y="0"/>
                  </a:lnTo>
                  <a:lnTo>
                    <a:pt x="4488307" y="21209"/>
                  </a:lnTo>
                  <a:lnTo>
                    <a:pt x="4488307" y="0"/>
                  </a:lnTo>
                  <a:cubicBezTo>
                    <a:pt x="4655312" y="0"/>
                    <a:pt x="4791202" y="133223"/>
                    <a:pt x="4791202" y="298323"/>
                  </a:cubicBezTo>
                  <a:lnTo>
                    <a:pt x="4769993" y="298323"/>
                  </a:lnTo>
                  <a:lnTo>
                    <a:pt x="4791202" y="298323"/>
                  </a:lnTo>
                  <a:lnTo>
                    <a:pt x="4791202" y="1407033"/>
                  </a:lnTo>
                  <a:lnTo>
                    <a:pt x="4769993" y="1407033"/>
                  </a:lnTo>
                  <a:lnTo>
                    <a:pt x="4791202" y="1407033"/>
                  </a:lnTo>
                  <a:cubicBezTo>
                    <a:pt x="4791202" y="1572133"/>
                    <a:pt x="4655312" y="1705356"/>
                    <a:pt x="4488307" y="1705356"/>
                  </a:cubicBezTo>
                  <a:lnTo>
                    <a:pt x="4488307" y="1684147"/>
                  </a:lnTo>
                  <a:lnTo>
                    <a:pt x="4488307" y="1705356"/>
                  </a:lnTo>
                  <a:lnTo>
                    <a:pt x="302895" y="1705356"/>
                  </a:lnTo>
                  <a:lnTo>
                    <a:pt x="302895" y="1684147"/>
                  </a:lnTo>
                  <a:lnTo>
                    <a:pt x="302895" y="1705356"/>
                  </a:lnTo>
                  <a:cubicBezTo>
                    <a:pt x="135890" y="1705356"/>
                    <a:pt x="0" y="1572133"/>
                    <a:pt x="0" y="1407033"/>
                  </a:cubicBezTo>
                  <a:lnTo>
                    <a:pt x="0" y="298323"/>
                  </a:lnTo>
                  <a:lnTo>
                    <a:pt x="21209" y="298323"/>
                  </a:lnTo>
                  <a:lnTo>
                    <a:pt x="0" y="298323"/>
                  </a:lnTo>
                  <a:moveTo>
                    <a:pt x="42291" y="298323"/>
                  </a:moveTo>
                  <a:lnTo>
                    <a:pt x="42291" y="1407033"/>
                  </a:lnTo>
                  <a:lnTo>
                    <a:pt x="21209" y="1407033"/>
                  </a:lnTo>
                  <a:lnTo>
                    <a:pt x="42291" y="1407033"/>
                  </a:lnTo>
                  <a:cubicBezTo>
                    <a:pt x="42291" y="1548130"/>
                    <a:pt x="158623" y="1663065"/>
                    <a:pt x="302895" y="1663065"/>
                  </a:cubicBezTo>
                  <a:lnTo>
                    <a:pt x="4488307" y="1663065"/>
                  </a:lnTo>
                  <a:cubicBezTo>
                    <a:pt x="4632579" y="1663065"/>
                    <a:pt x="4748911" y="1548130"/>
                    <a:pt x="4748911" y="1407033"/>
                  </a:cubicBezTo>
                  <a:lnTo>
                    <a:pt x="4748911" y="298323"/>
                  </a:lnTo>
                  <a:cubicBezTo>
                    <a:pt x="4748911" y="157226"/>
                    <a:pt x="4632579" y="42291"/>
                    <a:pt x="4488307" y="42291"/>
                  </a:cubicBezTo>
                  <a:lnTo>
                    <a:pt x="302895" y="42291"/>
                  </a:lnTo>
                  <a:lnTo>
                    <a:pt x="302895" y="21209"/>
                  </a:lnTo>
                  <a:lnTo>
                    <a:pt x="302895" y="42291"/>
                  </a:lnTo>
                  <a:cubicBezTo>
                    <a:pt x="158623" y="42291"/>
                    <a:pt x="42291" y="157226"/>
                    <a:pt x="42291" y="298323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8130902" y="7284507"/>
            <a:ext cx="325826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spc="-18">
                <a:solidFill>
                  <a:srgbClr val="000000"/>
                </a:solidFill>
                <a:latin typeface="TT Rounds Condensed Bold"/>
              </a:rPr>
              <a:t>Secure Storage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9478280" y="5457370"/>
            <a:ext cx="25400" cy="1415288"/>
            <a:chOff x="0" y="0"/>
            <a:chExt cx="33867" cy="188705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17018"/>
              <a:ext cx="33909" cy="1761109"/>
            </a:xfrm>
            <a:custGeom>
              <a:avLst/>
              <a:gdLst/>
              <a:ahLst/>
              <a:cxnLst/>
              <a:rect r="r" b="b" t="t" l="l"/>
              <a:pathLst>
                <a:path h="1761109" w="33909">
                  <a:moveTo>
                    <a:pt x="33909" y="236982"/>
                  </a:moveTo>
                  <a:lnTo>
                    <a:pt x="33909" y="338582"/>
                  </a:lnTo>
                  <a:lnTo>
                    <a:pt x="0" y="338582"/>
                  </a:lnTo>
                  <a:lnTo>
                    <a:pt x="0" y="236982"/>
                  </a:lnTo>
                  <a:close/>
                  <a:moveTo>
                    <a:pt x="0" y="474091"/>
                  </a:moveTo>
                  <a:lnTo>
                    <a:pt x="0" y="575691"/>
                  </a:lnTo>
                  <a:lnTo>
                    <a:pt x="0" y="474091"/>
                  </a:lnTo>
                  <a:close/>
                  <a:moveTo>
                    <a:pt x="0" y="711200"/>
                  </a:moveTo>
                  <a:lnTo>
                    <a:pt x="0" y="812800"/>
                  </a:lnTo>
                  <a:lnTo>
                    <a:pt x="0" y="711200"/>
                  </a:lnTo>
                  <a:close/>
                  <a:moveTo>
                    <a:pt x="33909" y="948182"/>
                  </a:moveTo>
                  <a:lnTo>
                    <a:pt x="33909" y="1049782"/>
                  </a:lnTo>
                  <a:lnTo>
                    <a:pt x="0" y="1049782"/>
                  </a:lnTo>
                  <a:lnTo>
                    <a:pt x="0" y="948182"/>
                  </a:lnTo>
                  <a:close/>
                  <a:moveTo>
                    <a:pt x="0" y="1185291"/>
                  </a:moveTo>
                  <a:lnTo>
                    <a:pt x="0" y="1286891"/>
                  </a:lnTo>
                  <a:lnTo>
                    <a:pt x="0" y="1185291"/>
                  </a:lnTo>
                  <a:close/>
                  <a:moveTo>
                    <a:pt x="0" y="1422400"/>
                  </a:moveTo>
                  <a:lnTo>
                    <a:pt x="0" y="1524000"/>
                  </a:lnTo>
                  <a:lnTo>
                    <a:pt x="0" y="1422400"/>
                  </a:lnTo>
                  <a:close/>
                  <a:moveTo>
                    <a:pt x="0" y="1659509"/>
                  </a:moveTo>
                  <a:lnTo>
                    <a:pt x="0" y="1761109"/>
                  </a:lnTo>
                  <a:lnTo>
                    <a:pt x="0" y="1659509"/>
                  </a:lnTo>
                  <a:close/>
                  <a:moveTo>
                    <a:pt x="0" y="0"/>
                  </a:move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54" id="54"/>
          <p:cNvSpPr txBox="true"/>
          <p:nvPr/>
        </p:nvSpPr>
        <p:spPr>
          <a:xfrm rot="0">
            <a:off x="9976910" y="5756609"/>
            <a:ext cx="3159650" cy="395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799" spc="-17">
                <a:solidFill>
                  <a:srgbClr val="000000"/>
                </a:solidFill>
                <a:latin typeface="TT Rounds Condensed Bold"/>
              </a:rPr>
              <a:t>03</a:t>
            </a:r>
            <a:r>
              <a:rPr lang="en-US" sz="2799" spc="-17">
                <a:solidFill>
                  <a:srgbClr val="000000"/>
                </a:solidFill>
                <a:latin typeface="TT Rounds Condensed Bold"/>
              </a:rPr>
              <a:t>/12/24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9420241" y="5399331"/>
            <a:ext cx="141478" cy="141478"/>
            <a:chOff x="0" y="0"/>
            <a:chExt cx="188637" cy="188637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21209" y="21209"/>
              <a:ext cx="146304" cy="146304"/>
            </a:xfrm>
            <a:custGeom>
              <a:avLst/>
              <a:gdLst/>
              <a:ahLst/>
              <a:cxnLst/>
              <a:rect r="r" b="b" t="t" l="l"/>
              <a:pathLst>
                <a:path h="146304" w="146304">
                  <a:moveTo>
                    <a:pt x="0" y="73152"/>
                  </a:moveTo>
                  <a:cubicBezTo>
                    <a:pt x="0" y="32766"/>
                    <a:pt x="32766" y="0"/>
                    <a:pt x="73152" y="0"/>
                  </a:cubicBezTo>
                  <a:cubicBezTo>
                    <a:pt x="113538" y="0"/>
                    <a:pt x="146304" y="32766"/>
                    <a:pt x="146304" y="73152"/>
                  </a:cubicBezTo>
                  <a:cubicBezTo>
                    <a:pt x="146304" y="113538"/>
                    <a:pt x="113538" y="146304"/>
                    <a:pt x="73152" y="146304"/>
                  </a:cubicBezTo>
                  <a:cubicBezTo>
                    <a:pt x="32766" y="146304"/>
                    <a:pt x="0" y="113538"/>
                    <a:pt x="0" y="73152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88722" cy="188722"/>
            </a:xfrm>
            <a:custGeom>
              <a:avLst/>
              <a:gdLst/>
              <a:ahLst/>
              <a:cxnLst/>
              <a:rect r="r" b="b" t="t" l="l"/>
              <a:pathLst>
                <a:path h="188722" w="188722">
                  <a:moveTo>
                    <a:pt x="0" y="94361"/>
                  </a:moveTo>
                  <a:cubicBezTo>
                    <a:pt x="0" y="42291"/>
                    <a:pt x="42291" y="0"/>
                    <a:pt x="94361" y="0"/>
                  </a:cubicBezTo>
                  <a:lnTo>
                    <a:pt x="94361" y="21209"/>
                  </a:lnTo>
                  <a:lnTo>
                    <a:pt x="94361" y="0"/>
                  </a:lnTo>
                  <a:cubicBezTo>
                    <a:pt x="146431" y="0"/>
                    <a:pt x="188722" y="42291"/>
                    <a:pt x="188722" y="94361"/>
                  </a:cubicBezTo>
                  <a:lnTo>
                    <a:pt x="167513" y="94361"/>
                  </a:lnTo>
                  <a:lnTo>
                    <a:pt x="188722" y="94361"/>
                  </a:lnTo>
                  <a:cubicBezTo>
                    <a:pt x="188722" y="146431"/>
                    <a:pt x="146431" y="188722"/>
                    <a:pt x="94361" y="188722"/>
                  </a:cubicBezTo>
                  <a:lnTo>
                    <a:pt x="94361" y="167513"/>
                  </a:lnTo>
                  <a:lnTo>
                    <a:pt x="94361" y="188722"/>
                  </a:lnTo>
                  <a:cubicBezTo>
                    <a:pt x="42291" y="188595"/>
                    <a:pt x="0" y="146431"/>
                    <a:pt x="0" y="94361"/>
                  </a:cubicBezTo>
                  <a:lnTo>
                    <a:pt x="21209" y="94361"/>
                  </a:lnTo>
                  <a:lnTo>
                    <a:pt x="42291" y="94361"/>
                  </a:lnTo>
                  <a:lnTo>
                    <a:pt x="21209" y="94361"/>
                  </a:lnTo>
                  <a:lnTo>
                    <a:pt x="0" y="94361"/>
                  </a:lnTo>
                  <a:moveTo>
                    <a:pt x="42291" y="94361"/>
                  </a:moveTo>
                  <a:cubicBezTo>
                    <a:pt x="42291" y="106045"/>
                    <a:pt x="32766" y="115570"/>
                    <a:pt x="21082" y="115570"/>
                  </a:cubicBezTo>
                  <a:cubicBezTo>
                    <a:pt x="9398" y="115570"/>
                    <a:pt x="0" y="106045"/>
                    <a:pt x="0" y="94361"/>
                  </a:cubicBezTo>
                  <a:cubicBezTo>
                    <a:pt x="0" y="82677"/>
                    <a:pt x="9525" y="73152"/>
                    <a:pt x="21209" y="73152"/>
                  </a:cubicBezTo>
                  <a:cubicBezTo>
                    <a:pt x="32893" y="73152"/>
                    <a:pt x="42418" y="82677"/>
                    <a:pt x="42418" y="94361"/>
                  </a:cubicBezTo>
                  <a:cubicBezTo>
                    <a:pt x="42418" y="123063"/>
                    <a:pt x="65659" y="146304"/>
                    <a:pt x="94361" y="146304"/>
                  </a:cubicBezTo>
                  <a:cubicBezTo>
                    <a:pt x="123063" y="146304"/>
                    <a:pt x="146304" y="123063"/>
                    <a:pt x="146304" y="94361"/>
                  </a:cubicBezTo>
                  <a:cubicBezTo>
                    <a:pt x="146304" y="65659"/>
                    <a:pt x="123063" y="42291"/>
                    <a:pt x="94361" y="42291"/>
                  </a:cubicBezTo>
                  <a:lnTo>
                    <a:pt x="94361" y="21209"/>
                  </a:lnTo>
                  <a:lnTo>
                    <a:pt x="94361" y="42291"/>
                  </a:lnTo>
                  <a:cubicBezTo>
                    <a:pt x="65659" y="42291"/>
                    <a:pt x="42418" y="65532"/>
                    <a:pt x="42418" y="94234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9760035" y="2817067"/>
            <a:ext cx="3593398" cy="1278990"/>
            <a:chOff x="0" y="0"/>
            <a:chExt cx="4791197" cy="170532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21209" y="21209"/>
              <a:ext cx="4748784" cy="1662938"/>
            </a:xfrm>
            <a:custGeom>
              <a:avLst/>
              <a:gdLst/>
              <a:ahLst/>
              <a:cxnLst/>
              <a:rect r="r" b="b" t="t" l="l"/>
              <a:pathLst>
                <a:path h="1662938" w="4748784">
                  <a:moveTo>
                    <a:pt x="0" y="277114"/>
                  </a:moveTo>
                  <a:cubicBezTo>
                    <a:pt x="0" y="124079"/>
                    <a:pt x="126111" y="0"/>
                    <a:pt x="281686" y="0"/>
                  </a:cubicBezTo>
                  <a:lnTo>
                    <a:pt x="4467098" y="0"/>
                  </a:lnTo>
                  <a:cubicBezTo>
                    <a:pt x="4622673" y="0"/>
                    <a:pt x="4748784" y="124079"/>
                    <a:pt x="4748784" y="277114"/>
                  </a:cubicBezTo>
                  <a:lnTo>
                    <a:pt x="4748784" y="1385824"/>
                  </a:lnTo>
                  <a:cubicBezTo>
                    <a:pt x="4748784" y="1538859"/>
                    <a:pt x="4622673" y="1662938"/>
                    <a:pt x="4467098" y="1662938"/>
                  </a:cubicBezTo>
                  <a:lnTo>
                    <a:pt x="281686" y="1662938"/>
                  </a:lnTo>
                  <a:cubicBezTo>
                    <a:pt x="126111" y="1662938"/>
                    <a:pt x="0" y="1538859"/>
                    <a:pt x="0" y="1385824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4791202" cy="1705356"/>
            </a:xfrm>
            <a:custGeom>
              <a:avLst/>
              <a:gdLst/>
              <a:ahLst/>
              <a:cxnLst/>
              <a:rect r="r" b="b" t="t" l="l"/>
              <a:pathLst>
                <a:path h="1705356" w="4791202">
                  <a:moveTo>
                    <a:pt x="0" y="298323"/>
                  </a:moveTo>
                  <a:cubicBezTo>
                    <a:pt x="0" y="133223"/>
                    <a:pt x="135890" y="0"/>
                    <a:pt x="302895" y="0"/>
                  </a:cubicBezTo>
                  <a:lnTo>
                    <a:pt x="4488307" y="0"/>
                  </a:lnTo>
                  <a:lnTo>
                    <a:pt x="4488307" y="21209"/>
                  </a:lnTo>
                  <a:lnTo>
                    <a:pt x="4488307" y="0"/>
                  </a:lnTo>
                  <a:cubicBezTo>
                    <a:pt x="4655312" y="0"/>
                    <a:pt x="4791202" y="133223"/>
                    <a:pt x="4791202" y="298323"/>
                  </a:cubicBezTo>
                  <a:lnTo>
                    <a:pt x="4769993" y="298323"/>
                  </a:lnTo>
                  <a:lnTo>
                    <a:pt x="4791202" y="298323"/>
                  </a:lnTo>
                  <a:lnTo>
                    <a:pt x="4791202" y="1407033"/>
                  </a:lnTo>
                  <a:lnTo>
                    <a:pt x="4769993" y="1407033"/>
                  </a:lnTo>
                  <a:lnTo>
                    <a:pt x="4791202" y="1407033"/>
                  </a:lnTo>
                  <a:cubicBezTo>
                    <a:pt x="4791202" y="1572133"/>
                    <a:pt x="4655312" y="1705356"/>
                    <a:pt x="4488307" y="1705356"/>
                  </a:cubicBezTo>
                  <a:lnTo>
                    <a:pt x="4488307" y="1684147"/>
                  </a:lnTo>
                  <a:lnTo>
                    <a:pt x="4488307" y="1705356"/>
                  </a:lnTo>
                  <a:lnTo>
                    <a:pt x="302895" y="1705356"/>
                  </a:lnTo>
                  <a:lnTo>
                    <a:pt x="302895" y="1684147"/>
                  </a:lnTo>
                  <a:lnTo>
                    <a:pt x="302895" y="1705356"/>
                  </a:lnTo>
                  <a:cubicBezTo>
                    <a:pt x="135890" y="1705356"/>
                    <a:pt x="0" y="1572133"/>
                    <a:pt x="0" y="1407033"/>
                  </a:cubicBezTo>
                  <a:lnTo>
                    <a:pt x="0" y="298323"/>
                  </a:lnTo>
                  <a:lnTo>
                    <a:pt x="21209" y="298323"/>
                  </a:lnTo>
                  <a:lnTo>
                    <a:pt x="0" y="298323"/>
                  </a:lnTo>
                  <a:moveTo>
                    <a:pt x="42291" y="298323"/>
                  </a:moveTo>
                  <a:lnTo>
                    <a:pt x="42291" y="1407033"/>
                  </a:lnTo>
                  <a:lnTo>
                    <a:pt x="21209" y="1407033"/>
                  </a:lnTo>
                  <a:lnTo>
                    <a:pt x="42291" y="1407033"/>
                  </a:lnTo>
                  <a:cubicBezTo>
                    <a:pt x="42291" y="1548130"/>
                    <a:pt x="158623" y="1663065"/>
                    <a:pt x="302895" y="1663065"/>
                  </a:cubicBezTo>
                  <a:lnTo>
                    <a:pt x="4488307" y="1663065"/>
                  </a:lnTo>
                  <a:cubicBezTo>
                    <a:pt x="4632579" y="1663065"/>
                    <a:pt x="4748911" y="1548130"/>
                    <a:pt x="4748911" y="1407033"/>
                  </a:cubicBezTo>
                  <a:lnTo>
                    <a:pt x="4748911" y="298323"/>
                  </a:lnTo>
                  <a:cubicBezTo>
                    <a:pt x="4748911" y="157226"/>
                    <a:pt x="4632579" y="42291"/>
                    <a:pt x="4488307" y="42291"/>
                  </a:cubicBezTo>
                  <a:lnTo>
                    <a:pt x="302895" y="42291"/>
                  </a:lnTo>
                  <a:lnTo>
                    <a:pt x="302895" y="21209"/>
                  </a:lnTo>
                  <a:lnTo>
                    <a:pt x="302895" y="42291"/>
                  </a:lnTo>
                  <a:cubicBezTo>
                    <a:pt x="158623" y="42291"/>
                    <a:pt x="42291" y="157226"/>
                    <a:pt x="42291" y="298323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61" id="61"/>
          <p:cNvSpPr txBox="true"/>
          <p:nvPr/>
        </p:nvSpPr>
        <p:spPr>
          <a:xfrm rot="0">
            <a:off x="10413533" y="3272738"/>
            <a:ext cx="325826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spc="-18">
                <a:solidFill>
                  <a:srgbClr val="000000"/>
                </a:solidFill>
                <a:latin typeface="TT Rounds Condensed Bold"/>
              </a:rPr>
              <a:t>Monitoring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11544036" y="4067482"/>
            <a:ext cx="25400" cy="1415288"/>
            <a:chOff x="0" y="0"/>
            <a:chExt cx="33867" cy="1887051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17018"/>
              <a:ext cx="33909" cy="1761109"/>
            </a:xfrm>
            <a:custGeom>
              <a:avLst/>
              <a:gdLst/>
              <a:ahLst/>
              <a:cxnLst/>
              <a:rect r="r" b="b" t="t" l="l"/>
              <a:pathLst>
                <a:path h="1761109" w="33909">
                  <a:moveTo>
                    <a:pt x="33909" y="236982"/>
                  </a:moveTo>
                  <a:lnTo>
                    <a:pt x="33909" y="338582"/>
                  </a:lnTo>
                  <a:lnTo>
                    <a:pt x="0" y="338582"/>
                  </a:lnTo>
                  <a:lnTo>
                    <a:pt x="0" y="236982"/>
                  </a:lnTo>
                  <a:close/>
                  <a:moveTo>
                    <a:pt x="0" y="474091"/>
                  </a:moveTo>
                  <a:lnTo>
                    <a:pt x="0" y="575691"/>
                  </a:lnTo>
                  <a:lnTo>
                    <a:pt x="0" y="474091"/>
                  </a:lnTo>
                  <a:close/>
                  <a:moveTo>
                    <a:pt x="0" y="711200"/>
                  </a:moveTo>
                  <a:lnTo>
                    <a:pt x="0" y="812800"/>
                  </a:lnTo>
                  <a:lnTo>
                    <a:pt x="0" y="711200"/>
                  </a:lnTo>
                  <a:close/>
                  <a:moveTo>
                    <a:pt x="33909" y="948182"/>
                  </a:moveTo>
                  <a:lnTo>
                    <a:pt x="33909" y="1049782"/>
                  </a:lnTo>
                  <a:lnTo>
                    <a:pt x="0" y="1049782"/>
                  </a:lnTo>
                  <a:lnTo>
                    <a:pt x="0" y="948182"/>
                  </a:lnTo>
                  <a:close/>
                  <a:moveTo>
                    <a:pt x="0" y="1185291"/>
                  </a:moveTo>
                  <a:lnTo>
                    <a:pt x="0" y="1286891"/>
                  </a:lnTo>
                  <a:lnTo>
                    <a:pt x="0" y="1185291"/>
                  </a:lnTo>
                  <a:close/>
                  <a:moveTo>
                    <a:pt x="0" y="1422400"/>
                  </a:moveTo>
                  <a:lnTo>
                    <a:pt x="0" y="1524000"/>
                  </a:lnTo>
                  <a:lnTo>
                    <a:pt x="0" y="1422400"/>
                  </a:lnTo>
                  <a:close/>
                  <a:moveTo>
                    <a:pt x="0" y="1659509"/>
                  </a:moveTo>
                  <a:lnTo>
                    <a:pt x="0" y="1761109"/>
                  </a:lnTo>
                  <a:lnTo>
                    <a:pt x="0" y="1659509"/>
                  </a:lnTo>
                  <a:close/>
                  <a:moveTo>
                    <a:pt x="0" y="0"/>
                  </a:move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64" id="64"/>
          <p:cNvSpPr txBox="true"/>
          <p:nvPr/>
        </p:nvSpPr>
        <p:spPr>
          <a:xfrm rot="0">
            <a:off x="12042666" y="4817009"/>
            <a:ext cx="3159650" cy="395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799" spc="-17">
                <a:solidFill>
                  <a:srgbClr val="000000"/>
                </a:solidFill>
                <a:latin typeface="TT Rounds Condensed Bold"/>
              </a:rPr>
              <a:t>03</a:t>
            </a:r>
            <a:r>
              <a:rPr lang="en-US" sz="2799" spc="-17">
                <a:solidFill>
                  <a:srgbClr val="000000"/>
                </a:solidFill>
                <a:latin typeface="TT Rounds Condensed Bold"/>
              </a:rPr>
              <a:t>/19/24</a:t>
            </a:r>
          </a:p>
        </p:txBody>
      </p:sp>
      <p:grpSp>
        <p:nvGrpSpPr>
          <p:cNvPr name="Group 65" id="65"/>
          <p:cNvGrpSpPr/>
          <p:nvPr/>
        </p:nvGrpSpPr>
        <p:grpSpPr>
          <a:xfrm rot="0">
            <a:off x="11485997" y="5399331"/>
            <a:ext cx="141478" cy="141478"/>
            <a:chOff x="0" y="0"/>
            <a:chExt cx="188637" cy="188637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21209" y="21209"/>
              <a:ext cx="146304" cy="146304"/>
            </a:xfrm>
            <a:custGeom>
              <a:avLst/>
              <a:gdLst/>
              <a:ahLst/>
              <a:cxnLst/>
              <a:rect r="r" b="b" t="t" l="l"/>
              <a:pathLst>
                <a:path h="146304" w="146304">
                  <a:moveTo>
                    <a:pt x="0" y="73152"/>
                  </a:moveTo>
                  <a:cubicBezTo>
                    <a:pt x="0" y="32766"/>
                    <a:pt x="32766" y="0"/>
                    <a:pt x="73152" y="0"/>
                  </a:cubicBezTo>
                  <a:cubicBezTo>
                    <a:pt x="113538" y="0"/>
                    <a:pt x="146304" y="32766"/>
                    <a:pt x="146304" y="73152"/>
                  </a:cubicBezTo>
                  <a:cubicBezTo>
                    <a:pt x="146304" y="113538"/>
                    <a:pt x="113538" y="146304"/>
                    <a:pt x="73152" y="146304"/>
                  </a:cubicBezTo>
                  <a:cubicBezTo>
                    <a:pt x="32766" y="146304"/>
                    <a:pt x="0" y="113538"/>
                    <a:pt x="0" y="73152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188722" cy="188722"/>
            </a:xfrm>
            <a:custGeom>
              <a:avLst/>
              <a:gdLst/>
              <a:ahLst/>
              <a:cxnLst/>
              <a:rect r="r" b="b" t="t" l="l"/>
              <a:pathLst>
                <a:path h="188722" w="188722">
                  <a:moveTo>
                    <a:pt x="0" y="94361"/>
                  </a:moveTo>
                  <a:cubicBezTo>
                    <a:pt x="0" y="42291"/>
                    <a:pt x="42291" y="0"/>
                    <a:pt x="94361" y="0"/>
                  </a:cubicBezTo>
                  <a:lnTo>
                    <a:pt x="94361" y="21209"/>
                  </a:lnTo>
                  <a:lnTo>
                    <a:pt x="94361" y="0"/>
                  </a:lnTo>
                  <a:cubicBezTo>
                    <a:pt x="146431" y="0"/>
                    <a:pt x="188722" y="42291"/>
                    <a:pt x="188722" y="94361"/>
                  </a:cubicBezTo>
                  <a:lnTo>
                    <a:pt x="167513" y="94361"/>
                  </a:lnTo>
                  <a:lnTo>
                    <a:pt x="188722" y="94361"/>
                  </a:lnTo>
                  <a:cubicBezTo>
                    <a:pt x="188722" y="146431"/>
                    <a:pt x="146431" y="188722"/>
                    <a:pt x="94361" y="188722"/>
                  </a:cubicBezTo>
                  <a:lnTo>
                    <a:pt x="94361" y="167513"/>
                  </a:lnTo>
                  <a:lnTo>
                    <a:pt x="94361" y="188722"/>
                  </a:lnTo>
                  <a:cubicBezTo>
                    <a:pt x="42291" y="188595"/>
                    <a:pt x="0" y="146431"/>
                    <a:pt x="0" y="94361"/>
                  </a:cubicBezTo>
                  <a:lnTo>
                    <a:pt x="21209" y="94361"/>
                  </a:lnTo>
                  <a:lnTo>
                    <a:pt x="42291" y="94361"/>
                  </a:lnTo>
                  <a:lnTo>
                    <a:pt x="21209" y="94361"/>
                  </a:lnTo>
                  <a:lnTo>
                    <a:pt x="0" y="94361"/>
                  </a:lnTo>
                  <a:moveTo>
                    <a:pt x="42291" y="94361"/>
                  </a:moveTo>
                  <a:cubicBezTo>
                    <a:pt x="42291" y="106045"/>
                    <a:pt x="32766" y="115570"/>
                    <a:pt x="21082" y="115570"/>
                  </a:cubicBezTo>
                  <a:cubicBezTo>
                    <a:pt x="9398" y="115570"/>
                    <a:pt x="0" y="106045"/>
                    <a:pt x="0" y="94361"/>
                  </a:cubicBezTo>
                  <a:cubicBezTo>
                    <a:pt x="0" y="82677"/>
                    <a:pt x="9525" y="73152"/>
                    <a:pt x="21209" y="73152"/>
                  </a:cubicBezTo>
                  <a:cubicBezTo>
                    <a:pt x="32893" y="73152"/>
                    <a:pt x="42418" y="82677"/>
                    <a:pt x="42418" y="94361"/>
                  </a:cubicBezTo>
                  <a:cubicBezTo>
                    <a:pt x="42418" y="123063"/>
                    <a:pt x="65659" y="146304"/>
                    <a:pt x="94361" y="146304"/>
                  </a:cubicBezTo>
                  <a:cubicBezTo>
                    <a:pt x="123063" y="146304"/>
                    <a:pt x="146304" y="123063"/>
                    <a:pt x="146304" y="94361"/>
                  </a:cubicBezTo>
                  <a:cubicBezTo>
                    <a:pt x="146304" y="65659"/>
                    <a:pt x="123063" y="42291"/>
                    <a:pt x="94361" y="42291"/>
                  </a:cubicBezTo>
                  <a:lnTo>
                    <a:pt x="94361" y="21209"/>
                  </a:lnTo>
                  <a:lnTo>
                    <a:pt x="94361" y="42291"/>
                  </a:lnTo>
                  <a:cubicBezTo>
                    <a:pt x="65659" y="42291"/>
                    <a:pt x="42418" y="65532"/>
                    <a:pt x="42418" y="94234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1825793" y="6844085"/>
            <a:ext cx="3593398" cy="1278990"/>
            <a:chOff x="0" y="0"/>
            <a:chExt cx="4791197" cy="170532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21209" y="21209"/>
              <a:ext cx="4748784" cy="1662938"/>
            </a:xfrm>
            <a:custGeom>
              <a:avLst/>
              <a:gdLst/>
              <a:ahLst/>
              <a:cxnLst/>
              <a:rect r="r" b="b" t="t" l="l"/>
              <a:pathLst>
                <a:path h="1662938" w="4748784">
                  <a:moveTo>
                    <a:pt x="0" y="277114"/>
                  </a:moveTo>
                  <a:cubicBezTo>
                    <a:pt x="0" y="124079"/>
                    <a:pt x="126111" y="0"/>
                    <a:pt x="281686" y="0"/>
                  </a:cubicBezTo>
                  <a:lnTo>
                    <a:pt x="4467098" y="0"/>
                  </a:lnTo>
                  <a:cubicBezTo>
                    <a:pt x="4622673" y="0"/>
                    <a:pt x="4748784" y="124079"/>
                    <a:pt x="4748784" y="277114"/>
                  </a:cubicBezTo>
                  <a:lnTo>
                    <a:pt x="4748784" y="1385824"/>
                  </a:lnTo>
                  <a:cubicBezTo>
                    <a:pt x="4748784" y="1538859"/>
                    <a:pt x="4622673" y="1662938"/>
                    <a:pt x="4467098" y="1662938"/>
                  </a:cubicBezTo>
                  <a:lnTo>
                    <a:pt x="281686" y="1662938"/>
                  </a:lnTo>
                  <a:cubicBezTo>
                    <a:pt x="126111" y="1662938"/>
                    <a:pt x="0" y="1538859"/>
                    <a:pt x="0" y="1385824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791202" cy="1705356"/>
            </a:xfrm>
            <a:custGeom>
              <a:avLst/>
              <a:gdLst/>
              <a:ahLst/>
              <a:cxnLst/>
              <a:rect r="r" b="b" t="t" l="l"/>
              <a:pathLst>
                <a:path h="1705356" w="4791202">
                  <a:moveTo>
                    <a:pt x="0" y="298323"/>
                  </a:moveTo>
                  <a:cubicBezTo>
                    <a:pt x="0" y="133223"/>
                    <a:pt x="135890" y="0"/>
                    <a:pt x="302895" y="0"/>
                  </a:cubicBezTo>
                  <a:lnTo>
                    <a:pt x="4488307" y="0"/>
                  </a:lnTo>
                  <a:lnTo>
                    <a:pt x="4488307" y="21209"/>
                  </a:lnTo>
                  <a:lnTo>
                    <a:pt x="4488307" y="0"/>
                  </a:lnTo>
                  <a:cubicBezTo>
                    <a:pt x="4655312" y="0"/>
                    <a:pt x="4791202" y="133223"/>
                    <a:pt x="4791202" y="298323"/>
                  </a:cubicBezTo>
                  <a:lnTo>
                    <a:pt x="4769993" y="298323"/>
                  </a:lnTo>
                  <a:lnTo>
                    <a:pt x="4791202" y="298323"/>
                  </a:lnTo>
                  <a:lnTo>
                    <a:pt x="4791202" y="1407033"/>
                  </a:lnTo>
                  <a:lnTo>
                    <a:pt x="4769993" y="1407033"/>
                  </a:lnTo>
                  <a:lnTo>
                    <a:pt x="4791202" y="1407033"/>
                  </a:lnTo>
                  <a:cubicBezTo>
                    <a:pt x="4791202" y="1572133"/>
                    <a:pt x="4655312" y="1705356"/>
                    <a:pt x="4488307" y="1705356"/>
                  </a:cubicBezTo>
                  <a:lnTo>
                    <a:pt x="4488307" y="1684147"/>
                  </a:lnTo>
                  <a:lnTo>
                    <a:pt x="4488307" y="1705356"/>
                  </a:lnTo>
                  <a:lnTo>
                    <a:pt x="302895" y="1705356"/>
                  </a:lnTo>
                  <a:lnTo>
                    <a:pt x="302895" y="1684147"/>
                  </a:lnTo>
                  <a:lnTo>
                    <a:pt x="302895" y="1705356"/>
                  </a:lnTo>
                  <a:cubicBezTo>
                    <a:pt x="135890" y="1705356"/>
                    <a:pt x="0" y="1572133"/>
                    <a:pt x="0" y="1407033"/>
                  </a:cubicBezTo>
                  <a:lnTo>
                    <a:pt x="0" y="298323"/>
                  </a:lnTo>
                  <a:lnTo>
                    <a:pt x="21209" y="298323"/>
                  </a:lnTo>
                  <a:lnTo>
                    <a:pt x="0" y="298323"/>
                  </a:lnTo>
                  <a:moveTo>
                    <a:pt x="42291" y="298323"/>
                  </a:moveTo>
                  <a:lnTo>
                    <a:pt x="42291" y="1407033"/>
                  </a:lnTo>
                  <a:lnTo>
                    <a:pt x="21209" y="1407033"/>
                  </a:lnTo>
                  <a:lnTo>
                    <a:pt x="42291" y="1407033"/>
                  </a:lnTo>
                  <a:cubicBezTo>
                    <a:pt x="42291" y="1548130"/>
                    <a:pt x="158623" y="1663065"/>
                    <a:pt x="302895" y="1663065"/>
                  </a:cubicBezTo>
                  <a:lnTo>
                    <a:pt x="4488307" y="1663065"/>
                  </a:lnTo>
                  <a:cubicBezTo>
                    <a:pt x="4632579" y="1663065"/>
                    <a:pt x="4748911" y="1548130"/>
                    <a:pt x="4748911" y="1407033"/>
                  </a:cubicBezTo>
                  <a:lnTo>
                    <a:pt x="4748911" y="298323"/>
                  </a:lnTo>
                  <a:cubicBezTo>
                    <a:pt x="4748911" y="157226"/>
                    <a:pt x="4632579" y="42291"/>
                    <a:pt x="4488307" y="42291"/>
                  </a:cubicBezTo>
                  <a:lnTo>
                    <a:pt x="302895" y="42291"/>
                  </a:lnTo>
                  <a:lnTo>
                    <a:pt x="302895" y="21209"/>
                  </a:lnTo>
                  <a:lnTo>
                    <a:pt x="302895" y="42291"/>
                  </a:lnTo>
                  <a:cubicBezTo>
                    <a:pt x="158623" y="42291"/>
                    <a:pt x="42291" y="157226"/>
                    <a:pt x="42291" y="298323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71" id="71"/>
          <p:cNvGrpSpPr/>
          <p:nvPr/>
        </p:nvGrpSpPr>
        <p:grpSpPr>
          <a:xfrm rot="0">
            <a:off x="13609792" y="5457370"/>
            <a:ext cx="25400" cy="1415288"/>
            <a:chOff x="0" y="0"/>
            <a:chExt cx="33867" cy="1887051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17018"/>
              <a:ext cx="33909" cy="1761109"/>
            </a:xfrm>
            <a:custGeom>
              <a:avLst/>
              <a:gdLst/>
              <a:ahLst/>
              <a:cxnLst/>
              <a:rect r="r" b="b" t="t" l="l"/>
              <a:pathLst>
                <a:path h="1761109" w="33909">
                  <a:moveTo>
                    <a:pt x="33909" y="236982"/>
                  </a:moveTo>
                  <a:lnTo>
                    <a:pt x="33909" y="338582"/>
                  </a:lnTo>
                  <a:lnTo>
                    <a:pt x="0" y="338582"/>
                  </a:lnTo>
                  <a:lnTo>
                    <a:pt x="0" y="236982"/>
                  </a:lnTo>
                  <a:close/>
                  <a:moveTo>
                    <a:pt x="0" y="474091"/>
                  </a:moveTo>
                  <a:lnTo>
                    <a:pt x="0" y="575691"/>
                  </a:lnTo>
                  <a:lnTo>
                    <a:pt x="0" y="474091"/>
                  </a:lnTo>
                  <a:close/>
                  <a:moveTo>
                    <a:pt x="0" y="711200"/>
                  </a:moveTo>
                  <a:lnTo>
                    <a:pt x="0" y="812800"/>
                  </a:lnTo>
                  <a:lnTo>
                    <a:pt x="0" y="711200"/>
                  </a:lnTo>
                  <a:close/>
                  <a:moveTo>
                    <a:pt x="33909" y="948182"/>
                  </a:moveTo>
                  <a:lnTo>
                    <a:pt x="33909" y="1049782"/>
                  </a:lnTo>
                  <a:lnTo>
                    <a:pt x="0" y="1049782"/>
                  </a:lnTo>
                  <a:lnTo>
                    <a:pt x="0" y="948182"/>
                  </a:lnTo>
                  <a:close/>
                  <a:moveTo>
                    <a:pt x="0" y="1185291"/>
                  </a:moveTo>
                  <a:lnTo>
                    <a:pt x="0" y="1286891"/>
                  </a:lnTo>
                  <a:lnTo>
                    <a:pt x="0" y="1185291"/>
                  </a:lnTo>
                  <a:close/>
                  <a:moveTo>
                    <a:pt x="0" y="1422400"/>
                  </a:moveTo>
                  <a:lnTo>
                    <a:pt x="0" y="1524000"/>
                  </a:lnTo>
                  <a:lnTo>
                    <a:pt x="0" y="1422400"/>
                  </a:lnTo>
                  <a:close/>
                  <a:moveTo>
                    <a:pt x="0" y="1659509"/>
                  </a:moveTo>
                  <a:lnTo>
                    <a:pt x="0" y="1761109"/>
                  </a:lnTo>
                  <a:lnTo>
                    <a:pt x="0" y="1659509"/>
                  </a:lnTo>
                  <a:close/>
                  <a:moveTo>
                    <a:pt x="0" y="0"/>
                  </a:move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73" id="73"/>
          <p:cNvSpPr txBox="true"/>
          <p:nvPr/>
        </p:nvSpPr>
        <p:spPr>
          <a:xfrm rot="0">
            <a:off x="14108422" y="5756609"/>
            <a:ext cx="3159650" cy="395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sz="2799" spc="-17">
                <a:solidFill>
                  <a:srgbClr val="000000"/>
                </a:solidFill>
                <a:latin typeface="TT Rounds Condensed Bold"/>
              </a:rPr>
              <a:t>03</a:t>
            </a:r>
            <a:r>
              <a:rPr lang="en-US" sz="2799" spc="-17">
                <a:solidFill>
                  <a:srgbClr val="000000"/>
                </a:solidFill>
                <a:latin typeface="TT Rounds Condensed Bold"/>
              </a:rPr>
              <a:t>/26/24</a:t>
            </a:r>
          </a:p>
        </p:txBody>
      </p:sp>
      <p:grpSp>
        <p:nvGrpSpPr>
          <p:cNvPr name="Group 74" id="74"/>
          <p:cNvGrpSpPr/>
          <p:nvPr/>
        </p:nvGrpSpPr>
        <p:grpSpPr>
          <a:xfrm rot="0">
            <a:off x="13551753" y="5399331"/>
            <a:ext cx="141478" cy="141478"/>
            <a:chOff x="0" y="0"/>
            <a:chExt cx="188637" cy="188637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21209" y="21209"/>
              <a:ext cx="146304" cy="146304"/>
            </a:xfrm>
            <a:custGeom>
              <a:avLst/>
              <a:gdLst/>
              <a:ahLst/>
              <a:cxnLst/>
              <a:rect r="r" b="b" t="t" l="l"/>
              <a:pathLst>
                <a:path h="146304" w="146304">
                  <a:moveTo>
                    <a:pt x="0" y="73152"/>
                  </a:moveTo>
                  <a:cubicBezTo>
                    <a:pt x="0" y="32766"/>
                    <a:pt x="32766" y="0"/>
                    <a:pt x="73152" y="0"/>
                  </a:cubicBezTo>
                  <a:cubicBezTo>
                    <a:pt x="113538" y="0"/>
                    <a:pt x="146304" y="32766"/>
                    <a:pt x="146304" y="73152"/>
                  </a:cubicBezTo>
                  <a:cubicBezTo>
                    <a:pt x="146304" y="113538"/>
                    <a:pt x="113538" y="146304"/>
                    <a:pt x="73152" y="146304"/>
                  </a:cubicBezTo>
                  <a:cubicBezTo>
                    <a:pt x="32766" y="146304"/>
                    <a:pt x="0" y="113538"/>
                    <a:pt x="0" y="73152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188722" cy="188722"/>
            </a:xfrm>
            <a:custGeom>
              <a:avLst/>
              <a:gdLst/>
              <a:ahLst/>
              <a:cxnLst/>
              <a:rect r="r" b="b" t="t" l="l"/>
              <a:pathLst>
                <a:path h="188722" w="188722">
                  <a:moveTo>
                    <a:pt x="0" y="94361"/>
                  </a:moveTo>
                  <a:cubicBezTo>
                    <a:pt x="0" y="42291"/>
                    <a:pt x="42291" y="0"/>
                    <a:pt x="94361" y="0"/>
                  </a:cubicBezTo>
                  <a:lnTo>
                    <a:pt x="94361" y="21209"/>
                  </a:lnTo>
                  <a:lnTo>
                    <a:pt x="94361" y="0"/>
                  </a:lnTo>
                  <a:cubicBezTo>
                    <a:pt x="146431" y="0"/>
                    <a:pt x="188722" y="42291"/>
                    <a:pt x="188722" y="94361"/>
                  </a:cubicBezTo>
                  <a:lnTo>
                    <a:pt x="167513" y="94361"/>
                  </a:lnTo>
                  <a:lnTo>
                    <a:pt x="188722" y="94361"/>
                  </a:lnTo>
                  <a:cubicBezTo>
                    <a:pt x="188722" y="146431"/>
                    <a:pt x="146431" y="188722"/>
                    <a:pt x="94361" y="188722"/>
                  </a:cubicBezTo>
                  <a:lnTo>
                    <a:pt x="94361" y="167513"/>
                  </a:lnTo>
                  <a:lnTo>
                    <a:pt x="94361" y="188722"/>
                  </a:lnTo>
                  <a:cubicBezTo>
                    <a:pt x="42291" y="188595"/>
                    <a:pt x="0" y="146431"/>
                    <a:pt x="0" y="94361"/>
                  </a:cubicBezTo>
                  <a:lnTo>
                    <a:pt x="21209" y="94361"/>
                  </a:lnTo>
                  <a:lnTo>
                    <a:pt x="42291" y="94361"/>
                  </a:lnTo>
                  <a:lnTo>
                    <a:pt x="21209" y="94361"/>
                  </a:lnTo>
                  <a:lnTo>
                    <a:pt x="0" y="94361"/>
                  </a:lnTo>
                  <a:moveTo>
                    <a:pt x="42291" y="94361"/>
                  </a:moveTo>
                  <a:cubicBezTo>
                    <a:pt x="42291" y="106045"/>
                    <a:pt x="32766" y="115570"/>
                    <a:pt x="21082" y="115570"/>
                  </a:cubicBezTo>
                  <a:cubicBezTo>
                    <a:pt x="9398" y="115570"/>
                    <a:pt x="0" y="106045"/>
                    <a:pt x="0" y="94361"/>
                  </a:cubicBezTo>
                  <a:cubicBezTo>
                    <a:pt x="0" y="82677"/>
                    <a:pt x="9525" y="73152"/>
                    <a:pt x="21209" y="73152"/>
                  </a:cubicBezTo>
                  <a:cubicBezTo>
                    <a:pt x="32893" y="73152"/>
                    <a:pt x="42418" y="82677"/>
                    <a:pt x="42418" y="94361"/>
                  </a:cubicBezTo>
                  <a:cubicBezTo>
                    <a:pt x="42418" y="123063"/>
                    <a:pt x="65659" y="146304"/>
                    <a:pt x="94361" y="146304"/>
                  </a:cubicBezTo>
                  <a:cubicBezTo>
                    <a:pt x="123063" y="146304"/>
                    <a:pt x="146304" y="123063"/>
                    <a:pt x="146304" y="94361"/>
                  </a:cubicBezTo>
                  <a:cubicBezTo>
                    <a:pt x="146304" y="65659"/>
                    <a:pt x="123063" y="42291"/>
                    <a:pt x="94361" y="42291"/>
                  </a:cubicBezTo>
                  <a:lnTo>
                    <a:pt x="94361" y="21209"/>
                  </a:lnTo>
                  <a:lnTo>
                    <a:pt x="94361" y="42291"/>
                  </a:lnTo>
                  <a:cubicBezTo>
                    <a:pt x="65659" y="42291"/>
                    <a:pt x="42418" y="65532"/>
                    <a:pt x="42418" y="94234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77" id="77"/>
          <p:cNvGrpSpPr/>
          <p:nvPr/>
        </p:nvGrpSpPr>
        <p:grpSpPr>
          <a:xfrm rot="0">
            <a:off x="13891549" y="2700137"/>
            <a:ext cx="3593398" cy="1395920"/>
            <a:chOff x="0" y="0"/>
            <a:chExt cx="4791197" cy="1861227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21209" y="21209"/>
              <a:ext cx="4748784" cy="1818894"/>
            </a:xfrm>
            <a:custGeom>
              <a:avLst/>
              <a:gdLst/>
              <a:ahLst/>
              <a:cxnLst/>
              <a:rect r="r" b="b" t="t" l="l"/>
              <a:pathLst>
                <a:path h="1818894" w="4748784">
                  <a:moveTo>
                    <a:pt x="0" y="303149"/>
                  </a:moveTo>
                  <a:cubicBezTo>
                    <a:pt x="0" y="135763"/>
                    <a:pt x="137668" y="0"/>
                    <a:pt x="307467" y="0"/>
                  </a:cubicBezTo>
                  <a:lnTo>
                    <a:pt x="4441317" y="0"/>
                  </a:lnTo>
                  <a:cubicBezTo>
                    <a:pt x="4611116" y="0"/>
                    <a:pt x="4748784" y="135763"/>
                    <a:pt x="4748784" y="303149"/>
                  </a:cubicBezTo>
                  <a:lnTo>
                    <a:pt x="4748784" y="1515745"/>
                  </a:lnTo>
                  <a:cubicBezTo>
                    <a:pt x="4748784" y="1683131"/>
                    <a:pt x="4611116" y="1818894"/>
                    <a:pt x="4441317" y="1818894"/>
                  </a:cubicBezTo>
                  <a:lnTo>
                    <a:pt x="307467" y="1818894"/>
                  </a:lnTo>
                  <a:cubicBezTo>
                    <a:pt x="137668" y="1818894"/>
                    <a:pt x="0" y="1683131"/>
                    <a:pt x="0" y="1515745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791202" cy="1861312"/>
            </a:xfrm>
            <a:custGeom>
              <a:avLst/>
              <a:gdLst/>
              <a:ahLst/>
              <a:cxnLst/>
              <a:rect r="r" b="b" t="t" l="l"/>
              <a:pathLst>
                <a:path h="1861312" w="4791202">
                  <a:moveTo>
                    <a:pt x="0" y="324358"/>
                  </a:moveTo>
                  <a:cubicBezTo>
                    <a:pt x="0" y="144907"/>
                    <a:pt x="147447" y="0"/>
                    <a:pt x="328676" y="0"/>
                  </a:cubicBezTo>
                  <a:lnTo>
                    <a:pt x="4462526" y="0"/>
                  </a:lnTo>
                  <a:lnTo>
                    <a:pt x="4462526" y="21209"/>
                  </a:lnTo>
                  <a:lnTo>
                    <a:pt x="4462526" y="0"/>
                  </a:lnTo>
                  <a:cubicBezTo>
                    <a:pt x="4643755" y="0"/>
                    <a:pt x="4791202" y="144907"/>
                    <a:pt x="4791202" y="324358"/>
                  </a:cubicBezTo>
                  <a:lnTo>
                    <a:pt x="4769993" y="324358"/>
                  </a:lnTo>
                  <a:lnTo>
                    <a:pt x="4791202" y="324358"/>
                  </a:lnTo>
                  <a:lnTo>
                    <a:pt x="4791202" y="1536954"/>
                  </a:lnTo>
                  <a:lnTo>
                    <a:pt x="4769993" y="1536954"/>
                  </a:lnTo>
                  <a:lnTo>
                    <a:pt x="4791202" y="1536954"/>
                  </a:lnTo>
                  <a:cubicBezTo>
                    <a:pt x="4791202" y="1716405"/>
                    <a:pt x="4643755" y="1861312"/>
                    <a:pt x="4462526" y="1861312"/>
                  </a:cubicBezTo>
                  <a:lnTo>
                    <a:pt x="4462526" y="1840103"/>
                  </a:lnTo>
                  <a:lnTo>
                    <a:pt x="4462526" y="1861312"/>
                  </a:lnTo>
                  <a:lnTo>
                    <a:pt x="328676" y="1861312"/>
                  </a:lnTo>
                  <a:lnTo>
                    <a:pt x="328676" y="1840103"/>
                  </a:lnTo>
                  <a:lnTo>
                    <a:pt x="328676" y="1861312"/>
                  </a:lnTo>
                  <a:cubicBezTo>
                    <a:pt x="147447" y="1861185"/>
                    <a:pt x="0" y="1716278"/>
                    <a:pt x="0" y="1536954"/>
                  </a:cubicBezTo>
                  <a:lnTo>
                    <a:pt x="0" y="324358"/>
                  </a:lnTo>
                  <a:lnTo>
                    <a:pt x="21209" y="324358"/>
                  </a:lnTo>
                  <a:lnTo>
                    <a:pt x="0" y="324358"/>
                  </a:lnTo>
                  <a:moveTo>
                    <a:pt x="42291" y="324358"/>
                  </a:moveTo>
                  <a:lnTo>
                    <a:pt x="42291" y="1536954"/>
                  </a:lnTo>
                  <a:lnTo>
                    <a:pt x="21209" y="1536954"/>
                  </a:lnTo>
                  <a:lnTo>
                    <a:pt x="42291" y="1536954"/>
                  </a:lnTo>
                  <a:cubicBezTo>
                    <a:pt x="42291" y="1692402"/>
                    <a:pt x="170180" y="1818894"/>
                    <a:pt x="328549" y="1818894"/>
                  </a:cubicBezTo>
                  <a:lnTo>
                    <a:pt x="4462526" y="1818894"/>
                  </a:lnTo>
                  <a:cubicBezTo>
                    <a:pt x="4620895" y="1818894"/>
                    <a:pt x="4748784" y="1692402"/>
                    <a:pt x="4748784" y="1536954"/>
                  </a:cubicBezTo>
                  <a:lnTo>
                    <a:pt x="4748784" y="324358"/>
                  </a:lnTo>
                  <a:cubicBezTo>
                    <a:pt x="4748784" y="168910"/>
                    <a:pt x="4620895" y="42418"/>
                    <a:pt x="4462526" y="42418"/>
                  </a:cubicBezTo>
                  <a:lnTo>
                    <a:pt x="328676" y="42418"/>
                  </a:lnTo>
                  <a:lnTo>
                    <a:pt x="328676" y="21209"/>
                  </a:lnTo>
                  <a:lnTo>
                    <a:pt x="328676" y="42291"/>
                  </a:lnTo>
                  <a:cubicBezTo>
                    <a:pt x="170180" y="42291"/>
                    <a:pt x="42291" y="168910"/>
                    <a:pt x="42291" y="324358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5675548" y="4067482"/>
            <a:ext cx="25400" cy="1415288"/>
            <a:chOff x="0" y="0"/>
            <a:chExt cx="33867" cy="1887051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17018"/>
              <a:ext cx="33909" cy="1761109"/>
            </a:xfrm>
            <a:custGeom>
              <a:avLst/>
              <a:gdLst/>
              <a:ahLst/>
              <a:cxnLst/>
              <a:rect r="r" b="b" t="t" l="l"/>
              <a:pathLst>
                <a:path h="1761109" w="33909">
                  <a:moveTo>
                    <a:pt x="33909" y="236982"/>
                  </a:moveTo>
                  <a:lnTo>
                    <a:pt x="33909" y="338582"/>
                  </a:lnTo>
                  <a:lnTo>
                    <a:pt x="0" y="338582"/>
                  </a:lnTo>
                  <a:lnTo>
                    <a:pt x="0" y="236982"/>
                  </a:lnTo>
                  <a:close/>
                  <a:moveTo>
                    <a:pt x="0" y="474091"/>
                  </a:moveTo>
                  <a:lnTo>
                    <a:pt x="0" y="575691"/>
                  </a:lnTo>
                  <a:lnTo>
                    <a:pt x="0" y="474091"/>
                  </a:lnTo>
                  <a:close/>
                  <a:moveTo>
                    <a:pt x="0" y="711200"/>
                  </a:moveTo>
                  <a:lnTo>
                    <a:pt x="0" y="812800"/>
                  </a:lnTo>
                  <a:lnTo>
                    <a:pt x="0" y="711200"/>
                  </a:lnTo>
                  <a:close/>
                  <a:moveTo>
                    <a:pt x="33909" y="948182"/>
                  </a:moveTo>
                  <a:lnTo>
                    <a:pt x="33909" y="1049782"/>
                  </a:lnTo>
                  <a:lnTo>
                    <a:pt x="0" y="1049782"/>
                  </a:lnTo>
                  <a:lnTo>
                    <a:pt x="0" y="948182"/>
                  </a:lnTo>
                  <a:close/>
                  <a:moveTo>
                    <a:pt x="0" y="1185291"/>
                  </a:moveTo>
                  <a:lnTo>
                    <a:pt x="0" y="1286891"/>
                  </a:lnTo>
                  <a:lnTo>
                    <a:pt x="0" y="1185291"/>
                  </a:lnTo>
                  <a:close/>
                  <a:moveTo>
                    <a:pt x="0" y="1422400"/>
                  </a:moveTo>
                  <a:lnTo>
                    <a:pt x="0" y="1524000"/>
                  </a:lnTo>
                  <a:lnTo>
                    <a:pt x="0" y="1422400"/>
                  </a:lnTo>
                  <a:close/>
                  <a:moveTo>
                    <a:pt x="0" y="1659509"/>
                  </a:moveTo>
                  <a:lnTo>
                    <a:pt x="0" y="1761109"/>
                  </a:lnTo>
                  <a:lnTo>
                    <a:pt x="0" y="1659509"/>
                  </a:lnTo>
                  <a:close/>
                  <a:moveTo>
                    <a:pt x="0" y="0"/>
                  </a:move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82" id="82"/>
          <p:cNvSpPr txBox="true"/>
          <p:nvPr/>
        </p:nvSpPr>
        <p:spPr>
          <a:xfrm rot="0">
            <a:off x="14548099" y="3272738"/>
            <a:ext cx="325826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spc="-18">
                <a:solidFill>
                  <a:srgbClr val="000000"/>
                </a:solidFill>
                <a:latin typeface="TT Rounds Condensed Bold"/>
              </a:rPr>
              <a:t>Data Analysis</a:t>
            </a:r>
          </a:p>
        </p:txBody>
      </p:sp>
      <p:grpSp>
        <p:nvGrpSpPr>
          <p:cNvPr name="Group 83" id="83"/>
          <p:cNvGrpSpPr/>
          <p:nvPr/>
        </p:nvGrpSpPr>
        <p:grpSpPr>
          <a:xfrm rot="0">
            <a:off x="15617509" y="5399331"/>
            <a:ext cx="141478" cy="141478"/>
            <a:chOff x="0" y="0"/>
            <a:chExt cx="188637" cy="188637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21209" y="21209"/>
              <a:ext cx="146304" cy="146304"/>
            </a:xfrm>
            <a:custGeom>
              <a:avLst/>
              <a:gdLst/>
              <a:ahLst/>
              <a:cxnLst/>
              <a:rect r="r" b="b" t="t" l="l"/>
              <a:pathLst>
                <a:path h="146304" w="146304">
                  <a:moveTo>
                    <a:pt x="0" y="73152"/>
                  </a:moveTo>
                  <a:cubicBezTo>
                    <a:pt x="0" y="32766"/>
                    <a:pt x="32766" y="0"/>
                    <a:pt x="73152" y="0"/>
                  </a:cubicBezTo>
                  <a:cubicBezTo>
                    <a:pt x="113538" y="0"/>
                    <a:pt x="146304" y="32766"/>
                    <a:pt x="146304" y="73152"/>
                  </a:cubicBezTo>
                  <a:cubicBezTo>
                    <a:pt x="146304" y="113538"/>
                    <a:pt x="113538" y="146304"/>
                    <a:pt x="73152" y="146304"/>
                  </a:cubicBezTo>
                  <a:cubicBezTo>
                    <a:pt x="32766" y="146304"/>
                    <a:pt x="0" y="113538"/>
                    <a:pt x="0" y="73152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88722" cy="188722"/>
            </a:xfrm>
            <a:custGeom>
              <a:avLst/>
              <a:gdLst/>
              <a:ahLst/>
              <a:cxnLst/>
              <a:rect r="r" b="b" t="t" l="l"/>
              <a:pathLst>
                <a:path h="188722" w="188722">
                  <a:moveTo>
                    <a:pt x="0" y="94361"/>
                  </a:moveTo>
                  <a:cubicBezTo>
                    <a:pt x="0" y="42291"/>
                    <a:pt x="42291" y="0"/>
                    <a:pt x="94361" y="0"/>
                  </a:cubicBezTo>
                  <a:lnTo>
                    <a:pt x="94361" y="21209"/>
                  </a:lnTo>
                  <a:lnTo>
                    <a:pt x="94361" y="0"/>
                  </a:lnTo>
                  <a:cubicBezTo>
                    <a:pt x="146431" y="0"/>
                    <a:pt x="188722" y="42291"/>
                    <a:pt x="188722" y="94361"/>
                  </a:cubicBezTo>
                  <a:lnTo>
                    <a:pt x="167513" y="94361"/>
                  </a:lnTo>
                  <a:lnTo>
                    <a:pt x="188722" y="94361"/>
                  </a:lnTo>
                  <a:cubicBezTo>
                    <a:pt x="188722" y="146431"/>
                    <a:pt x="146431" y="188722"/>
                    <a:pt x="94361" y="188722"/>
                  </a:cubicBezTo>
                  <a:lnTo>
                    <a:pt x="94361" y="167513"/>
                  </a:lnTo>
                  <a:lnTo>
                    <a:pt x="94361" y="188722"/>
                  </a:lnTo>
                  <a:cubicBezTo>
                    <a:pt x="42291" y="188595"/>
                    <a:pt x="0" y="146431"/>
                    <a:pt x="0" y="94361"/>
                  </a:cubicBezTo>
                  <a:lnTo>
                    <a:pt x="21209" y="94361"/>
                  </a:lnTo>
                  <a:lnTo>
                    <a:pt x="42291" y="94361"/>
                  </a:lnTo>
                  <a:lnTo>
                    <a:pt x="21209" y="94361"/>
                  </a:lnTo>
                  <a:lnTo>
                    <a:pt x="0" y="94361"/>
                  </a:lnTo>
                  <a:moveTo>
                    <a:pt x="42291" y="94361"/>
                  </a:moveTo>
                  <a:cubicBezTo>
                    <a:pt x="42291" y="106045"/>
                    <a:pt x="32766" y="115570"/>
                    <a:pt x="21082" y="115570"/>
                  </a:cubicBezTo>
                  <a:cubicBezTo>
                    <a:pt x="9398" y="115570"/>
                    <a:pt x="0" y="106045"/>
                    <a:pt x="0" y="94361"/>
                  </a:cubicBezTo>
                  <a:cubicBezTo>
                    <a:pt x="0" y="82677"/>
                    <a:pt x="9525" y="73152"/>
                    <a:pt x="21209" y="73152"/>
                  </a:cubicBezTo>
                  <a:cubicBezTo>
                    <a:pt x="32893" y="73152"/>
                    <a:pt x="42418" y="82677"/>
                    <a:pt x="42418" y="94361"/>
                  </a:cubicBezTo>
                  <a:cubicBezTo>
                    <a:pt x="42418" y="123063"/>
                    <a:pt x="65659" y="146304"/>
                    <a:pt x="94361" y="146304"/>
                  </a:cubicBezTo>
                  <a:cubicBezTo>
                    <a:pt x="123063" y="146304"/>
                    <a:pt x="146304" y="123063"/>
                    <a:pt x="146304" y="94361"/>
                  </a:cubicBezTo>
                  <a:cubicBezTo>
                    <a:pt x="146304" y="65659"/>
                    <a:pt x="123063" y="42291"/>
                    <a:pt x="94361" y="42291"/>
                  </a:cubicBezTo>
                  <a:lnTo>
                    <a:pt x="94361" y="21209"/>
                  </a:lnTo>
                  <a:lnTo>
                    <a:pt x="94361" y="42291"/>
                  </a:lnTo>
                  <a:cubicBezTo>
                    <a:pt x="65659" y="42291"/>
                    <a:pt x="42418" y="65532"/>
                    <a:pt x="42418" y="94234"/>
                  </a:cubicBez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86" id="86"/>
          <p:cNvSpPr txBox="true"/>
          <p:nvPr/>
        </p:nvSpPr>
        <p:spPr>
          <a:xfrm rot="0">
            <a:off x="1499760" y="552458"/>
            <a:ext cx="932443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spc="59">
                <a:solidFill>
                  <a:srgbClr val="FFFFFF"/>
                </a:solidFill>
                <a:latin typeface="TT Rounds Condensed"/>
              </a:rPr>
              <a:t>Project Timeline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2268124" y="7284507"/>
            <a:ext cx="3246850" cy="83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spc="28">
                <a:solidFill>
                  <a:srgbClr val="000000"/>
                </a:solidFill>
                <a:latin typeface="TT Rounds Condensed Bold"/>
              </a:rPr>
              <a:t>Data Visualization</a:t>
            </a:r>
          </a:p>
          <a:p>
            <a:pPr algn="l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8"/>
            <a:chOff x="0" y="0"/>
            <a:chExt cx="24384003" cy="1319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64" y="9601200"/>
            <a:ext cx="18283238" cy="685800"/>
            <a:chOff x="0" y="0"/>
            <a:chExt cx="24377651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4" y="9501474"/>
            <a:ext cx="18283238" cy="96012"/>
            <a:chOff x="0" y="0"/>
            <a:chExt cx="24377651" cy="1280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80423" y="364811"/>
            <a:ext cx="9521337" cy="1196316"/>
            <a:chOff x="0" y="0"/>
            <a:chExt cx="12695116" cy="159508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6786" y="21082"/>
              <a:ext cx="12661454" cy="1552829"/>
            </a:xfrm>
            <a:custGeom>
              <a:avLst/>
              <a:gdLst/>
              <a:ahLst/>
              <a:cxnLst/>
              <a:rect r="r" b="b" t="t" l="l"/>
              <a:pathLst>
                <a:path h="1552829" w="12661454">
                  <a:moveTo>
                    <a:pt x="102" y="258826"/>
                  </a:moveTo>
                  <a:cubicBezTo>
                    <a:pt x="102" y="115951"/>
                    <a:pt x="94652" y="0"/>
                    <a:pt x="211247" y="0"/>
                  </a:cubicBezTo>
                  <a:lnTo>
                    <a:pt x="12450310" y="0"/>
                  </a:lnTo>
                  <a:cubicBezTo>
                    <a:pt x="12566905" y="0"/>
                    <a:pt x="12661455" y="115824"/>
                    <a:pt x="12661455" y="258826"/>
                  </a:cubicBezTo>
                  <a:lnTo>
                    <a:pt x="12661455" y="1294003"/>
                  </a:lnTo>
                  <a:cubicBezTo>
                    <a:pt x="12661455" y="1436878"/>
                    <a:pt x="12566905" y="1552829"/>
                    <a:pt x="12450310" y="1552829"/>
                  </a:cubicBezTo>
                  <a:lnTo>
                    <a:pt x="211146" y="1552829"/>
                  </a:lnTo>
                  <a:cubicBezTo>
                    <a:pt x="94551" y="1552829"/>
                    <a:pt x="0" y="1437005"/>
                    <a:pt x="0" y="1294003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695028" cy="1595120"/>
            </a:xfrm>
            <a:custGeom>
              <a:avLst/>
              <a:gdLst/>
              <a:ahLst/>
              <a:cxnLst/>
              <a:rect r="r" b="b" t="t" l="l"/>
              <a:pathLst>
                <a:path h="1595120" w="12695028">
                  <a:moveTo>
                    <a:pt x="0" y="279908"/>
                  </a:moveTo>
                  <a:cubicBezTo>
                    <a:pt x="0" y="124841"/>
                    <a:pt x="102438" y="0"/>
                    <a:pt x="227932" y="0"/>
                  </a:cubicBezTo>
                  <a:lnTo>
                    <a:pt x="12467096" y="0"/>
                  </a:lnTo>
                  <a:lnTo>
                    <a:pt x="12467096" y="21209"/>
                  </a:lnTo>
                  <a:lnTo>
                    <a:pt x="12467096" y="0"/>
                  </a:lnTo>
                  <a:cubicBezTo>
                    <a:pt x="12592590" y="0"/>
                    <a:pt x="12695028" y="124841"/>
                    <a:pt x="12695028" y="279908"/>
                  </a:cubicBezTo>
                  <a:lnTo>
                    <a:pt x="12678140" y="279908"/>
                  </a:lnTo>
                  <a:lnTo>
                    <a:pt x="12695028" y="279908"/>
                  </a:lnTo>
                  <a:lnTo>
                    <a:pt x="12695028" y="1315085"/>
                  </a:lnTo>
                  <a:lnTo>
                    <a:pt x="12678140" y="1315085"/>
                  </a:lnTo>
                  <a:lnTo>
                    <a:pt x="12695028" y="1315085"/>
                  </a:lnTo>
                  <a:cubicBezTo>
                    <a:pt x="12695028" y="1470152"/>
                    <a:pt x="12592590" y="1594993"/>
                    <a:pt x="12467096" y="1594993"/>
                  </a:cubicBezTo>
                  <a:lnTo>
                    <a:pt x="12467096" y="1573784"/>
                  </a:lnTo>
                  <a:lnTo>
                    <a:pt x="12467096" y="1594993"/>
                  </a:lnTo>
                  <a:lnTo>
                    <a:pt x="227932" y="1594993"/>
                  </a:lnTo>
                  <a:lnTo>
                    <a:pt x="227932" y="1573784"/>
                  </a:lnTo>
                  <a:lnTo>
                    <a:pt x="227932" y="1594993"/>
                  </a:lnTo>
                  <a:cubicBezTo>
                    <a:pt x="102438" y="1595120"/>
                    <a:pt x="0" y="1470279"/>
                    <a:pt x="0" y="1315085"/>
                  </a:cubicBezTo>
                  <a:lnTo>
                    <a:pt x="0" y="279908"/>
                  </a:lnTo>
                  <a:lnTo>
                    <a:pt x="16888" y="279908"/>
                  </a:lnTo>
                  <a:lnTo>
                    <a:pt x="0" y="279908"/>
                  </a:lnTo>
                  <a:moveTo>
                    <a:pt x="33674" y="279908"/>
                  </a:moveTo>
                  <a:lnTo>
                    <a:pt x="33674" y="1315085"/>
                  </a:lnTo>
                  <a:lnTo>
                    <a:pt x="16888" y="1315085"/>
                  </a:lnTo>
                  <a:lnTo>
                    <a:pt x="33674" y="1315085"/>
                  </a:lnTo>
                  <a:cubicBezTo>
                    <a:pt x="33674" y="1445895"/>
                    <a:pt x="120236" y="1552702"/>
                    <a:pt x="227932" y="1552702"/>
                  </a:cubicBezTo>
                  <a:lnTo>
                    <a:pt x="12467096" y="1552702"/>
                  </a:lnTo>
                  <a:cubicBezTo>
                    <a:pt x="12574792" y="1552702"/>
                    <a:pt x="12661354" y="1445768"/>
                    <a:pt x="12661354" y="1315085"/>
                  </a:cubicBezTo>
                  <a:lnTo>
                    <a:pt x="12661354" y="279908"/>
                  </a:lnTo>
                  <a:cubicBezTo>
                    <a:pt x="12661354" y="149098"/>
                    <a:pt x="12574792" y="42291"/>
                    <a:pt x="12467096" y="42291"/>
                  </a:cubicBezTo>
                  <a:lnTo>
                    <a:pt x="227932" y="42291"/>
                  </a:lnTo>
                  <a:lnTo>
                    <a:pt x="227932" y="21209"/>
                  </a:lnTo>
                  <a:lnTo>
                    <a:pt x="227932" y="42291"/>
                  </a:lnTo>
                  <a:cubicBezTo>
                    <a:pt x="120337" y="42291"/>
                    <a:pt x="33674" y="149225"/>
                    <a:pt x="33674" y="279908"/>
                  </a:cubicBezTo>
                  <a:close/>
                </a:path>
              </a:pathLst>
            </a:custGeom>
            <a:solidFill>
              <a:srgbClr val="603403"/>
            </a:solidFill>
          </p:spPr>
        </p:sp>
      </p:grpSp>
      <p:sp>
        <p:nvSpPr>
          <p:cNvPr name="Freeform 13" id="13" descr="A screenshot of a computer  Description automatically generated"/>
          <p:cNvSpPr/>
          <p:nvPr/>
        </p:nvSpPr>
        <p:spPr>
          <a:xfrm flipH="false" flipV="false" rot="0">
            <a:off x="2302526" y="1655314"/>
            <a:ext cx="13467286" cy="7575338"/>
          </a:xfrm>
          <a:custGeom>
            <a:avLst/>
            <a:gdLst/>
            <a:ahLst/>
            <a:cxnLst/>
            <a:rect r="r" b="b" t="t" l="l"/>
            <a:pathLst>
              <a:path h="7575338" w="13467286">
                <a:moveTo>
                  <a:pt x="0" y="0"/>
                </a:moveTo>
                <a:lnTo>
                  <a:pt x="13467286" y="0"/>
                </a:lnTo>
                <a:lnTo>
                  <a:pt x="13467286" y="7575338"/>
                </a:lnTo>
                <a:lnTo>
                  <a:pt x="0" y="757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89" r="-119" b="-8288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39898" y="434190"/>
            <a:ext cx="12161520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56">
                <a:solidFill>
                  <a:srgbClr val="FFFFFF"/>
                </a:solidFill>
                <a:latin typeface="TT Rounds Condensed"/>
              </a:rPr>
              <a:t>Planned workflow of project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799292" y="8993705"/>
            <a:ext cx="2957364" cy="425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spc="19" u="sng">
                <a:solidFill>
                  <a:srgbClr val="2998E3"/>
                </a:solidFill>
                <a:latin typeface="TT Rounds Condensed"/>
                <a:hlinkClick r:id="rId3" tooltip="https://medium.com/@darshilp"/>
              </a:rPr>
              <a:t>Credit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DAF-dMnVO0c</dc:identifier>
  <dcterms:modified xsi:type="dcterms:W3CDTF">2011-08-01T06:04:30Z</dcterms:modified>
  <cp:revision>1</cp:revision>
  <dc:title>midterm 6007.pptx</dc:title>
</cp:coreProperties>
</file>