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  <p:sldMasterId id="2147483679" r:id="rId4"/>
  </p:sldMasterIdLst>
  <p:handoutMasterIdLst>
    <p:handoutMasterId r:id="rId13"/>
  </p:handoutMasterIdLst>
  <p:sldIdLst>
    <p:sldId id="284" r:id="rId5"/>
    <p:sldId id="283" r:id="rId6"/>
    <p:sldId id="318" r:id="rId7"/>
    <p:sldId id="274" r:id="rId8"/>
    <p:sldId id="321" r:id="rId9"/>
    <p:sldId id="323" r:id="rId10"/>
    <p:sldId id="322" r:id="rId11"/>
    <p:sldId id="32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  <p15:guide id="3" pos="7680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58031"/>
    <a:srgbClr val="4A5A2B"/>
    <a:srgbClr val="BFD594"/>
    <a:srgbClr val="9A7037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18C234-5C5E-400B-9D88-062C31E3E473}" v="126" dt="2025-04-30T14:11:04.538"/>
    <p1510:client id="{36C4C8D7-308D-F9EC-8912-966797F8A82F}" v="11" dt="2025-04-29T23:26:46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/>
        <p:guide pos="76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383E9DD2-35E0-ABF6-ADCD-56787D795A2E}"/>
    <pc:docChg chg="addSld">
      <pc:chgData name="Guest User" userId="" providerId="Windows Live" clId="Web-{383E9DD2-35E0-ABF6-ADCD-56787D795A2E}" dt="2025-04-28T19:41:53.428" v="0"/>
      <pc:docMkLst>
        <pc:docMk/>
      </pc:docMkLst>
      <pc:sldChg chg="new">
        <pc:chgData name="Guest User" userId="" providerId="Windows Live" clId="Web-{383E9DD2-35E0-ABF6-ADCD-56787D795A2E}" dt="2025-04-28T19:41:53.428" v="0"/>
        <pc:sldMkLst>
          <pc:docMk/>
          <pc:sldMk cId="1131588988" sldId="322"/>
        </pc:sldMkLst>
      </pc:sldChg>
    </pc:docChg>
  </pc:docChgLst>
  <pc:docChgLst>
    <pc:chgData name="Manis Chaudhary" userId="74991d7b289f42ad" providerId="LiveId" clId="{1F18C234-5C5E-400B-9D88-062C31E3E473}"/>
    <pc:docChg chg="undo custSel addSld modSld">
      <pc:chgData name="Manis Chaudhary" userId="74991d7b289f42ad" providerId="LiveId" clId="{1F18C234-5C5E-400B-9D88-062C31E3E473}" dt="2025-04-30T14:11:04.538" v="185"/>
      <pc:docMkLst>
        <pc:docMk/>
      </pc:docMkLst>
      <pc:sldChg chg="modSp mod">
        <pc:chgData name="Manis Chaudhary" userId="74991d7b289f42ad" providerId="LiveId" clId="{1F18C234-5C5E-400B-9D88-062C31E3E473}" dt="2025-04-28T19:48:35.996" v="154" actId="1076"/>
        <pc:sldMkLst>
          <pc:docMk/>
          <pc:sldMk cId="624062513" sldId="274"/>
        </pc:sldMkLst>
        <pc:spChg chg="mod">
          <ac:chgData name="Manis Chaudhary" userId="74991d7b289f42ad" providerId="LiveId" clId="{1F18C234-5C5E-400B-9D88-062C31E3E473}" dt="2025-04-28T19:23:29.193" v="9" actId="14100"/>
          <ac:spMkLst>
            <pc:docMk/>
            <pc:sldMk cId="624062513" sldId="274"/>
            <ac:spMk id="128" creationId="{8EE9E367-6535-D24E-968D-AAEF4E61EFD5}"/>
          </ac:spMkLst>
        </pc:spChg>
        <pc:grpChg chg="mod">
          <ac:chgData name="Manis Chaudhary" userId="74991d7b289f42ad" providerId="LiveId" clId="{1F18C234-5C5E-400B-9D88-062C31E3E473}" dt="2025-04-28T19:23:09.280" v="0" actId="14100"/>
          <ac:grpSpMkLst>
            <pc:docMk/>
            <pc:sldMk cId="624062513" sldId="274"/>
            <ac:grpSpMk id="118" creationId="{C4BCEDB0-A8BD-F14C-8DD6-44FAA36BA62F}"/>
          </ac:grpSpMkLst>
        </pc:grpChg>
        <pc:grpChg chg="mod">
          <ac:chgData name="Manis Chaudhary" userId="74991d7b289f42ad" providerId="LiveId" clId="{1F18C234-5C5E-400B-9D88-062C31E3E473}" dt="2025-04-28T19:23:22.450" v="8" actId="14100"/>
          <ac:grpSpMkLst>
            <pc:docMk/>
            <pc:sldMk cId="624062513" sldId="274"/>
            <ac:grpSpMk id="127" creationId="{2D0B696A-FFCC-8F47-84C6-0ABAB3BB2AB0}"/>
          </ac:grpSpMkLst>
        </pc:grpChg>
        <pc:picChg chg="mod">
          <ac:chgData name="Manis Chaudhary" userId="74991d7b289f42ad" providerId="LiveId" clId="{1F18C234-5C5E-400B-9D88-062C31E3E473}" dt="2025-04-28T19:48:35.996" v="154" actId="1076"/>
          <ac:picMkLst>
            <pc:docMk/>
            <pc:sldMk cId="624062513" sldId="274"/>
            <ac:picMk id="3" creationId="{71323761-DC1E-9B20-EE8C-EE8ED5A5BD79}"/>
          </ac:picMkLst>
        </pc:picChg>
      </pc:sldChg>
      <pc:sldChg chg="addSp delSp modSp mod">
        <pc:chgData name="Manis Chaudhary" userId="74991d7b289f42ad" providerId="LiveId" clId="{1F18C234-5C5E-400B-9D88-062C31E3E473}" dt="2025-04-29T02:17:21.197" v="177" actId="115"/>
        <pc:sldMkLst>
          <pc:docMk/>
          <pc:sldMk cId="2014114370" sldId="284"/>
        </pc:sldMkLst>
        <pc:spChg chg="add del mod">
          <ac:chgData name="Manis Chaudhary" userId="74991d7b289f42ad" providerId="LiveId" clId="{1F18C234-5C5E-400B-9D88-062C31E3E473}" dt="2025-04-29T02:17:21.197" v="177" actId="115"/>
          <ac:spMkLst>
            <pc:docMk/>
            <pc:sldMk cId="2014114370" sldId="284"/>
            <ac:spMk id="4" creationId="{553CB2D0-4C8F-4CA5-A20C-AE09EA82D580}"/>
          </ac:spMkLst>
        </pc:spChg>
        <pc:spChg chg="mod">
          <ac:chgData name="Manis Chaudhary" userId="74991d7b289f42ad" providerId="LiveId" clId="{1F18C234-5C5E-400B-9D88-062C31E3E473}" dt="2025-04-28T19:35:18.305" v="56" actId="14100"/>
          <ac:spMkLst>
            <pc:docMk/>
            <pc:sldMk cId="2014114370" sldId="284"/>
            <ac:spMk id="17" creationId="{8691200E-C0FA-4E13-90E7-D221D17FEB98}"/>
          </ac:spMkLst>
        </pc:spChg>
        <pc:picChg chg="mod">
          <ac:chgData name="Manis Chaudhary" userId="74991d7b289f42ad" providerId="LiveId" clId="{1F18C234-5C5E-400B-9D88-062C31E3E473}" dt="2025-04-28T19:36:17.807" v="67" actId="1076"/>
          <ac:picMkLst>
            <pc:docMk/>
            <pc:sldMk cId="2014114370" sldId="284"/>
            <ac:picMk id="1026" creationId="{4DD6AC59-5EE2-FF29-6AA2-E257E9478064}"/>
          </ac:picMkLst>
        </pc:picChg>
      </pc:sldChg>
      <pc:sldChg chg="modSp mod modAnim">
        <pc:chgData name="Manis Chaudhary" userId="74991d7b289f42ad" providerId="LiveId" clId="{1F18C234-5C5E-400B-9D88-062C31E3E473}" dt="2025-04-30T14:11:04.538" v="185"/>
        <pc:sldMkLst>
          <pc:docMk/>
          <pc:sldMk cId="1873046995" sldId="318"/>
        </pc:sldMkLst>
        <pc:spChg chg="mod">
          <ac:chgData name="Manis Chaudhary" userId="74991d7b289f42ad" providerId="LiveId" clId="{1F18C234-5C5E-400B-9D88-062C31E3E473}" dt="2025-04-28T19:29:20.129" v="49" actId="255"/>
          <ac:spMkLst>
            <pc:docMk/>
            <pc:sldMk cId="1873046995" sldId="318"/>
            <ac:spMk id="2" creationId="{A19D2495-FF71-B534-3837-CFF411958654}"/>
          </ac:spMkLst>
        </pc:spChg>
        <pc:spChg chg="mod">
          <ac:chgData name="Manis Chaudhary" userId="74991d7b289f42ad" providerId="LiveId" clId="{1F18C234-5C5E-400B-9D88-062C31E3E473}" dt="2025-04-28T19:29:28.022" v="50" actId="255"/>
          <ac:spMkLst>
            <pc:docMk/>
            <pc:sldMk cId="1873046995" sldId="318"/>
            <ac:spMk id="5" creationId="{D1FF0A26-0CF4-8422-36E8-D47604B8D1D4}"/>
          </ac:spMkLst>
        </pc:spChg>
        <pc:spChg chg="mod">
          <ac:chgData name="Manis Chaudhary" userId="74991d7b289f42ad" providerId="LiveId" clId="{1F18C234-5C5E-400B-9D88-062C31E3E473}" dt="2025-04-28T19:28:05.280" v="42" actId="2711"/>
          <ac:spMkLst>
            <pc:docMk/>
            <pc:sldMk cId="1873046995" sldId="318"/>
            <ac:spMk id="17" creationId="{07779BA1-DA43-0BCC-82F5-91F92F97E744}"/>
          </ac:spMkLst>
        </pc:spChg>
        <pc:spChg chg="mod">
          <ac:chgData name="Manis Chaudhary" userId="74991d7b289f42ad" providerId="LiveId" clId="{1F18C234-5C5E-400B-9D88-062C31E3E473}" dt="2025-04-28T19:28:25.084" v="45" actId="2711"/>
          <ac:spMkLst>
            <pc:docMk/>
            <pc:sldMk cId="1873046995" sldId="318"/>
            <ac:spMk id="18" creationId="{7BC03891-2DAF-40F5-A986-E19B6B24BA91}"/>
          </ac:spMkLst>
        </pc:spChg>
        <pc:spChg chg="mod">
          <ac:chgData name="Manis Chaudhary" userId="74991d7b289f42ad" providerId="LiveId" clId="{1F18C234-5C5E-400B-9D88-062C31E3E473}" dt="2025-04-28T19:29:00.079" v="46" actId="255"/>
          <ac:spMkLst>
            <pc:docMk/>
            <pc:sldMk cId="1873046995" sldId="318"/>
            <ac:spMk id="19" creationId="{36221A79-8175-478C-86CD-A1083FFDC998}"/>
          </ac:spMkLst>
        </pc:spChg>
        <pc:spChg chg="mod">
          <ac:chgData name="Manis Chaudhary" userId="74991d7b289f42ad" providerId="LiveId" clId="{1F18C234-5C5E-400B-9D88-062C31E3E473}" dt="2025-04-28T19:27:59.450" v="41" actId="2711"/>
          <ac:spMkLst>
            <pc:docMk/>
            <pc:sldMk cId="1873046995" sldId="318"/>
            <ac:spMk id="21" creationId="{2F650846-7315-D71B-AD9A-DA2542FB42A0}"/>
          </ac:spMkLst>
        </pc:spChg>
        <pc:spChg chg="mod">
          <ac:chgData name="Manis Chaudhary" userId="74991d7b289f42ad" providerId="LiveId" clId="{1F18C234-5C5E-400B-9D88-062C31E3E473}" dt="2025-04-28T19:28:18.773" v="44" actId="2711"/>
          <ac:spMkLst>
            <pc:docMk/>
            <pc:sldMk cId="1873046995" sldId="318"/>
            <ac:spMk id="22" creationId="{59560A12-6383-4E81-83CF-DCB326C849A0}"/>
          </ac:spMkLst>
        </pc:spChg>
        <pc:spChg chg="mod">
          <ac:chgData name="Manis Chaudhary" userId="74991d7b289f42ad" providerId="LiveId" clId="{1F18C234-5C5E-400B-9D88-062C31E3E473}" dt="2025-04-28T19:29:14.711" v="48" actId="255"/>
          <ac:spMkLst>
            <pc:docMk/>
            <pc:sldMk cId="1873046995" sldId="318"/>
            <ac:spMk id="23" creationId="{E86E61D3-644B-4AF2-9643-093A0B513B3C}"/>
          </ac:spMkLst>
        </pc:spChg>
        <pc:spChg chg="mod">
          <ac:chgData name="Manis Chaudhary" userId="74991d7b289f42ad" providerId="LiveId" clId="{1F18C234-5C5E-400B-9D88-062C31E3E473}" dt="2025-04-28T19:28:12.505" v="43" actId="2711"/>
          <ac:spMkLst>
            <pc:docMk/>
            <pc:sldMk cId="1873046995" sldId="318"/>
            <ac:spMk id="26" creationId="{BB11022A-E805-4C6A-999C-BF4AF645C8F6}"/>
          </ac:spMkLst>
        </pc:spChg>
        <pc:spChg chg="mod">
          <ac:chgData name="Manis Chaudhary" userId="74991d7b289f42ad" providerId="LiveId" clId="{1F18C234-5C5E-400B-9D88-062C31E3E473}" dt="2025-04-28T19:29:08.224" v="47" actId="255"/>
          <ac:spMkLst>
            <pc:docMk/>
            <pc:sldMk cId="1873046995" sldId="318"/>
            <ac:spMk id="27" creationId="{CA65EEA1-1616-40E9-B6F7-CDC281C2A0E1}"/>
          </ac:spMkLst>
        </pc:spChg>
        <pc:spChg chg="mod">
          <ac:chgData name="Manis Chaudhary" userId="74991d7b289f42ad" providerId="LiveId" clId="{1F18C234-5C5E-400B-9D88-062C31E3E473}" dt="2025-04-28T19:26:42.955" v="38" actId="2711"/>
          <ac:spMkLst>
            <pc:docMk/>
            <pc:sldMk cId="1873046995" sldId="318"/>
            <ac:spMk id="32" creationId="{68A09E8F-A6BE-4AA0-B99D-00323605D6A6}"/>
          </ac:spMkLst>
        </pc:spChg>
      </pc:sldChg>
      <pc:sldChg chg="addSp modSp mod modAnim">
        <pc:chgData name="Manis Chaudhary" userId="74991d7b289f42ad" providerId="LiveId" clId="{1F18C234-5C5E-400B-9D88-062C31E3E473}" dt="2025-04-28T19:49:37.989" v="168"/>
        <pc:sldMkLst>
          <pc:docMk/>
          <pc:sldMk cId="2556311431" sldId="321"/>
        </pc:sldMkLst>
        <pc:spChg chg="mod">
          <ac:chgData name="Manis Chaudhary" userId="74991d7b289f42ad" providerId="LiveId" clId="{1F18C234-5C5E-400B-9D88-062C31E3E473}" dt="2025-04-28T19:26:33.780" v="37" actId="2711"/>
          <ac:spMkLst>
            <pc:docMk/>
            <pc:sldMk cId="2556311431" sldId="321"/>
            <ac:spMk id="3" creationId="{483E82A7-BAE7-E258-A765-E9B93995F4DF}"/>
          </ac:spMkLst>
        </pc:spChg>
        <pc:spChg chg="mod">
          <ac:chgData name="Manis Chaudhary" userId="74991d7b289f42ad" providerId="LiveId" clId="{1F18C234-5C5E-400B-9D88-062C31E3E473}" dt="2025-04-28T19:26:17.845" v="36" actId="1076"/>
          <ac:spMkLst>
            <pc:docMk/>
            <pc:sldMk cId="2556311431" sldId="321"/>
            <ac:spMk id="7" creationId="{F892080A-5BAC-1F66-3441-EEDADDDFCD12}"/>
          </ac:spMkLst>
        </pc:spChg>
        <pc:picChg chg="add mod">
          <ac:chgData name="Manis Chaudhary" userId="74991d7b289f42ad" providerId="LiveId" clId="{1F18C234-5C5E-400B-9D88-062C31E3E473}" dt="2025-04-28T19:26:08.930" v="34" actId="1076"/>
          <ac:picMkLst>
            <pc:docMk/>
            <pc:sldMk cId="2556311431" sldId="321"/>
            <ac:picMk id="8" creationId="{F4E40DF4-4D9D-31A0-D530-010A85369F0E}"/>
          </ac:picMkLst>
        </pc:picChg>
      </pc:sldChg>
      <pc:sldChg chg="addSp delSp modSp mod modAnim">
        <pc:chgData name="Manis Chaudhary" userId="74991d7b289f42ad" providerId="LiveId" clId="{1F18C234-5C5E-400B-9D88-062C31E3E473}" dt="2025-04-28T19:50:01.755" v="173"/>
        <pc:sldMkLst>
          <pc:docMk/>
          <pc:sldMk cId="1131588988" sldId="322"/>
        </pc:sldMkLst>
        <pc:spChg chg="mod">
          <ac:chgData name="Manis Chaudhary" userId="74991d7b289f42ad" providerId="LiveId" clId="{1F18C234-5C5E-400B-9D88-062C31E3E473}" dt="2025-04-28T19:40:46.970" v="125" actId="207"/>
          <ac:spMkLst>
            <pc:docMk/>
            <pc:sldMk cId="1131588988" sldId="322"/>
            <ac:spMk id="3" creationId="{1F7F4FB1-75EC-8275-2C5C-F1A10E9D6F86}"/>
          </ac:spMkLst>
        </pc:spChg>
        <pc:picChg chg="add mod">
          <ac:chgData name="Manis Chaudhary" userId="74991d7b289f42ad" providerId="LiveId" clId="{1F18C234-5C5E-400B-9D88-062C31E3E473}" dt="2025-04-28T19:41:03.315" v="126"/>
          <ac:picMkLst>
            <pc:docMk/>
            <pc:sldMk cId="1131588988" sldId="322"/>
            <ac:picMk id="7" creationId="{176984AF-0C66-53C4-9181-13CAD984C301}"/>
          </ac:picMkLst>
        </pc:picChg>
      </pc:sldChg>
      <pc:sldChg chg="addSp delSp modSp new mod modAnim">
        <pc:chgData name="Manis Chaudhary" userId="74991d7b289f42ad" providerId="LiveId" clId="{1F18C234-5C5E-400B-9D88-062C31E3E473}" dt="2025-04-28T19:50:13.370" v="176"/>
        <pc:sldMkLst>
          <pc:docMk/>
          <pc:sldMk cId="1556158683" sldId="323"/>
        </pc:sldMkLst>
        <pc:spChg chg="mod">
          <ac:chgData name="Manis Chaudhary" userId="74991d7b289f42ad" providerId="LiveId" clId="{1F18C234-5C5E-400B-9D88-062C31E3E473}" dt="2025-04-28T19:45:17.588" v="152" actId="207"/>
          <ac:spMkLst>
            <pc:docMk/>
            <pc:sldMk cId="1556158683" sldId="323"/>
            <ac:spMk id="3" creationId="{7F98B64A-8C72-D636-28A2-4BC7813EB6A1}"/>
          </ac:spMkLst>
        </pc:spChg>
        <pc:picChg chg="add mod">
          <ac:chgData name="Manis Chaudhary" userId="74991d7b289f42ad" providerId="LiveId" clId="{1F18C234-5C5E-400B-9D88-062C31E3E473}" dt="2025-04-28T19:45:33.705" v="153"/>
          <ac:picMkLst>
            <pc:docMk/>
            <pc:sldMk cId="1556158683" sldId="323"/>
            <ac:picMk id="7" creationId="{A3E0F258-C29B-3807-BA04-1773106C4D0E}"/>
          </ac:picMkLst>
        </pc:picChg>
      </pc:sldChg>
    </pc:docChg>
  </pc:docChgLst>
  <pc:docChgLst>
    <pc:chgData name="Guest User" providerId="Windows Live" clId="Web-{36C4C8D7-308D-F9EC-8912-966797F8A82F}"/>
    <pc:docChg chg="modSld">
      <pc:chgData name="Guest User" userId="" providerId="Windows Live" clId="Web-{36C4C8D7-308D-F9EC-8912-966797F8A82F}" dt="2025-04-29T23:26:46.511" v="10"/>
      <pc:docMkLst>
        <pc:docMk/>
      </pc:docMkLst>
      <pc:sldChg chg="modTransition addAnim delAnim">
        <pc:chgData name="Guest User" userId="" providerId="Windows Live" clId="Web-{36C4C8D7-308D-F9EC-8912-966797F8A82F}" dt="2025-04-29T23:26:46.511" v="10"/>
        <pc:sldMkLst>
          <pc:docMk/>
          <pc:sldMk cId="2014114370" sldId="284"/>
        </pc:sldMkLst>
      </pc:sldChg>
      <pc:sldChg chg="addAnim delAnim">
        <pc:chgData name="Guest User" userId="" providerId="Windows Live" clId="Web-{36C4C8D7-308D-F9EC-8912-966797F8A82F}" dt="2025-04-29T23:23:59.520" v="2"/>
        <pc:sldMkLst>
          <pc:docMk/>
          <pc:sldMk cId="1873046995" sldId="31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E2E15F-629D-454B-86A1-A752567179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86187-7FF9-4020-A5FE-F35CAF7569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42BDD-4245-4C9B-A035-92E99291CB3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181AC-8107-4F6E-A784-BA3A5A52D6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A21F7-ECCA-40B0-BCF7-C33FA17FFA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1B774-F498-4058-96FB-476B718CF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3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F427D68-CA9C-4C85-BB53-D6EE499B4CE0}"/>
              </a:ext>
            </a:extLst>
          </p:cNvPr>
          <p:cNvSpPr/>
          <p:nvPr userDrawn="1"/>
        </p:nvSpPr>
        <p:spPr>
          <a:xfrm>
            <a:off x="4569021" y="0"/>
            <a:ext cx="5494734" cy="6838544"/>
          </a:xfrm>
          <a:custGeom>
            <a:avLst/>
            <a:gdLst>
              <a:gd name="connsiteX0" fmla="*/ 0 w 5494734"/>
              <a:gd name="connsiteY0" fmla="*/ 0 h 6838544"/>
              <a:gd name="connsiteX1" fmla="*/ 195688 w 5494734"/>
              <a:gd name="connsiteY1" fmla="*/ 0 h 6838544"/>
              <a:gd name="connsiteX2" fmla="*/ 397074 w 5494734"/>
              <a:gd name="connsiteY2" fmla="*/ 73733 h 6838544"/>
              <a:gd name="connsiteX3" fmla="*/ 2100327 w 5494734"/>
              <a:gd name="connsiteY3" fmla="*/ 979507 h 6838544"/>
              <a:gd name="connsiteX4" fmla="*/ 5481730 w 5494734"/>
              <a:gd name="connsiteY4" fmla="*/ 6661842 h 6838544"/>
              <a:gd name="connsiteX5" fmla="*/ 5494734 w 5494734"/>
              <a:gd name="connsiteY5" fmla="*/ 6838544 h 6838544"/>
              <a:gd name="connsiteX6" fmla="*/ 5409006 w 5494734"/>
              <a:gd name="connsiteY6" fmla="*/ 6838544 h 6838544"/>
              <a:gd name="connsiteX7" fmla="*/ 5398866 w 5494734"/>
              <a:gd name="connsiteY7" fmla="*/ 6700754 h 6838544"/>
              <a:gd name="connsiteX8" fmla="*/ 2017463 w 5494734"/>
              <a:gd name="connsiteY8" fmla="*/ 1018419 h 6838544"/>
              <a:gd name="connsiteX9" fmla="*/ 58805 w 5494734"/>
              <a:gd name="connsiteY9" fmla="*/ 19134 h 683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94734" h="6838544">
                <a:moveTo>
                  <a:pt x="0" y="0"/>
                </a:moveTo>
                <a:lnTo>
                  <a:pt x="195688" y="0"/>
                </a:lnTo>
                <a:lnTo>
                  <a:pt x="397074" y="73733"/>
                </a:lnTo>
                <a:cubicBezTo>
                  <a:pt x="990133" y="302385"/>
                  <a:pt x="1562361" y="604259"/>
                  <a:pt x="2100327" y="979507"/>
                </a:cubicBezTo>
                <a:cubicBezTo>
                  <a:pt x="4032610" y="2327340"/>
                  <a:pt x="5229207" y="4416964"/>
                  <a:pt x="5481730" y="6661842"/>
                </a:cubicBezTo>
                <a:lnTo>
                  <a:pt x="5494734" y="6838544"/>
                </a:lnTo>
                <a:lnTo>
                  <a:pt x="5409006" y="6838544"/>
                </a:lnTo>
                <a:lnTo>
                  <a:pt x="5398866" y="6700754"/>
                </a:lnTo>
                <a:cubicBezTo>
                  <a:pt x="5146343" y="4455876"/>
                  <a:pt x="3949746" y="2366252"/>
                  <a:pt x="2017463" y="1018419"/>
                </a:cubicBezTo>
                <a:cubicBezTo>
                  <a:pt x="1402645" y="589564"/>
                  <a:pt x="743076" y="256545"/>
                  <a:pt x="58805" y="1913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D755CD6-ADCF-4B8D-B844-ABDD1567CE9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9873887" cy="6858000"/>
          </a:xfrm>
          <a:custGeom>
            <a:avLst/>
            <a:gdLst>
              <a:gd name="connsiteX0" fmla="*/ 0 w 9873887"/>
              <a:gd name="connsiteY0" fmla="*/ 0 h 6858000"/>
              <a:gd name="connsiteX1" fmla="*/ 4345371 w 9873887"/>
              <a:gd name="connsiteY1" fmla="*/ 0 h 6858000"/>
              <a:gd name="connsiteX2" fmla="*/ 4580886 w 9873887"/>
              <a:gd name="connsiteY2" fmla="*/ 76632 h 6858000"/>
              <a:gd name="connsiteX3" fmla="*/ 6517567 w 9873887"/>
              <a:gd name="connsiteY3" fmla="*/ 1064705 h 6858000"/>
              <a:gd name="connsiteX4" fmla="*/ 9861029 w 9873887"/>
              <a:gd name="connsiteY4" fmla="*/ 6683280 h 6858000"/>
              <a:gd name="connsiteX5" fmla="*/ 9873887 w 9873887"/>
              <a:gd name="connsiteY5" fmla="*/ 6858000 h 6858000"/>
              <a:gd name="connsiteX6" fmla="*/ 0 w 9873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73887" h="6858000">
                <a:moveTo>
                  <a:pt x="0" y="0"/>
                </a:moveTo>
                <a:lnTo>
                  <a:pt x="4345371" y="0"/>
                </a:lnTo>
                <a:lnTo>
                  <a:pt x="4580886" y="76632"/>
                </a:lnTo>
                <a:cubicBezTo>
                  <a:pt x="5257479" y="311379"/>
                  <a:pt x="5909648" y="640662"/>
                  <a:pt x="6517567" y="1064705"/>
                </a:cubicBezTo>
                <a:cubicBezTo>
                  <a:pt x="8428169" y="2397414"/>
                  <a:pt x="9611339" y="4463591"/>
                  <a:pt x="9861029" y="6683280"/>
                </a:cubicBezTo>
                <a:lnTo>
                  <a:pt x="98738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42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57F3233-410E-4BE2-80B8-54927C5A8F9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" y="0"/>
            <a:ext cx="12192000" cy="37256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537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57F3233-410E-4BE2-80B8-54927C5A8F9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785360" y="1245143"/>
            <a:ext cx="7406640" cy="2194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522AC21-D0BD-4144-B0B1-516744450EA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785360" y="3439703"/>
            <a:ext cx="7406640" cy="2194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213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57F3233-410E-4BE2-80B8-54927C5A8F9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43487" y="3869996"/>
            <a:ext cx="2105025" cy="22321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7815FBB-41C7-4305-A4F5-D49431B1E416}"/>
              </a:ext>
            </a:extLst>
          </p:cNvPr>
          <p:cNvSpPr/>
          <p:nvPr userDrawn="1"/>
        </p:nvSpPr>
        <p:spPr>
          <a:xfrm>
            <a:off x="11080433" y="4475833"/>
            <a:ext cx="935662" cy="2382167"/>
          </a:xfrm>
          <a:custGeom>
            <a:avLst/>
            <a:gdLst>
              <a:gd name="connsiteX0" fmla="*/ 479172 w 935662"/>
              <a:gd name="connsiteY0" fmla="*/ 1200107 h 2382167"/>
              <a:gd name="connsiteX1" fmla="*/ 483528 w 935662"/>
              <a:gd name="connsiteY1" fmla="*/ 1206953 h 2382167"/>
              <a:gd name="connsiteX2" fmla="*/ 505621 w 935662"/>
              <a:gd name="connsiteY2" fmla="*/ 1267938 h 2382167"/>
              <a:gd name="connsiteX3" fmla="*/ 488506 w 935662"/>
              <a:gd name="connsiteY3" fmla="*/ 1337946 h 2382167"/>
              <a:gd name="connsiteX4" fmla="*/ 459258 w 935662"/>
              <a:gd name="connsiteY4" fmla="*/ 1367817 h 2382167"/>
              <a:gd name="connsiteX5" fmla="*/ 426586 w 935662"/>
              <a:gd name="connsiteY5" fmla="*/ 1407956 h 2382167"/>
              <a:gd name="connsiteX6" fmla="*/ 411339 w 935662"/>
              <a:gd name="connsiteY6" fmla="*/ 1343547 h 2382167"/>
              <a:gd name="connsiteX7" fmla="*/ 410718 w 935662"/>
              <a:gd name="connsiteY7" fmla="*/ 1320523 h 2382167"/>
              <a:gd name="connsiteX8" fmla="*/ 441521 w 935662"/>
              <a:gd name="connsiteY8" fmla="*/ 1251136 h 2382167"/>
              <a:gd name="connsiteX9" fmla="*/ 479172 w 935662"/>
              <a:gd name="connsiteY9" fmla="*/ 1200107 h 2382167"/>
              <a:gd name="connsiteX10" fmla="*/ 0 w 935662"/>
              <a:gd name="connsiteY10" fmla="*/ 1198862 h 2382167"/>
              <a:gd name="connsiteX11" fmla="*/ 42006 w 935662"/>
              <a:gd name="connsiteY11" fmla="*/ 1234334 h 2382167"/>
              <a:gd name="connsiteX12" fmla="*/ 252032 w 935662"/>
              <a:gd name="connsiteY12" fmla="*/ 1450894 h 2382167"/>
              <a:gd name="connsiteX13" fmla="*/ 439968 w 935662"/>
              <a:gd name="connsiteY13" fmla="*/ 1844810 h 2382167"/>
              <a:gd name="connsiteX14" fmla="*/ 444325 w 935662"/>
              <a:gd name="connsiteY14" fmla="*/ 1865036 h 2382167"/>
              <a:gd name="connsiteX15" fmla="*/ 444012 w 935662"/>
              <a:gd name="connsiteY15" fmla="*/ 1865347 h 2382167"/>
              <a:gd name="connsiteX16" fmla="*/ 395473 w 935662"/>
              <a:gd name="connsiteY16" fmla="*/ 1757687 h 2382167"/>
              <a:gd name="connsiteX17" fmla="*/ 251722 w 935662"/>
              <a:gd name="connsiteY17" fmla="*/ 1529304 h 2382167"/>
              <a:gd name="connsiteX18" fmla="*/ 4356 w 935662"/>
              <a:gd name="connsiteY18" fmla="*/ 1207575 h 2382167"/>
              <a:gd name="connsiteX19" fmla="*/ 0 w 935662"/>
              <a:gd name="connsiteY19" fmla="*/ 1198862 h 2382167"/>
              <a:gd name="connsiteX20" fmla="*/ 440901 w 935662"/>
              <a:gd name="connsiteY20" fmla="*/ 1077825 h 2382167"/>
              <a:gd name="connsiteX21" fmla="*/ 471394 w 935662"/>
              <a:gd name="connsiteY21" fmla="*/ 1163081 h 2382167"/>
              <a:gd name="connsiteX22" fmla="*/ 455836 w 935662"/>
              <a:gd name="connsiteY22" fmla="*/ 1213797 h 2382167"/>
              <a:gd name="connsiteX23" fmla="*/ 431256 w 935662"/>
              <a:gd name="connsiteY23" fmla="*/ 1240868 h 2382167"/>
              <a:gd name="connsiteX24" fmla="*/ 392671 w 935662"/>
              <a:gd name="connsiteY24" fmla="*/ 1288785 h 2382167"/>
              <a:gd name="connsiteX25" fmla="*/ 376180 w 935662"/>
              <a:gd name="connsiteY25" fmla="*/ 1183616 h 2382167"/>
              <a:gd name="connsiteX26" fmla="*/ 401073 w 935662"/>
              <a:gd name="connsiteY26" fmla="*/ 1135388 h 2382167"/>
              <a:gd name="connsiteX27" fmla="*/ 440901 w 935662"/>
              <a:gd name="connsiteY27" fmla="*/ 1077825 h 2382167"/>
              <a:gd name="connsiteX28" fmla="*/ 925984 w 935662"/>
              <a:gd name="connsiteY28" fmla="*/ 976078 h 2382167"/>
              <a:gd name="connsiteX29" fmla="*/ 930028 w 935662"/>
              <a:gd name="connsiteY29" fmla="*/ 1017460 h 2382167"/>
              <a:gd name="connsiteX30" fmla="*/ 929406 w 935662"/>
              <a:gd name="connsiteY30" fmla="*/ 1089648 h 2382167"/>
              <a:gd name="connsiteX31" fmla="*/ 883978 w 935662"/>
              <a:gd name="connsiteY31" fmla="*/ 1159347 h 2382167"/>
              <a:gd name="connsiteX32" fmla="*/ 862197 w 935662"/>
              <a:gd name="connsiteY32" fmla="*/ 1171792 h 2382167"/>
              <a:gd name="connsiteX33" fmla="*/ 768230 w 935662"/>
              <a:gd name="connsiteY33" fmla="*/ 1232777 h 2382167"/>
              <a:gd name="connsiteX34" fmla="*/ 774453 w 935662"/>
              <a:gd name="connsiteY34" fmla="*/ 1139744 h 2382167"/>
              <a:gd name="connsiteX35" fmla="*/ 777253 w 935662"/>
              <a:gd name="connsiteY35" fmla="*/ 1128542 h 2382167"/>
              <a:gd name="connsiteX36" fmla="*/ 869977 w 935662"/>
              <a:gd name="connsiteY36" fmla="*/ 1020884 h 2382167"/>
              <a:gd name="connsiteX37" fmla="*/ 916650 w 935662"/>
              <a:gd name="connsiteY37" fmla="*/ 986036 h 2382167"/>
              <a:gd name="connsiteX38" fmla="*/ 925984 w 935662"/>
              <a:gd name="connsiteY38" fmla="*/ 976078 h 2382167"/>
              <a:gd name="connsiteX39" fmla="*/ 602076 w 935662"/>
              <a:gd name="connsiteY39" fmla="*/ 975456 h 2382167"/>
              <a:gd name="connsiteX40" fmla="*/ 611099 w 935662"/>
              <a:gd name="connsiteY40" fmla="*/ 985725 h 2382167"/>
              <a:gd name="connsiteX41" fmla="*/ 653415 w 935662"/>
              <a:gd name="connsiteY41" fmla="*/ 1020573 h 2382167"/>
              <a:gd name="connsiteX42" fmla="*/ 748316 w 935662"/>
              <a:gd name="connsiteY42" fmla="*/ 1149701 h 2382167"/>
              <a:gd name="connsiteX43" fmla="*/ 750183 w 935662"/>
              <a:gd name="connsiteY43" fmla="*/ 1237756 h 2382167"/>
              <a:gd name="connsiteX44" fmla="*/ 666172 w 935662"/>
              <a:gd name="connsiteY44" fmla="*/ 1177704 h 2382167"/>
              <a:gd name="connsiteX45" fmla="*/ 661505 w 935662"/>
              <a:gd name="connsiteY45" fmla="*/ 1175214 h 2382167"/>
              <a:gd name="connsiteX46" fmla="*/ 593674 w 935662"/>
              <a:gd name="connsiteY46" fmla="*/ 1052621 h 2382167"/>
              <a:gd name="connsiteX47" fmla="*/ 602076 w 935662"/>
              <a:gd name="connsiteY47" fmla="*/ 975456 h 2382167"/>
              <a:gd name="connsiteX48" fmla="*/ 406363 w 935662"/>
              <a:gd name="connsiteY48" fmla="*/ 966743 h 2382167"/>
              <a:gd name="connsiteX49" fmla="*/ 436234 w 935662"/>
              <a:gd name="connsiteY49" fmla="*/ 1046709 h 2382167"/>
              <a:gd name="connsiteX50" fmla="*/ 416632 w 935662"/>
              <a:gd name="connsiteY50" fmla="*/ 1104271 h 2382167"/>
              <a:gd name="connsiteX51" fmla="*/ 381471 w 935662"/>
              <a:gd name="connsiteY51" fmla="*/ 1142855 h 2382167"/>
              <a:gd name="connsiteX52" fmla="*/ 358757 w 935662"/>
              <a:gd name="connsiteY52" fmla="*/ 1174903 h 2382167"/>
              <a:gd name="connsiteX53" fmla="*/ 341955 w 935662"/>
              <a:gd name="connsiteY53" fmla="*/ 1111428 h 2382167"/>
              <a:gd name="connsiteX54" fmla="*/ 340399 w 935662"/>
              <a:gd name="connsiteY54" fmla="*/ 1089647 h 2382167"/>
              <a:gd name="connsiteX55" fmla="*/ 370271 w 935662"/>
              <a:gd name="connsiteY55" fmla="*/ 1016838 h 2382167"/>
              <a:gd name="connsiteX56" fmla="*/ 406363 w 935662"/>
              <a:gd name="connsiteY56" fmla="*/ 966743 h 2382167"/>
              <a:gd name="connsiteX57" fmla="*/ 371203 w 935662"/>
              <a:gd name="connsiteY57" fmla="*/ 848818 h 2382167"/>
              <a:gd name="connsiteX58" fmla="*/ 394850 w 935662"/>
              <a:gd name="connsiteY58" fmla="*/ 909803 h 2382167"/>
              <a:gd name="connsiteX59" fmla="*/ 376492 w 935662"/>
              <a:gd name="connsiteY59" fmla="*/ 994748 h 2382167"/>
              <a:gd name="connsiteX60" fmla="*/ 319863 w 935662"/>
              <a:gd name="connsiteY60" fmla="*/ 1059778 h 2382167"/>
              <a:gd name="connsiteX61" fmla="*/ 306483 w 935662"/>
              <a:gd name="connsiteY61" fmla="*/ 1004704 h 2382167"/>
              <a:gd name="connsiteX62" fmla="*/ 304303 w 935662"/>
              <a:gd name="connsiteY62" fmla="*/ 985101 h 2382167"/>
              <a:gd name="connsiteX63" fmla="*/ 339776 w 935662"/>
              <a:gd name="connsiteY63" fmla="*/ 895802 h 2382167"/>
              <a:gd name="connsiteX64" fmla="*/ 365291 w 935662"/>
              <a:gd name="connsiteY64" fmla="*/ 860642 h 2382167"/>
              <a:gd name="connsiteX65" fmla="*/ 371203 w 935662"/>
              <a:gd name="connsiteY65" fmla="*/ 848818 h 2382167"/>
              <a:gd name="connsiteX66" fmla="*/ 925670 w 935662"/>
              <a:gd name="connsiteY66" fmla="*/ 804322 h 2382167"/>
              <a:gd name="connsiteX67" fmla="*/ 930027 w 935662"/>
              <a:gd name="connsiteY67" fmla="*/ 838549 h 2382167"/>
              <a:gd name="connsiteX68" fmla="*/ 931582 w 935662"/>
              <a:gd name="connsiteY68" fmla="*/ 913848 h 2382167"/>
              <a:gd name="connsiteX69" fmla="*/ 888021 w 935662"/>
              <a:gd name="connsiteY69" fmla="*/ 985722 h 2382167"/>
              <a:gd name="connsiteX70" fmla="*/ 871843 w 935662"/>
              <a:gd name="connsiteY70" fmla="*/ 995680 h 2382167"/>
              <a:gd name="connsiteX71" fmla="*/ 774141 w 935662"/>
              <a:gd name="connsiteY71" fmla="*/ 1062576 h 2382167"/>
              <a:gd name="connsiteX72" fmla="*/ 795610 w 935662"/>
              <a:gd name="connsiteY72" fmla="*/ 912603 h 2382167"/>
              <a:gd name="connsiteX73" fmla="*/ 852240 w 935662"/>
              <a:gd name="connsiteY73" fmla="*/ 857528 h 2382167"/>
              <a:gd name="connsiteX74" fmla="*/ 925670 w 935662"/>
              <a:gd name="connsiteY74" fmla="*/ 804322 h 2382167"/>
              <a:gd name="connsiteX75" fmla="*/ 334798 w 935662"/>
              <a:gd name="connsiteY75" fmla="*/ 734625 h 2382167"/>
              <a:gd name="connsiteX76" fmla="*/ 360625 w 935662"/>
              <a:gd name="connsiteY76" fmla="*/ 804323 h 2382167"/>
              <a:gd name="connsiteX77" fmla="*/ 343511 w 935662"/>
              <a:gd name="connsiteY77" fmla="*/ 877131 h 2382167"/>
              <a:gd name="connsiteX78" fmla="*/ 303060 w 935662"/>
              <a:gd name="connsiteY78" fmla="*/ 922248 h 2382167"/>
              <a:gd name="connsiteX79" fmla="*/ 286257 w 935662"/>
              <a:gd name="connsiteY79" fmla="*/ 947452 h 2382167"/>
              <a:gd name="connsiteX80" fmla="*/ 268521 w 935662"/>
              <a:gd name="connsiteY80" fmla="*/ 877755 h 2382167"/>
              <a:gd name="connsiteX81" fmla="*/ 307416 w 935662"/>
              <a:gd name="connsiteY81" fmla="*/ 778497 h 2382167"/>
              <a:gd name="connsiteX82" fmla="*/ 328886 w 935662"/>
              <a:gd name="connsiteY82" fmla="*/ 748005 h 2382167"/>
              <a:gd name="connsiteX83" fmla="*/ 334798 w 935662"/>
              <a:gd name="connsiteY83" fmla="*/ 734625 h 2382167"/>
              <a:gd name="connsiteX84" fmla="*/ 350355 w 935662"/>
              <a:gd name="connsiteY84" fmla="*/ 650927 h 2382167"/>
              <a:gd name="connsiteX85" fmla="*/ 403872 w 935662"/>
              <a:gd name="connsiteY85" fmla="*/ 737116 h 2382167"/>
              <a:gd name="connsiteX86" fmla="*/ 607677 w 935662"/>
              <a:gd name="connsiteY86" fmla="*/ 1171793 h 2382167"/>
              <a:gd name="connsiteX87" fmla="*/ 667105 w 935662"/>
              <a:gd name="connsiteY87" fmla="*/ 1614562 h 2382167"/>
              <a:gd name="connsiteX88" fmla="*/ 660261 w 935662"/>
              <a:gd name="connsiteY88" fmla="*/ 1715062 h 2382167"/>
              <a:gd name="connsiteX89" fmla="*/ 658082 w 935662"/>
              <a:gd name="connsiteY89" fmla="*/ 1725330 h 2382167"/>
              <a:gd name="connsiteX90" fmla="*/ 650925 w 935662"/>
              <a:gd name="connsiteY90" fmla="*/ 1643498 h 2382167"/>
              <a:gd name="connsiteX91" fmla="*/ 576250 w 935662"/>
              <a:gd name="connsiteY91" fmla="*/ 1287231 h 2382167"/>
              <a:gd name="connsiteX92" fmla="*/ 355333 w 935662"/>
              <a:gd name="connsiteY92" fmla="*/ 671151 h 2382167"/>
              <a:gd name="connsiteX93" fmla="*/ 350355 w 935662"/>
              <a:gd name="connsiteY93" fmla="*/ 650927 h 2382167"/>
              <a:gd name="connsiteX94" fmla="*/ 605500 w 935662"/>
              <a:gd name="connsiteY94" fmla="*/ 643770 h 2382167"/>
              <a:gd name="connsiteX95" fmla="*/ 614523 w 935662"/>
              <a:gd name="connsiteY95" fmla="*/ 653728 h 2382167"/>
              <a:gd name="connsiteX96" fmla="*/ 663684 w 935662"/>
              <a:gd name="connsiteY96" fmla="*/ 690132 h 2382167"/>
              <a:gd name="connsiteX97" fmla="*/ 704444 w 935662"/>
              <a:gd name="connsiteY97" fmla="*/ 713468 h 2382167"/>
              <a:gd name="connsiteX98" fmla="*/ 742405 w 935662"/>
              <a:gd name="connsiteY98" fmla="*/ 771030 h 2382167"/>
              <a:gd name="connsiteX99" fmla="*/ 757653 w 935662"/>
              <a:gd name="connsiteY99" fmla="*/ 892069 h 2382167"/>
              <a:gd name="connsiteX100" fmla="*/ 756718 w 935662"/>
              <a:gd name="connsiteY100" fmla="*/ 900469 h 2382167"/>
              <a:gd name="connsiteX101" fmla="*/ 751117 w 935662"/>
              <a:gd name="connsiteY101" fmla="*/ 895802 h 2382167"/>
              <a:gd name="connsiteX102" fmla="*/ 688887 w 935662"/>
              <a:gd name="connsiteY102" fmla="*/ 851930 h 2382167"/>
              <a:gd name="connsiteX103" fmla="*/ 666795 w 935662"/>
              <a:gd name="connsiteY103" fmla="*/ 840106 h 2382167"/>
              <a:gd name="connsiteX104" fmla="*/ 596787 w 935662"/>
              <a:gd name="connsiteY104" fmla="*/ 713157 h 2382167"/>
              <a:gd name="connsiteX105" fmla="*/ 603010 w 935662"/>
              <a:gd name="connsiteY105" fmla="*/ 644392 h 2382167"/>
              <a:gd name="connsiteX106" fmla="*/ 605500 w 935662"/>
              <a:gd name="connsiteY106" fmla="*/ 643770 h 2382167"/>
              <a:gd name="connsiteX107" fmla="*/ 926604 w 935662"/>
              <a:gd name="connsiteY107" fmla="*/ 634746 h 2382167"/>
              <a:gd name="connsiteX108" fmla="*/ 929094 w 935662"/>
              <a:gd name="connsiteY108" fmla="*/ 643148 h 2382167"/>
              <a:gd name="connsiteX109" fmla="*/ 935628 w 935662"/>
              <a:gd name="connsiteY109" fmla="*/ 729647 h 2382167"/>
              <a:gd name="connsiteX110" fmla="*/ 882732 w 935662"/>
              <a:gd name="connsiteY110" fmla="*/ 823303 h 2382167"/>
              <a:gd name="connsiteX111" fmla="*/ 857218 w 935662"/>
              <a:gd name="connsiteY111" fmla="*/ 837615 h 2382167"/>
              <a:gd name="connsiteX112" fmla="*/ 776942 w 935662"/>
              <a:gd name="connsiteY112" fmla="*/ 894245 h 2382167"/>
              <a:gd name="connsiteX113" fmla="*/ 790321 w 935662"/>
              <a:gd name="connsiteY113" fmla="*/ 765430 h 2382167"/>
              <a:gd name="connsiteX114" fmla="*/ 852862 w 935662"/>
              <a:gd name="connsiteY114" fmla="*/ 690753 h 2382167"/>
              <a:gd name="connsiteX115" fmla="*/ 926604 w 935662"/>
              <a:gd name="connsiteY115" fmla="*/ 634746 h 2382167"/>
              <a:gd name="connsiteX116" fmla="*/ 299016 w 935662"/>
              <a:gd name="connsiteY116" fmla="*/ 626345 h 2382167"/>
              <a:gd name="connsiteX117" fmla="*/ 324220 w 935662"/>
              <a:gd name="connsiteY117" fmla="*/ 723736 h 2382167"/>
              <a:gd name="connsiteX118" fmla="*/ 296839 w 935662"/>
              <a:gd name="connsiteY118" fmla="*/ 775387 h 2382167"/>
              <a:gd name="connsiteX119" fmla="*/ 252964 w 935662"/>
              <a:gd name="connsiteY119" fmla="*/ 842907 h 2382167"/>
              <a:gd name="connsiteX120" fmla="*/ 275368 w 935662"/>
              <a:gd name="connsiteY120" fmla="*/ 660572 h 2382167"/>
              <a:gd name="connsiteX121" fmla="*/ 299016 w 935662"/>
              <a:gd name="connsiteY121" fmla="*/ 626345 h 2382167"/>
              <a:gd name="connsiteX122" fmla="*/ 148729 w 935662"/>
              <a:gd name="connsiteY122" fmla="*/ 563493 h 2382167"/>
              <a:gd name="connsiteX123" fmla="*/ 204425 w 935662"/>
              <a:gd name="connsiteY123" fmla="*/ 606431 h 2382167"/>
              <a:gd name="connsiteX124" fmla="*/ 229318 w 935662"/>
              <a:gd name="connsiteY124" fmla="*/ 699155 h 2382167"/>
              <a:gd name="connsiteX125" fmla="*/ 216871 w 935662"/>
              <a:gd name="connsiteY125" fmla="*/ 742405 h 2382167"/>
              <a:gd name="connsiteX126" fmla="*/ 216560 w 935662"/>
              <a:gd name="connsiteY126" fmla="*/ 763251 h 2382167"/>
              <a:gd name="connsiteX127" fmla="*/ 434367 w 935662"/>
              <a:gd name="connsiteY127" fmla="*/ 1467695 h 2382167"/>
              <a:gd name="connsiteX128" fmla="*/ 493485 w 935662"/>
              <a:gd name="connsiteY128" fmla="*/ 1757065 h 2382167"/>
              <a:gd name="connsiteX129" fmla="*/ 504375 w 935662"/>
              <a:gd name="connsiteY129" fmla="*/ 2087817 h 2382167"/>
              <a:gd name="connsiteX130" fmla="*/ 503754 w 935662"/>
              <a:gd name="connsiteY130" fmla="*/ 2141335 h 2382167"/>
              <a:gd name="connsiteX131" fmla="*/ 489751 w 935662"/>
              <a:gd name="connsiteY131" fmla="*/ 2257395 h 2382167"/>
              <a:gd name="connsiteX132" fmla="*/ 488195 w 935662"/>
              <a:gd name="connsiteY132" fmla="*/ 2262372 h 2382167"/>
              <a:gd name="connsiteX133" fmla="*/ 482283 w 935662"/>
              <a:gd name="connsiteY133" fmla="*/ 2269529 h 2382167"/>
              <a:gd name="connsiteX134" fmla="*/ 453036 w 935662"/>
              <a:gd name="connsiteY134" fmla="*/ 1891794 h 2382167"/>
              <a:gd name="connsiteX135" fmla="*/ 472017 w 935662"/>
              <a:gd name="connsiteY135" fmla="*/ 1951223 h 2382167"/>
              <a:gd name="connsiteX136" fmla="*/ 487573 w 935662"/>
              <a:gd name="connsiteY136" fmla="*/ 2012207 h 2382167"/>
              <a:gd name="connsiteX137" fmla="*/ 499398 w 935662"/>
              <a:gd name="connsiteY137" fmla="*/ 2074750 h 2382167"/>
              <a:gd name="connsiteX138" fmla="*/ 502509 w 935662"/>
              <a:gd name="connsiteY138" fmla="*/ 2074750 h 2382167"/>
              <a:gd name="connsiteX139" fmla="*/ 502509 w 935662"/>
              <a:gd name="connsiteY139" fmla="*/ 1982026 h 2382167"/>
              <a:gd name="connsiteX140" fmla="*/ 433122 w 935662"/>
              <a:gd name="connsiteY140" fmla="*/ 1478897 h 2382167"/>
              <a:gd name="connsiteX141" fmla="*/ 419121 w 935662"/>
              <a:gd name="connsiteY141" fmla="*/ 1427247 h 2382167"/>
              <a:gd name="connsiteX142" fmla="*/ 408542 w 935662"/>
              <a:gd name="connsiteY142" fmla="*/ 1414799 h 2382167"/>
              <a:gd name="connsiteX143" fmla="*/ 342577 w 935662"/>
              <a:gd name="connsiteY143" fmla="*/ 1394886 h 2382167"/>
              <a:gd name="connsiteX144" fmla="*/ 267900 w 935662"/>
              <a:gd name="connsiteY144" fmla="*/ 1323633 h 2382167"/>
              <a:gd name="connsiteX145" fmla="*/ 256699 w 935662"/>
              <a:gd name="connsiteY145" fmla="*/ 1269493 h 2382167"/>
              <a:gd name="connsiteX146" fmla="*/ 268523 w 935662"/>
              <a:gd name="connsiteY146" fmla="*/ 1276650 h 2382167"/>
              <a:gd name="connsiteX147" fmla="*/ 306484 w 935662"/>
              <a:gd name="connsiteY147" fmla="*/ 1290029 h 2382167"/>
              <a:gd name="connsiteX148" fmla="*/ 392051 w 935662"/>
              <a:gd name="connsiteY148" fmla="*/ 1350703 h 2382167"/>
              <a:gd name="connsiteX149" fmla="*/ 402006 w 935662"/>
              <a:gd name="connsiteY149" fmla="*/ 1367194 h 2382167"/>
              <a:gd name="connsiteX150" fmla="*/ 401385 w 935662"/>
              <a:gd name="connsiteY150" fmla="*/ 1361282 h 2382167"/>
              <a:gd name="connsiteX151" fmla="*/ 387694 w 935662"/>
              <a:gd name="connsiteY151" fmla="*/ 1311809 h 2382167"/>
              <a:gd name="connsiteX152" fmla="*/ 371825 w 935662"/>
              <a:gd name="connsiteY152" fmla="*/ 1294386 h 2382167"/>
              <a:gd name="connsiteX153" fmla="*/ 307105 w 935662"/>
              <a:gd name="connsiteY153" fmla="*/ 1277582 h 2382167"/>
              <a:gd name="connsiteX154" fmla="*/ 233985 w 935662"/>
              <a:gd name="connsiteY154" fmla="*/ 1212552 h 2382167"/>
              <a:gd name="connsiteX155" fmla="*/ 220917 w 935662"/>
              <a:gd name="connsiteY155" fmla="*/ 1157790 h 2382167"/>
              <a:gd name="connsiteX156" fmla="*/ 223717 w 935662"/>
              <a:gd name="connsiteY156" fmla="*/ 1155924 h 2382167"/>
              <a:gd name="connsiteX157" fmla="*/ 286570 w 935662"/>
              <a:gd name="connsiteY157" fmla="*/ 1177082 h 2382167"/>
              <a:gd name="connsiteX158" fmla="*/ 345689 w 935662"/>
              <a:gd name="connsiteY158" fmla="*/ 1214420 h 2382167"/>
              <a:gd name="connsiteX159" fmla="*/ 371514 w 935662"/>
              <a:gd name="connsiteY159" fmla="*/ 1257047 h 2382167"/>
              <a:gd name="connsiteX160" fmla="*/ 348489 w 935662"/>
              <a:gd name="connsiteY160" fmla="*/ 1182683 h 2382167"/>
              <a:gd name="connsiteX161" fmla="*/ 341643 w 935662"/>
              <a:gd name="connsiteY161" fmla="*/ 1181125 h 2382167"/>
              <a:gd name="connsiteX162" fmla="*/ 262922 w 935662"/>
              <a:gd name="connsiteY162" fmla="*/ 1159967 h 2382167"/>
              <a:gd name="connsiteX163" fmla="*/ 200069 w 935662"/>
              <a:gd name="connsiteY163" fmla="*/ 1103960 h 2382167"/>
              <a:gd name="connsiteX164" fmla="*/ 185757 w 935662"/>
              <a:gd name="connsiteY164" fmla="*/ 1040486 h 2382167"/>
              <a:gd name="connsiteX165" fmla="*/ 252654 w 935662"/>
              <a:gd name="connsiteY165" fmla="*/ 1061644 h 2382167"/>
              <a:gd name="connsiteX166" fmla="*/ 308350 w 935662"/>
              <a:gd name="connsiteY166" fmla="*/ 1097427 h 2382167"/>
              <a:gd name="connsiteX167" fmla="*/ 335731 w 935662"/>
              <a:gd name="connsiteY167" fmla="*/ 1142544 h 2382167"/>
              <a:gd name="connsiteX168" fmla="*/ 333865 w 935662"/>
              <a:gd name="connsiteY168" fmla="*/ 1134142 h 2382167"/>
              <a:gd name="connsiteX169" fmla="*/ 320174 w 935662"/>
              <a:gd name="connsiteY169" fmla="*/ 1089025 h 2382167"/>
              <a:gd name="connsiteX170" fmla="*/ 294970 w 935662"/>
              <a:gd name="connsiteY170" fmla="*/ 1062889 h 2382167"/>
              <a:gd name="connsiteX171" fmla="*/ 229940 w 935662"/>
              <a:gd name="connsiteY171" fmla="*/ 1047021 h 2382167"/>
              <a:gd name="connsiteX172" fmla="*/ 163975 w 935662"/>
              <a:gd name="connsiteY172" fmla="*/ 987591 h 2382167"/>
              <a:gd name="connsiteX173" fmla="*/ 151219 w 935662"/>
              <a:gd name="connsiteY173" fmla="*/ 933450 h 2382167"/>
              <a:gd name="connsiteX174" fmla="*/ 151219 w 935662"/>
              <a:gd name="connsiteY174" fmla="*/ 924738 h 2382167"/>
              <a:gd name="connsiteX175" fmla="*/ 210961 w 935662"/>
              <a:gd name="connsiteY175" fmla="*/ 947141 h 2382167"/>
              <a:gd name="connsiteX176" fmla="*/ 278479 w 935662"/>
              <a:gd name="connsiteY176" fmla="*/ 991325 h 2382167"/>
              <a:gd name="connsiteX177" fmla="*/ 298392 w 935662"/>
              <a:gd name="connsiteY177" fmla="*/ 1021818 h 2382167"/>
              <a:gd name="connsiteX178" fmla="*/ 278479 w 935662"/>
              <a:gd name="connsiteY178" fmla="*/ 960520 h 2382167"/>
              <a:gd name="connsiteX179" fmla="*/ 272256 w 935662"/>
              <a:gd name="connsiteY179" fmla="*/ 955853 h 2382167"/>
              <a:gd name="connsiteX180" fmla="*/ 201937 w 935662"/>
              <a:gd name="connsiteY180" fmla="*/ 935940 h 2382167"/>
              <a:gd name="connsiteX181" fmla="*/ 125083 w 935662"/>
              <a:gd name="connsiteY181" fmla="*/ 865619 h 2382167"/>
              <a:gd name="connsiteX182" fmla="*/ 115436 w 935662"/>
              <a:gd name="connsiteY182" fmla="*/ 822682 h 2382167"/>
              <a:gd name="connsiteX183" fmla="*/ 114191 w 935662"/>
              <a:gd name="connsiteY183" fmla="*/ 810547 h 2382167"/>
              <a:gd name="connsiteX184" fmla="*/ 169266 w 935662"/>
              <a:gd name="connsiteY184" fmla="*/ 832950 h 2382167"/>
              <a:gd name="connsiteX185" fmla="*/ 242698 w 935662"/>
              <a:gd name="connsiteY185" fmla="*/ 878688 h 2382167"/>
              <a:gd name="connsiteX186" fmla="*/ 261677 w 935662"/>
              <a:gd name="connsiteY186" fmla="*/ 909181 h 2382167"/>
              <a:gd name="connsiteX187" fmla="*/ 243009 w 935662"/>
              <a:gd name="connsiteY187" fmla="*/ 854108 h 2382167"/>
              <a:gd name="connsiteX188" fmla="*/ 233675 w 935662"/>
              <a:gd name="connsiteY188" fmla="*/ 846951 h 2382167"/>
              <a:gd name="connsiteX189" fmla="*/ 174867 w 935662"/>
              <a:gd name="connsiteY189" fmla="*/ 823614 h 2382167"/>
              <a:gd name="connsiteX190" fmla="*/ 88055 w 935662"/>
              <a:gd name="connsiteY190" fmla="*/ 747694 h 2382167"/>
              <a:gd name="connsiteX191" fmla="*/ 77476 w 935662"/>
              <a:gd name="connsiteY191" fmla="*/ 702266 h 2382167"/>
              <a:gd name="connsiteX192" fmla="*/ 134106 w 935662"/>
              <a:gd name="connsiteY192" fmla="*/ 720313 h 2382167"/>
              <a:gd name="connsiteX193" fmla="*/ 219982 w 935662"/>
              <a:gd name="connsiteY193" fmla="*/ 795611 h 2382167"/>
              <a:gd name="connsiteX194" fmla="*/ 226829 w 935662"/>
              <a:gd name="connsiteY194" fmla="*/ 804946 h 2382167"/>
              <a:gd name="connsiteX195" fmla="*/ 207848 w 935662"/>
              <a:gd name="connsiteY195" fmla="*/ 750805 h 2382167"/>
              <a:gd name="connsiteX196" fmla="*/ 202248 w 935662"/>
              <a:gd name="connsiteY196" fmla="*/ 744893 h 2382167"/>
              <a:gd name="connsiteX197" fmla="*/ 191046 w 935662"/>
              <a:gd name="connsiteY197" fmla="*/ 737115 h 2382167"/>
              <a:gd name="connsiteX198" fmla="*/ 138773 w 935662"/>
              <a:gd name="connsiteY198" fmla="*/ 610166 h 2382167"/>
              <a:gd name="connsiteX199" fmla="*/ 148729 w 935662"/>
              <a:gd name="connsiteY199" fmla="*/ 563493 h 2382167"/>
              <a:gd name="connsiteX200" fmla="*/ 605187 w 935662"/>
              <a:gd name="connsiteY200" fmla="*/ 473881 h 2382167"/>
              <a:gd name="connsiteX201" fmla="*/ 612965 w 935662"/>
              <a:gd name="connsiteY201" fmla="*/ 485081 h 2382167"/>
              <a:gd name="connsiteX202" fmla="*/ 660261 w 935662"/>
              <a:gd name="connsiteY202" fmla="*/ 522109 h 2382167"/>
              <a:gd name="connsiteX203" fmla="*/ 751117 w 935662"/>
              <a:gd name="connsiteY203" fmla="*/ 632878 h 2382167"/>
              <a:gd name="connsiteX204" fmla="*/ 758585 w 935662"/>
              <a:gd name="connsiteY204" fmla="*/ 726536 h 2382167"/>
              <a:gd name="connsiteX205" fmla="*/ 758274 w 935662"/>
              <a:gd name="connsiteY205" fmla="*/ 735247 h 2382167"/>
              <a:gd name="connsiteX206" fmla="*/ 750806 w 935662"/>
              <a:gd name="connsiteY206" fmla="*/ 729024 h 2382167"/>
              <a:gd name="connsiteX207" fmla="*/ 687953 w 935662"/>
              <a:gd name="connsiteY207" fmla="*/ 685463 h 2382167"/>
              <a:gd name="connsiteX208" fmla="*/ 649372 w 935662"/>
              <a:gd name="connsiteY208" fmla="*/ 663994 h 2382167"/>
              <a:gd name="connsiteX209" fmla="*/ 598342 w 935662"/>
              <a:gd name="connsiteY209" fmla="*/ 584339 h 2382167"/>
              <a:gd name="connsiteX210" fmla="*/ 605187 w 935662"/>
              <a:gd name="connsiteY210" fmla="*/ 473881 h 2382167"/>
              <a:gd name="connsiteX211" fmla="*/ 927539 w 935662"/>
              <a:gd name="connsiteY211" fmla="*/ 469837 h 2382167"/>
              <a:gd name="connsiteX212" fmla="*/ 932829 w 935662"/>
              <a:gd name="connsiteY212" fmla="*/ 584030 h 2382167"/>
              <a:gd name="connsiteX213" fmla="*/ 890824 w 935662"/>
              <a:gd name="connsiteY213" fmla="*/ 650305 h 2382167"/>
              <a:gd name="connsiteX214" fmla="*/ 847573 w 935662"/>
              <a:gd name="connsiteY214" fmla="*/ 675820 h 2382167"/>
              <a:gd name="connsiteX215" fmla="*/ 780988 w 935662"/>
              <a:gd name="connsiteY215" fmla="*/ 722803 h 2382167"/>
              <a:gd name="connsiteX216" fmla="*/ 776942 w 935662"/>
              <a:gd name="connsiteY216" fmla="*/ 725914 h 2382167"/>
              <a:gd name="connsiteX217" fmla="*/ 773520 w 935662"/>
              <a:gd name="connsiteY217" fmla="*/ 725291 h 2382167"/>
              <a:gd name="connsiteX218" fmla="*/ 776942 w 935662"/>
              <a:gd name="connsiteY218" fmla="*/ 655594 h 2382167"/>
              <a:gd name="connsiteX219" fmla="*/ 789077 w 935662"/>
              <a:gd name="connsiteY219" fmla="*/ 599276 h 2382167"/>
              <a:gd name="connsiteX220" fmla="*/ 850374 w 935662"/>
              <a:gd name="connsiteY220" fmla="*/ 524911 h 2382167"/>
              <a:gd name="connsiteX221" fmla="*/ 924738 w 935662"/>
              <a:gd name="connsiteY221" fmla="*/ 470458 h 2382167"/>
              <a:gd name="connsiteX222" fmla="*/ 927539 w 935662"/>
              <a:gd name="connsiteY222" fmla="*/ 469837 h 2382167"/>
              <a:gd name="connsiteX223" fmla="*/ 606743 w 935662"/>
              <a:gd name="connsiteY223" fmla="*/ 311149 h 2382167"/>
              <a:gd name="connsiteX224" fmla="*/ 659328 w 935662"/>
              <a:gd name="connsiteY224" fmla="*/ 357200 h 2382167"/>
              <a:gd name="connsiteX225" fmla="*/ 671773 w 935662"/>
              <a:gd name="connsiteY225" fmla="*/ 362799 h 2382167"/>
              <a:gd name="connsiteX226" fmla="*/ 746761 w 935662"/>
              <a:gd name="connsiteY226" fmla="*/ 451167 h 2382167"/>
              <a:gd name="connsiteX227" fmla="*/ 759206 w 935662"/>
              <a:gd name="connsiteY227" fmla="*/ 556957 h 2382167"/>
              <a:gd name="connsiteX228" fmla="*/ 757961 w 935662"/>
              <a:gd name="connsiteY228" fmla="*/ 570337 h 2382167"/>
              <a:gd name="connsiteX229" fmla="*/ 751428 w 935662"/>
              <a:gd name="connsiteY229" fmla="*/ 565047 h 2382167"/>
              <a:gd name="connsiteX230" fmla="*/ 689820 w 935662"/>
              <a:gd name="connsiteY230" fmla="*/ 521798 h 2382167"/>
              <a:gd name="connsiteX231" fmla="*/ 651236 w 935662"/>
              <a:gd name="connsiteY231" fmla="*/ 500640 h 2382167"/>
              <a:gd name="connsiteX232" fmla="*/ 598654 w 935662"/>
              <a:gd name="connsiteY232" fmla="*/ 416629 h 2382167"/>
              <a:gd name="connsiteX233" fmla="*/ 604877 w 935662"/>
              <a:gd name="connsiteY233" fmla="*/ 314260 h 2382167"/>
              <a:gd name="connsiteX234" fmla="*/ 606743 w 935662"/>
              <a:gd name="connsiteY234" fmla="*/ 311149 h 2382167"/>
              <a:gd name="connsiteX235" fmla="*/ 930029 w 935662"/>
              <a:gd name="connsiteY235" fmla="*/ 304927 h 2382167"/>
              <a:gd name="connsiteX236" fmla="*/ 933140 w 935662"/>
              <a:gd name="connsiteY236" fmla="*/ 414140 h 2382167"/>
              <a:gd name="connsiteX237" fmla="*/ 894557 w 935662"/>
              <a:gd name="connsiteY237" fmla="*/ 484149 h 2382167"/>
              <a:gd name="connsiteX238" fmla="*/ 874333 w 935662"/>
              <a:gd name="connsiteY238" fmla="*/ 497216 h 2382167"/>
              <a:gd name="connsiteX239" fmla="*/ 776010 w 935662"/>
              <a:gd name="connsiteY239" fmla="*/ 563805 h 2382167"/>
              <a:gd name="connsiteX240" fmla="*/ 774141 w 935662"/>
              <a:gd name="connsiteY240" fmla="*/ 546379 h 2382167"/>
              <a:gd name="connsiteX241" fmla="*/ 791256 w 935662"/>
              <a:gd name="connsiteY241" fmla="*/ 427830 h 2382167"/>
              <a:gd name="connsiteX242" fmla="*/ 850685 w 935662"/>
              <a:gd name="connsiteY242" fmla="*/ 360933 h 2382167"/>
              <a:gd name="connsiteX243" fmla="*/ 924117 w 935662"/>
              <a:gd name="connsiteY243" fmla="*/ 307104 h 2382167"/>
              <a:gd name="connsiteX244" fmla="*/ 930029 w 935662"/>
              <a:gd name="connsiteY244" fmla="*/ 304927 h 2382167"/>
              <a:gd name="connsiteX245" fmla="*/ 602386 w 935662"/>
              <a:gd name="connsiteY245" fmla="*/ 148730 h 2382167"/>
              <a:gd name="connsiteX246" fmla="*/ 663062 w 935662"/>
              <a:gd name="connsiteY246" fmla="*/ 196337 h 2382167"/>
              <a:gd name="connsiteX247" fmla="*/ 750495 w 935662"/>
              <a:gd name="connsiteY247" fmla="*/ 343199 h 2382167"/>
              <a:gd name="connsiteX248" fmla="*/ 755473 w 935662"/>
              <a:gd name="connsiteY248" fmla="*/ 414762 h 2382167"/>
              <a:gd name="connsiteX249" fmla="*/ 751116 w 935662"/>
              <a:gd name="connsiteY249" fmla="*/ 415697 h 2382167"/>
              <a:gd name="connsiteX250" fmla="*/ 667418 w 935662"/>
              <a:gd name="connsiteY250" fmla="*/ 346621 h 2382167"/>
              <a:gd name="connsiteX251" fmla="*/ 596163 w 935662"/>
              <a:gd name="connsiteY251" fmla="*/ 229317 h 2382167"/>
              <a:gd name="connsiteX252" fmla="*/ 602386 w 935662"/>
              <a:gd name="connsiteY252" fmla="*/ 148730 h 2382167"/>
              <a:gd name="connsiteX253" fmla="*/ 925671 w 935662"/>
              <a:gd name="connsiteY253" fmla="*/ 140018 h 2382167"/>
              <a:gd name="connsiteX254" fmla="*/ 927539 w 935662"/>
              <a:gd name="connsiteY254" fmla="*/ 159309 h 2382167"/>
              <a:gd name="connsiteX255" fmla="*/ 931272 w 935662"/>
              <a:gd name="connsiteY255" fmla="*/ 221850 h 2382167"/>
              <a:gd name="connsiteX256" fmla="*/ 857840 w 935662"/>
              <a:gd name="connsiteY256" fmla="*/ 341020 h 2382167"/>
              <a:gd name="connsiteX257" fmla="*/ 794055 w 935662"/>
              <a:gd name="connsiteY257" fmla="*/ 385827 h 2382167"/>
              <a:gd name="connsiteX258" fmla="*/ 774452 w 935662"/>
              <a:gd name="connsiteY258" fmla="*/ 410718 h 2382167"/>
              <a:gd name="connsiteX259" fmla="*/ 801212 w 935662"/>
              <a:gd name="connsiteY259" fmla="*/ 259188 h 2382167"/>
              <a:gd name="connsiteX260" fmla="*/ 865308 w 935662"/>
              <a:gd name="connsiteY260" fmla="*/ 188868 h 2382167"/>
              <a:gd name="connsiteX261" fmla="*/ 925671 w 935662"/>
              <a:gd name="connsiteY261" fmla="*/ 140018 h 2382167"/>
              <a:gd name="connsiteX262" fmla="*/ 754851 w 935662"/>
              <a:gd name="connsiteY262" fmla="*/ 0 h 2382167"/>
              <a:gd name="connsiteX263" fmla="*/ 766053 w 935662"/>
              <a:gd name="connsiteY263" fmla="*/ 12135 h 2382167"/>
              <a:gd name="connsiteX264" fmla="*/ 820816 w 935662"/>
              <a:gd name="connsiteY264" fmla="*/ 107657 h 2382167"/>
              <a:gd name="connsiteX265" fmla="*/ 816459 w 935662"/>
              <a:gd name="connsiteY265" fmla="*/ 188557 h 2382167"/>
              <a:gd name="connsiteX266" fmla="*/ 765430 w 935662"/>
              <a:gd name="connsiteY266" fmla="*/ 271323 h 2382167"/>
              <a:gd name="connsiteX267" fmla="*/ 760763 w 935662"/>
              <a:gd name="connsiteY267" fmla="*/ 284080 h 2382167"/>
              <a:gd name="connsiteX268" fmla="*/ 764808 w 935662"/>
              <a:gd name="connsiteY268" fmla="*/ 971101 h 2382167"/>
              <a:gd name="connsiteX269" fmla="*/ 749873 w 935662"/>
              <a:gd name="connsiteY269" fmla="*/ 1387110 h 2382167"/>
              <a:gd name="connsiteX270" fmla="*/ 653105 w 935662"/>
              <a:gd name="connsiteY270" fmla="*/ 1961492 h 2382167"/>
              <a:gd name="connsiteX271" fmla="*/ 637235 w 935662"/>
              <a:gd name="connsiteY271" fmla="*/ 2047059 h 2382167"/>
              <a:gd name="connsiteX272" fmla="*/ 577806 w 935662"/>
              <a:gd name="connsiteY272" fmla="*/ 2214147 h 2382167"/>
              <a:gd name="connsiteX273" fmla="*/ 498773 w 935662"/>
              <a:gd name="connsiteY273" fmla="*/ 2372212 h 2382167"/>
              <a:gd name="connsiteX274" fmla="*/ 492239 w 935662"/>
              <a:gd name="connsiteY274" fmla="*/ 2382167 h 2382167"/>
              <a:gd name="connsiteX275" fmla="*/ 659639 w 935662"/>
              <a:gd name="connsiteY275" fmla="*/ 1748665 h 2382167"/>
              <a:gd name="connsiteX276" fmla="*/ 659328 w 935662"/>
              <a:gd name="connsiteY276" fmla="*/ 1840455 h 2382167"/>
              <a:gd name="connsiteX277" fmla="*/ 655906 w 935662"/>
              <a:gd name="connsiteY277" fmla="*/ 1932866 h 2382167"/>
              <a:gd name="connsiteX278" fmla="*/ 661816 w 935662"/>
              <a:gd name="connsiteY278" fmla="*/ 1912331 h 2382167"/>
              <a:gd name="connsiteX279" fmla="*/ 739915 w 935662"/>
              <a:gd name="connsiteY279" fmla="*/ 1458673 h 2382167"/>
              <a:gd name="connsiteX280" fmla="*/ 758586 w 935662"/>
              <a:gd name="connsiteY280" fmla="*/ 1076270 h 2382167"/>
              <a:gd name="connsiteX281" fmla="*/ 758586 w 935662"/>
              <a:gd name="connsiteY281" fmla="*/ 1058534 h 2382167"/>
              <a:gd name="connsiteX282" fmla="*/ 755785 w 935662"/>
              <a:gd name="connsiteY282" fmla="*/ 1067869 h 2382167"/>
              <a:gd name="connsiteX283" fmla="*/ 731826 w 935662"/>
              <a:gd name="connsiteY283" fmla="*/ 1047955 h 2382167"/>
              <a:gd name="connsiteX284" fmla="*/ 669907 w 935662"/>
              <a:gd name="connsiteY284" fmla="*/ 1010617 h 2382167"/>
              <a:gd name="connsiteX285" fmla="*/ 596164 w 935662"/>
              <a:gd name="connsiteY285" fmla="*/ 877445 h 2382167"/>
              <a:gd name="connsiteX286" fmla="*/ 602387 w 935662"/>
              <a:gd name="connsiteY286" fmla="*/ 810236 h 2382167"/>
              <a:gd name="connsiteX287" fmla="*/ 607365 w 935662"/>
              <a:gd name="connsiteY287" fmla="*/ 814281 h 2382167"/>
              <a:gd name="connsiteX288" fmla="*/ 671152 w 935662"/>
              <a:gd name="connsiteY288" fmla="*/ 861886 h 2382167"/>
              <a:gd name="connsiteX289" fmla="*/ 736493 w 935662"/>
              <a:gd name="connsiteY289" fmla="*/ 925050 h 2382167"/>
              <a:gd name="connsiteX290" fmla="*/ 752050 w 935662"/>
              <a:gd name="connsiteY290" fmla="*/ 981369 h 2382167"/>
              <a:gd name="connsiteX291" fmla="*/ 758896 w 935662"/>
              <a:gd name="connsiteY291" fmla="*/ 1026174 h 2382167"/>
              <a:gd name="connsiteX292" fmla="*/ 759829 w 935662"/>
              <a:gd name="connsiteY292" fmla="*/ 1017774 h 2382167"/>
              <a:gd name="connsiteX293" fmla="*/ 760141 w 935662"/>
              <a:gd name="connsiteY293" fmla="*/ 544824 h 2382167"/>
              <a:gd name="connsiteX294" fmla="*/ 756096 w 935662"/>
              <a:gd name="connsiteY294" fmla="*/ 283769 h 2382167"/>
              <a:gd name="connsiteX295" fmla="*/ 746762 w 935662"/>
              <a:gd name="connsiteY295" fmla="*/ 257009 h 2382167"/>
              <a:gd name="connsiteX296" fmla="*/ 709734 w 935662"/>
              <a:gd name="connsiteY296" fmla="*/ 197580 h 2382167"/>
              <a:gd name="connsiteX297" fmla="*/ 702889 w 935662"/>
              <a:gd name="connsiteY297" fmla="*/ 104858 h 2382167"/>
              <a:gd name="connsiteX298" fmla="*/ 752361 w 935662"/>
              <a:gd name="connsiteY298" fmla="*/ 4667 h 2382167"/>
              <a:gd name="connsiteX299" fmla="*/ 754851 w 935662"/>
              <a:gd name="connsiteY299" fmla="*/ 0 h 238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</a:cxnLst>
            <a:rect l="l" t="t" r="r" b="b"/>
            <a:pathLst>
              <a:path w="935662" h="2382167">
                <a:moveTo>
                  <a:pt x="479172" y="1200107"/>
                </a:moveTo>
                <a:cubicBezTo>
                  <a:pt x="481040" y="1203219"/>
                  <a:pt x="482906" y="1204774"/>
                  <a:pt x="483528" y="1206953"/>
                </a:cubicBezTo>
                <a:cubicBezTo>
                  <a:pt x="490996" y="1227177"/>
                  <a:pt x="499709" y="1247091"/>
                  <a:pt x="505621" y="1267938"/>
                </a:cubicBezTo>
                <a:cubicBezTo>
                  <a:pt x="513089" y="1294074"/>
                  <a:pt x="507176" y="1317722"/>
                  <a:pt x="488506" y="1337946"/>
                </a:cubicBezTo>
                <a:cubicBezTo>
                  <a:pt x="478861" y="1348214"/>
                  <a:pt x="468281" y="1357549"/>
                  <a:pt x="459258" y="1367817"/>
                </a:cubicBezTo>
                <a:cubicBezTo>
                  <a:pt x="447434" y="1380886"/>
                  <a:pt x="437478" y="1394266"/>
                  <a:pt x="426586" y="1407956"/>
                </a:cubicBezTo>
                <a:cubicBezTo>
                  <a:pt x="417875" y="1387419"/>
                  <a:pt x="413518" y="1365951"/>
                  <a:pt x="411339" y="1343547"/>
                </a:cubicBezTo>
                <a:cubicBezTo>
                  <a:pt x="410718" y="1335769"/>
                  <a:pt x="411028" y="1328301"/>
                  <a:pt x="410718" y="1320523"/>
                </a:cubicBezTo>
                <a:cubicBezTo>
                  <a:pt x="409473" y="1292208"/>
                  <a:pt x="420052" y="1269183"/>
                  <a:pt x="441521" y="1251136"/>
                </a:cubicBezTo>
                <a:cubicBezTo>
                  <a:pt x="458013" y="1237446"/>
                  <a:pt x="471393" y="1221887"/>
                  <a:pt x="479172" y="1200107"/>
                </a:cubicBezTo>
                <a:close/>
                <a:moveTo>
                  <a:pt x="0" y="1198862"/>
                </a:moveTo>
                <a:cubicBezTo>
                  <a:pt x="14001" y="1210686"/>
                  <a:pt x="28004" y="1222198"/>
                  <a:pt x="42006" y="1234334"/>
                </a:cubicBezTo>
                <a:cubicBezTo>
                  <a:pt x="117926" y="1300608"/>
                  <a:pt x="187936" y="1372795"/>
                  <a:pt x="252032" y="1450894"/>
                </a:cubicBezTo>
                <a:cubicBezTo>
                  <a:pt x="347244" y="1566953"/>
                  <a:pt x="410719" y="1697637"/>
                  <a:pt x="439968" y="1844810"/>
                </a:cubicBezTo>
                <a:cubicBezTo>
                  <a:pt x="441213" y="1851656"/>
                  <a:pt x="443080" y="1858190"/>
                  <a:pt x="444325" y="1865036"/>
                </a:cubicBezTo>
                <a:cubicBezTo>
                  <a:pt x="444325" y="1865036"/>
                  <a:pt x="444325" y="1865347"/>
                  <a:pt x="444012" y="1865347"/>
                </a:cubicBezTo>
                <a:cubicBezTo>
                  <a:pt x="427834" y="1829564"/>
                  <a:pt x="412275" y="1793159"/>
                  <a:pt x="395473" y="1757687"/>
                </a:cubicBezTo>
                <a:cubicBezTo>
                  <a:pt x="357202" y="1675545"/>
                  <a:pt x="305862" y="1601180"/>
                  <a:pt x="251722" y="1529304"/>
                </a:cubicBezTo>
                <a:cubicBezTo>
                  <a:pt x="170511" y="1421334"/>
                  <a:pt x="87123" y="1314921"/>
                  <a:pt x="4356" y="1207575"/>
                </a:cubicBezTo>
                <a:cubicBezTo>
                  <a:pt x="2490" y="1205085"/>
                  <a:pt x="622" y="1202908"/>
                  <a:pt x="0" y="1198862"/>
                </a:cubicBezTo>
                <a:close/>
                <a:moveTo>
                  <a:pt x="440901" y="1077825"/>
                </a:moveTo>
                <a:cubicBezTo>
                  <a:pt x="454591" y="1107385"/>
                  <a:pt x="467971" y="1133521"/>
                  <a:pt x="471394" y="1163081"/>
                </a:cubicBezTo>
                <a:cubicBezTo>
                  <a:pt x="473573" y="1182060"/>
                  <a:pt x="467971" y="1199173"/>
                  <a:pt x="455836" y="1213797"/>
                </a:cubicBezTo>
                <a:cubicBezTo>
                  <a:pt x="448058" y="1223132"/>
                  <a:pt x="439034" y="1231533"/>
                  <a:pt x="431256" y="1240868"/>
                </a:cubicBezTo>
                <a:cubicBezTo>
                  <a:pt x="418497" y="1256424"/>
                  <a:pt x="406051" y="1272294"/>
                  <a:pt x="392671" y="1288785"/>
                </a:cubicBezTo>
                <a:cubicBezTo>
                  <a:pt x="379291" y="1255181"/>
                  <a:pt x="372758" y="1220020"/>
                  <a:pt x="376180" y="1183616"/>
                </a:cubicBezTo>
                <a:cubicBezTo>
                  <a:pt x="378046" y="1164324"/>
                  <a:pt x="387070" y="1148146"/>
                  <a:pt x="401073" y="1135388"/>
                </a:cubicBezTo>
                <a:cubicBezTo>
                  <a:pt x="417876" y="1119831"/>
                  <a:pt x="433744" y="1103961"/>
                  <a:pt x="440901" y="1077825"/>
                </a:cubicBezTo>
                <a:close/>
                <a:moveTo>
                  <a:pt x="925984" y="976078"/>
                </a:moveTo>
                <a:cubicBezTo>
                  <a:pt x="927540" y="991324"/>
                  <a:pt x="929717" y="1004393"/>
                  <a:pt x="930028" y="1017460"/>
                </a:cubicBezTo>
                <a:cubicBezTo>
                  <a:pt x="930651" y="1041419"/>
                  <a:pt x="931583" y="1065689"/>
                  <a:pt x="929406" y="1089648"/>
                </a:cubicBezTo>
                <a:cubicBezTo>
                  <a:pt x="926606" y="1119829"/>
                  <a:pt x="909804" y="1142856"/>
                  <a:pt x="883978" y="1159347"/>
                </a:cubicBezTo>
                <a:cubicBezTo>
                  <a:pt x="876821" y="1163701"/>
                  <a:pt x="869665" y="1168057"/>
                  <a:pt x="862197" y="1171792"/>
                </a:cubicBezTo>
                <a:cubicBezTo>
                  <a:pt x="829216" y="1187660"/>
                  <a:pt x="796856" y="1204774"/>
                  <a:pt x="768230" y="1232777"/>
                </a:cubicBezTo>
                <a:cubicBezTo>
                  <a:pt x="765429" y="1199484"/>
                  <a:pt x="768230" y="1169613"/>
                  <a:pt x="774453" y="1139744"/>
                </a:cubicBezTo>
                <a:cubicBezTo>
                  <a:pt x="775387" y="1136009"/>
                  <a:pt x="776319" y="1132277"/>
                  <a:pt x="777253" y="1128542"/>
                </a:cubicBezTo>
                <a:cubicBezTo>
                  <a:pt x="787522" y="1074712"/>
                  <a:pt x="818325" y="1038619"/>
                  <a:pt x="869977" y="1020884"/>
                </a:cubicBezTo>
                <a:cubicBezTo>
                  <a:pt x="888956" y="1014349"/>
                  <a:pt x="903270" y="1000348"/>
                  <a:pt x="916650" y="986036"/>
                </a:cubicBezTo>
                <a:cubicBezTo>
                  <a:pt x="919138" y="983235"/>
                  <a:pt x="921628" y="980435"/>
                  <a:pt x="925984" y="976078"/>
                </a:cubicBezTo>
                <a:close/>
                <a:moveTo>
                  <a:pt x="602076" y="975456"/>
                </a:moveTo>
                <a:cubicBezTo>
                  <a:pt x="606432" y="980745"/>
                  <a:pt x="608609" y="983545"/>
                  <a:pt x="611099" y="985725"/>
                </a:cubicBezTo>
                <a:cubicBezTo>
                  <a:pt x="625100" y="997859"/>
                  <a:pt x="637235" y="1014040"/>
                  <a:pt x="653415" y="1020573"/>
                </a:cubicBezTo>
                <a:cubicBezTo>
                  <a:pt x="712844" y="1044221"/>
                  <a:pt x="740849" y="1088715"/>
                  <a:pt x="748316" y="1149701"/>
                </a:cubicBezTo>
                <a:cubicBezTo>
                  <a:pt x="752049" y="1178326"/>
                  <a:pt x="755473" y="1206951"/>
                  <a:pt x="750183" y="1237756"/>
                </a:cubicBezTo>
                <a:cubicBezTo>
                  <a:pt x="724979" y="1211620"/>
                  <a:pt x="696353" y="1193574"/>
                  <a:pt x="666172" y="1177704"/>
                </a:cubicBezTo>
                <a:cubicBezTo>
                  <a:pt x="664616" y="1176770"/>
                  <a:pt x="663060" y="1175838"/>
                  <a:pt x="661505" y="1175214"/>
                </a:cubicBezTo>
                <a:cubicBezTo>
                  <a:pt x="609854" y="1150323"/>
                  <a:pt x="588075" y="1108939"/>
                  <a:pt x="593674" y="1052621"/>
                </a:cubicBezTo>
                <a:cubicBezTo>
                  <a:pt x="596164" y="1028041"/>
                  <a:pt x="598964" y="1003461"/>
                  <a:pt x="602076" y="975456"/>
                </a:cubicBezTo>
                <a:close/>
                <a:moveTo>
                  <a:pt x="406363" y="966743"/>
                </a:moveTo>
                <a:cubicBezTo>
                  <a:pt x="419432" y="992569"/>
                  <a:pt x="432501" y="1017772"/>
                  <a:pt x="436234" y="1046709"/>
                </a:cubicBezTo>
                <a:cubicBezTo>
                  <a:pt x="439035" y="1068801"/>
                  <a:pt x="431257" y="1088091"/>
                  <a:pt x="416632" y="1104271"/>
                </a:cubicBezTo>
                <a:cubicBezTo>
                  <a:pt x="405120" y="1117340"/>
                  <a:pt x="392672" y="1129475"/>
                  <a:pt x="381471" y="1142855"/>
                </a:cubicBezTo>
                <a:cubicBezTo>
                  <a:pt x="373382" y="1152811"/>
                  <a:pt x="366536" y="1163702"/>
                  <a:pt x="358757" y="1174903"/>
                </a:cubicBezTo>
                <a:cubicBezTo>
                  <a:pt x="349423" y="1154679"/>
                  <a:pt x="344755" y="1133208"/>
                  <a:pt x="341955" y="1111428"/>
                </a:cubicBezTo>
                <a:cubicBezTo>
                  <a:pt x="341021" y="1104271"/>
                  <a:pt x="340710" y="1096804"/>
                  <a:pt x="340399" y="1089647"/>
                </a:cubicBezTo>
                <a:cubicBezTo>
                  <a:pt x="338533" y="1060399"/>
                  <a:pt x="348178" y="1035819"/>
                  <a:pt x="370271" y="1016838"/>
                </a:cubicBezTo>
                <a:cubicBezTo>
                  <a:pt x="386139" y="1003148"/>
                  <a:pt x="398584" y="987280"/>
                  <a:pt x="406363" y="966743"/>
                </a:cubicBezTo>
                <a:close/>
                <a:moveTo>
                  <a:pt x="371203" y="848818"/>
                </a:moveTo>
                <a:cubicBezTo>
                  <a:pt x="379604" y="870287"/>
                  <a:pt x="387695" y="889890"/>
                  <a:pt x="394850" y="909803"/>
                </a:cubicBezTo>
                <a:cubicBezTo>
                  <a:pt x="406364" y="941853"/>
                  <a:pt x="399519" y="969544"/>
                  <a:pt x="376492" y="994748"/>
                </a:cubicBezTo>
                <a:cubicBezTo>
                  <a:pt x="357513" y="1015283"/>
                  <a:pt x="339465" y="1037064"/>
                  <a:pt x="319863" y="1059778"/>
                </a:cubicBezTo>
                <a:cubicBezTo>
                  <a:pt x="315506" y="1042042"/>
                  <a:pt x="310839" y="1023374"/>
                  <a:pt x="306483" y="1004704"/>
                </a:cubicBezTo>
                <a:cubicBezTo>
                  <a:pt x="304927" y="998170"/>
                  <a:pt x="304927" y="991637"/>
                  <a:pt x="304303" y="985101"/>
                </a:cubicBezTo>
                <a:cubicBezTo>
                  <a:pt x="299949" y="949008"/>
                  <a:pt x="312395" y="920071"/>
                  <a:pt x="339776" y="895802"/>
                </a:cubicBezTo>
                <a:cubicBezTo>
                  <a:pt x="350356" y="886467"/>
                  <a:pt x="357200" y="872777"/>
                  <a:pt x="365291" y="860642"/>
                </a:cubicBezTo>
                <a:cubicBezTo>
                  <a:pt x="367469" y="857531"/>
                  <a:pt x="368714" y="853796"/>
                  <a:pt x="371203" y="848818"/>
                </a:cubicBezTo>
                <a:close/>
                <a:moveTo>
                  <a:pt x="925670" y="804322"/>
                </a:moveTo>
                <a:cubicBezTo>
                  <a:pt x="927226" y="815835"/>
                  <a:pt x="929405" y="827036"/>
                  <a:pt x="930027" y="838549"/>
                </a:cubicBezTo>
                <a:cubicBezTo>
                  <a:pt x="931271" y="863751"/>
                  <a:pt x="933138" y="888955"/>
                  <a:pt x="931582" y="913848"/>
                </a:cubicBezTo>
                <a:cubicBezTo>
                  <a:pt x="929716" y="944651"/>
                  <a:pt x="913535" y="968299"/>
                  <a:pt x="888021" y="985722"/>
                </a:cubicBezTo>
                <a:cubicBezTo>
                  <a:pt x="882732" y="989146"/>
                  <a:pt x="877442" y="992568"/>
                  <a:pt x="871843" y="995680"/>
                </a:cubicBezTo>
                <a:cubicBezTo>
                  <a:pt x="837926" y="1014348"/>
                  <a:pt x="803389" y="1031773"/>
                  <a:pt x="774141" y="1062576"/>
                </a:cubicBezTo>
                <a:cubicBezTo>
                  <a:pt x="769474" y="1008747"/>
                  <a:pt x="776008" y="959586"/>
                  <a:pt x="795610" y="912603"/>
                </a:cubicBezTo>
                <a:cubicBezTo>
                  <a:pt x="806500" y="886465"/>
                  <a:pt x="827037" y="868731"/>
                  <a:pt x="852240" y="857528"/>
                </a:cubicBezTo>
                <a:cubicBezTo>
                  <a:pt x="880243" y="845083"/>
                  <a:pt x="905446" y="829837"/>
                  <a:pt x="925670" y="804322"/>
                </a:cubicBezTo>
                <a:close/>
                <a:moveTo>
                  <a:pt x="334798" y="734625"/>
                </a:moveTo>
                <a:cubicBezTo>
                  <a:pt x="344134" y="759518"/>
                  <a:pt x="353158" y="781609"/>
                  <a:pt x="360625" y="804323"/>
                </a:cubicBezTo>
                <a:cubicBezTo>
                  <a:pt x="369336" y="831704"/>
                  <a:pt x="362181" y="855973"/>
                  <a:pt x="343511" y="877131"/>
                </a:cubicBezTo>
                <a:cubicBezTo>
                  <a:pt x="330130" y="892067"/>
                  <a:pt x="316129" y="907002"/>
                  <a:pt x="303060" y="922248"/>
                </a:cubicBezTo>
                <a:cubicBezTo>
                  <a:pt x="296837" y="929716"/>
                  <a:pt x="292170" y="938429"/>
                  <a:pt x="286257" y="947452"/>
                </a:cubicBezTo>
                <a:cubicBezTo>
                  <a:pt x="275678" y="924738"/>
                  <a:pt x="271634" y="901403"/>
                  <a:pt x="268521" y="877755"/>
                </a:cubicBezTo>
                <a:cubicBezTo>
                  <a:pt x="262922" y="837305"/>
                  <a:pt x="275367" y="804633"/>
                  <a:pt x="307416" y="778497"/>
                </a:cubicBezTo>
                <a:cubicBezTo>
                  <a:pt x="316750" y="771030"/>
                  <a:pt x="322041" y="758584"/>
                  <a:pt x="328886" y="748005"/>
                </a:cubicBezTo>
                <a:cubicBezTo>
                  <a:pt x="331065" y="744894"/>
                  <a:pt x="332310" y="740848"/>
                  <a:pt x="334798" y="734625"/>
                </a:cubicBezTo>
                <a:close/>
                <a:moveTo>
                  <a:pt x="350355" y="650927"/>
                </a:moveTo>
                <a:cubicBezTo>
                  <a:pt x="368402" y="679553"/>
                  <a:pt x="386759" y="708179"/>
                  <a:pt x="403872" y="737116"/>
                </a:cubicBezTo>
                <a:cubicBezTo>
                  <a:pt x="486327" y="875267"/>
                  <a:pt x="556337" y="1019019"/>
                  <a:pt x="607677" y="1171793"/>
                </a:cubicBezTo>
                <a:cubicBezTo>
                  <a:pt x="656216" y="1315546"/>
                  <a:pt x="677995" y="1462719"/>
                  <a:pt x="667105" y="1614562"/>
                </a:cubicBezTo>
                <a:cubicBezTo>
                  <a:pt x="664616" y="1648165"/>
                  <a:pt x="662749" y="1681458"/>
                  <a:pt x="660261" y="1715062"/>
                </a:cubicBezTo>
                <a:cubicBezTo>
                  <a:pt x="659949" y="1717241"/>
                  <a:pt x="659016" y="1720042"/>
                  <a:pt x="658082" y="1725330"/>
                </a:cubicBezTo>
                <a:cubicBezTo>
                  <a:pt x="655592" y="1696083"/>
                  <a:pt x="653104" y="1669634"/>
                  <a:pt x="650925" y="1643498"/>
                </a:cubicBezTo>
                <a:cubicBezTo>
                  <a:pt x="640346" y="1521838"/>
                  <a:pt x="612965" y="1403601"/>
                  <a:pt x="576250" y="1287231"/>
                </a:cubicBezTo>
                <a:cubicBezTo>
                  <a:pt x="510907" y="1078760"/>
                  <a:pt x="434366" y="874644"/>
                  <a:pt x="355333" y="671151"/>
                </a:cubicBezTo>
                <a:cubicBezTo>
                  <a:pt x="352845" y="664929"/>
                  <a:pt x="350666" y="658395"/>
                  <a:pt x="350355" y="650927"/>
                </a:cubicBezTo>
                <a:close/>
                <a:moveTo>
                  <a:pt x="605500" y="643770"/>
                </a:moveTo>
                <a:cubicBezTo>
                  <a:pt x="608611" y="647192"/>
                  <a:pt x="611412" y="650304"/>
                  <a:pt x="614523" y="653728"/>
                </a:cubicBezTo>
                <a:cubicBezTo>
                  <a:pt x="628213" y="669285"/>
                  <a:pt x="644392" y="681730"/>
                  <a:pt x="663684" y="690132"/>
                </a:cubicBezTo>
                <a:cubicBezTo>
                  <a:pt x="677998" y="696355"/>
                  <a:pt x="691688" y="704444"/>
                  <a:pt x="704444" y="713468"/>
                </a:cubicBezTo>
                <a:cubicBezTo>
                  <a:pt x="724047" y="727469"/>
                  <a:pt x="735560" y="748005"/>
                  <a:pt x="742405" y="771030"/>
                </a:cubicBezTo>
                <a:cubicBezTo>
                  <a:pt x="754541" y="810548"/>
                  <a:pt x="760764" y="850685"/>
                  <a:pt x="757653" y="892069"/>
                </a:cubicBezTo>
                <a:cubicBezTo>
                  <a:pt x="757340" y="894246"/>
                  <a:pt x="757029" y="896736"/>
                  <a:pt x="756718" y="900469"/>
                </a:cubicBezTo>
                <a:cubicBezTo>
                  <a:pt x="754229" y="898292"/>
                  <a:pt x="752673" y="897047"/>
                  <a:pt x="751117" y="895802"/>
                </a:cubicBezTo>
                <a:cubicBezTo>
                  <a:pt x="730270" y="881177"/>
                  <a:pt x="709735" y="866242"/>
                  <a:pt x="688887" y="851930"/>
                </a:cubicBezTo>
                <a:cubicBezTo>
                  <a:pt x="682041" y="847263"/>
                  <a:pt x="674263" y="843841"/>
                  <a:pt x="666795" y="840106"/>
                </a:cubicBezTo>
                <a:cubicBezTo>
                  <a:pt x="612033" y="814902"/>
                  <a:pt x="591496" y="771343"/>
                  <a:pt x="596787" y="713157"/>
                </a:cubicBezTo>
                <a:cubicBezTo>
                  <a:pt x="598964" y="690132"/>
                  <a:pt x="600832" y="667418"/>
                  <a:pt x="603010" y="644392"/>
                </a:cubicBezTo>
                <a:cubicBezTo>
                  <a:pt x="603631" y="644081"/>
                  <a:pt x="604565" y="644081"/>
                  <a:pt x="605500" y="643770"/>
                </a:cubicBezTo>
                <a:close/>
                <a:moveTo>
                  <a:pt x="926604" y="634746"/>
                </a:moveTo>
                <a:cubicBezTo>
                  <a:pt x="927849" y="638792"/>
                  <a:pt x="928782" y="640969"/>
                  <a:pt x="929094" y="643148"/>
                </a:cubicBezTo>
                <a:cubicBezTo>
                  <a:pt x="931271" y="672085"/>
                  <a:pt x="934694" y="700711"/>
                  <a:pt x="935628" y="729647"/>
                </a:cubicBezTo>
                <a:cubicBezTo>
                  <a:pt x="936562" y="770718"/>
                  <a:pt x="918515" y="802145"/>
                  <a:pt x="882732" y="823303"/>
                </a:cubicBezTo>
                <a:cubicBezTo>
                  <a:pt x="874331" y="828281"/>
                  <a:pt x="865931" y="832948"/>
                  <a:pt x="857218" y="837615"/>
                </a:cubicBezTo>
                <a:cubicBezTo>
                  <a:pt x="828592" y="852550"/>
                  <a:pt x="801522" y="869665"/>
                  <a:pt x="776942" y="894245"/>
                </a:cubicBezTo>
                <a:cubicBezTo>
                  <a:pt x="772896" y="848507"/>
                  <a:pt x="778185" y="806812"/>
                  <a:pt x="790321" y="765430"/>
                </a:cubicBezTo>
                <a:cubicBezTo>
                  <a:pt x="800277" y="731203"/>
                  <a:pt x="820814" y="705688"/>
                  <a:pt x="852862" y="690753"/>
                </a:cubicBezTo>
                <a:cubicBezTo>
                  <a:pt x="881177" y="677684"/>
                  <a:pt x="907623" y="663061"/>
                  <a:pt x="926604" y="634746"/>
                </a:cubicBezTo>
                <a:close/>
                <a:moveTo>
                  <a:pt x="299016" y="626345"/>
                </a:moveTo>
                <a:cubicBezTo>
                  <a:pt x="311462" y="657772"/>
                  <a:pt x="329198" y="687643"/>
                  <a:pt x="324220" y="723736"/>
                </a:cubicBezTo>
                <a:cubicBezTo>
                  <a:pt x="321109" y="744271"/>
                  <a:pt x="311772" y="761696"/>
                  <a:pt x="296839" y="775387"/>
                </a:cubicBezTo>
                <a:cubicBezTo>
                  <a:pt x="276302" y="793744"/>
                  <a:pt x="260745" y="814591"/>
                  <a:pt x="252964" y="842907"/>
                </a:cubicBezTo>
                <a:cubicBezTo>
                  <a:pt x="226206" y="777875"/>
                  <a:pt x="227762" y="709111"/>
                  <a:pt x="275368" y="660572"/>
                </a:cubicBezTo>
                <a:cubicBezTo>
                  <a:pt x="284702" y="651238"/>
                  <a:pt x="290614" y="638480"/>
                  <a:pt x="299016" y="626345"/>
                </a:cubicBezTo>
                <a:close/>
                <a:moveTo>
                  <a:pt x="148729" y="563493"/>
                </a:moveTo>
                <a:cubicBezTo>
                  <a:pt x="170511" y="575628"/>
                  <a:pt x="188558" y="589318"/>
                  <a:pt x="204425" y="606431"/>
                </a:cubicBezTo>
                <a:cubicBezTo>
                  <a:pt x="229318" y="633190"/>
                  <a:pt x="238342" y="663683"/>
                  <a:pt x="229318" y="699155"/>
                </a:cubicBezTo>
                <a:cubicBezTo>
                  <a:pt x="225584" y="713779"/>
                  <a:pt x="221851" y="728402"/>
                  <a:pt x="216871" y="742405"/>
                </a:cubicBezTo>
                <a:cubicBezTo>
                  <a:pt x="214383" y="749873"/>
                  <a:pt x="214072" y="755783"/>
                  <a:pt x="216560" y="763251"/>
                </a:cubicBezTo>
                <a:cubicBezTo>
                  <a:pt x="296215" y="995992"/>
                  <a:pt x="372136" y="1229666"/>
                  <a:pt x="434367" y="1467695"/>
                </a:cubicBezTo>
                <a:cubicBezTo>
                  <a:pt x="459258" y="1562908"/>
                  <a:pt x="481661" y="1659052"/>
                  <a:pt x="493485" y="1757065"/>
                </a:cubicBezTo>
                <a:cubicBezTo>
                  <a:pt x="506555" y="1866901"/>
                  <a:pt x="509353" y="1977359"/>
                  <a:pt x="504375" y="2087817"/>
                </a:cubicBezTo>
                <a:cubicBezTo>
                  <a:pt x="503441" y="2105553"/>
                  <a:pt x="503441" y="2123599"/>
                  <a:pt x="503754" y="2141335"/>
                </a:cubicBezTo>
                <a:cubicBezTo>
                  <a:pt x="504686" y="2180851"/>
                  <a:pt x="500642" y="2219435"/>
                  <a:pt x="489751" y="2257395"/>
                </a:cubicBezTo>
                <a:cubicBezTo>
                  <a:pt x="489129" y="2258950"/>
                  <a:pt x="489129" y="2260817"/>
                  <a:pt x="488195" y="2262372"/>
                </a:cubicBezTo>
                <a:cubicBezTo>
                  <a:pt x="486639" y="2264862"/>
                  <a:pt x="485084" y="2267352"/>
                  <a:pt x="482283" y="2269529"/>
                </a:cubicBezTo>
                <a:cubicBezTo>
                  <a:pt x="485394" y="2142580"/>
                  <a:pt x="475128" y="2016875"/>
                  <a:pt x="453036" y="1891794"/>
                </a:cubicBezTo>
                <a:cubicBezTo>
                  <a:pt x="459258" y="1911707"/>
                  <a:pt x="466105" y="1931310"/>
                  <a:pt x="472017" y="1951223"/>
                </a:cubicBezTo>
                <a:cubicBezTo>
                  <a:pt x="477929" y="1971447"/>
                  <a:pt x="483217" y="1991673"/>
                  <a:pt x="487573" y="2012207"/>
                </a:cubicBezTo>
                <a:cubicBezTo>
                  <a:pt x="492241" y="2032744"/>
                  <a:pt x="495663" y="2053902"/>
                  <a:pt x="499398" y="2074750"/>
                </a:cubicBezTo>
                <a:cubicBezTo>
                  <a:pt x="500330" y="2074750"/>
                  <a:pt x="501575" y="2074750"/>
                  <a:pt x="502509" y="2074750"/>
                </a:cubicBezTo>
                <a:cubicBezTo>
                  <a:pt x="502509" y="2043945"/>
                  <a:pt x="502509" y="2012831"/>
                  <a:pt x="502509" y="1982026"/>
                </a:cubicBezTo>
                <a:cubicBezTo>
                  <a:pt x="503441" y="1810894"/>
                  <a:pt x="477929" y="1643495"/>
                  <a:pt x="433122" y="1478897"/>
                </a:cubicBezTo>
                <a:cubicBezTo>
                  <a:pt x="428455" y="1461785"/>
                  <a:pt x="424410" y="1444359"/>
                  <a:pt x="419121" y="1427247"/>
                </a:cubicBezTo>
                <a:cubicBezTo>
                  <a:pt x="417565" y="1422267"/>
                  <a:pt x="413209" y="1416355"/>
                  <a:pt x="408542" y="1414799"/>
                </a:cubicBezTo>
                <a:cubicBezTo>
                  <a:pt x="386760" y="1407332"/>
                  <a:pt x="364980" y="1398932"/>
                  <a:pt x="342577" y="1394886"/>
                </a:cubicBezTo>
                <a:cubicBezTo>
                  <a:pt x="301193" y="1387418"/>
                  <a:pt x="276302" y="1364705"/>
                  <a:pt x="267900" y="1323633"/>
                </a:cubicBezTo>
                <a:cubicBezTo>
                  <a:pt x="264478" y="1306208"/>
                  <a:pt x="260745" y="1288784"/>
                  <a:pt x="256699" y="1269493"/>
                </a:cubicBezTo>
                <a:cubicBezTo>
                  <a:pt x="261988" y="1272604"/>
                  <a:pt x="265099" y="1275094"/>
                  <a:pt x="268523" y="1276650"/>
                </a:cubicBezTo>
                <a:cubicBezTo>
                  <a:pt x="280969" y="1281628"/>
                  <a:pt x="293415" y="1288784"/>
                  <a:pt x="306484" y="1290029"/>
                </a:cubicBezTo>
                <a:cubicBezTo>
                  <a:pt x="346934" y="1294073"/>
                  <a:pt x="374625" y="1314610"/>
                  <a:pt x="392051" y="1350703"/>
                </a:cubicBezTo>
                <a:cubicBezTo>
                  <a:pt x="394849" y="1356305"/>
                  <a:pt x="397650" y="1361904"/>
                  <a:pt x="402006" y="1367194"/>
                </a:cubicBezTo>
                <a:cubicBezTo>
                  <a:pt x="401696" y="1365328"/>
                  <a:pt x="401696" y="1363149"/>
                  <a:pt x="401385" y="1361282"/>
                </a:cubicBezTo>
                <a:cubicBezTo>
                  <a:pt x="396718" y="1344791"/>
                  <a:pt x="391427" y="1328611"/>
                  <a:pt x="387694" y="1311809"/>
                </a:cubicBezTo>
                <a:cubicBezTo>
                  <a:pt x="385515" y="1302475"/>
                  <a:pt x="380848" y="1296874"/>
                  <a:pt x="371825" y="1294386"/>
                </a:cubicBezTo>
                <a:cubicBezTo>
                  <a:pt x="350356" y="1288474"/>
                  <a:pt x="328887" y="1281317"/>
                  <a:pt x="307105" y="1277582"/>
                </a:cubicBezTo>
                <a:cubicBezTo>
                  <a:pt x="268211" y="1271048"/>
                  <a:pt x="243320" y="1250824"/>
                  <a:pt x="233985" y="1212552"/>
                </a:cubicBezTo>
                <a:cubicBezTo>
                  <a:pt x="229629" y="1194194"/>
                  <a:pt x="225273" y="1176148"/>
                  <a:pt x="220917" y="1157790"/>
                </a:cubicBezTo>
                <a:cubicBezTo>
                  <a:pt x="221851" y="1156856"/>
                  <a:pt x="222783" y="1156545"/>
                  <a:pt x="223717" y="1155924"/>
                </a:cubicBezTo>
                <a:cubicBezTo>
                  <a:pt x="242386" y="1169925"/>
                  <a:pt x="263856" y="1174281"/>
                  <a:pt x="286570" y="1177082"/>
                </a:cubicBezTo>
                <a:cubicBezTo>
                  <a:pt x="311772" y="1180193"/>
                  <a:pt x="331998" y="1192949"/>
                  <a:pt x="345689" y="1214420"/>
                </a:cubicBezTo>
                <a:cubicBezTo>
                  <a:pt x="354089" y="1227487"/>
                  <a:pt x="361869" y="1241178"/>
                  <a:pt x="371514" y="1257047"/>
                </a:cubicBezTo>
                <a:cubicBezTo>
                  <a:pt x="363425" y="1230599"/>
                  <a:pt x="356268" y="1206640"/>
                  <a:pt x="348489" y="1182683"/>
                </a:cubicBezTo>
                <a:cubicBezTo>
                  <a:pt x="348179" y="1181438"/>
                  <a:pt x="344133" y="1181749"/>
                  <a:pt x="341643" y="1181125"/>
                </a:cubicBezTo>
                <a:cubicBezTo>
                  <a:pt x="315507" y="1173970"/>
                  <a:pt x="289371" y="1165879"/>
                  <a:pt x="262922" y="1159967"/>
                </a:cubicBezTo>
                <a:cubicBezTo>
                  <a:pt x="230874" y="1153123"/>
                  <a:pt x="209092" y="1135387"/>
                  <a:pt x="200069" y="1103960"/>
                </a:cubicBezTo>
                <a:cubicBezTo>
                  <a:pt x="194157" y="1083426"/>
                  <a:pt x="189490" y="1062268"/>
                  <a:pt x="185757" y="1040486"/>
                </a:cubicBezTo>
                <a:cubicBezTo>
                  <a:pt x="206292" y="1055111"/>
                  <a:pt x="229318" y="1058222"/>
                  <a:pt x="252654" y="1061644"/>
                </a:cubicBezTo>
                <a:cubicBezTo>
                  <a:pt x="276302" y="1065068"/>
                  <a:pt x="295281" y="1077203"/>
                  <a:pt x="308350" y="1097427"/>
                </a:cubicBezTo>
                <a:cubicBezTo>
                  <a:pt x="317684" y="1111739"/>
                  <a:pt x="326086" y="1126674"/>
                  <a:pt x="335731" y="1142544"/>
                </a:cubicBezTo>
                <a:cubicBezTo>
                  <a:pt x="334799" y="1138809"/>
                  <a:pt x="334486" y="1136632"/>
                  <a:pt x="333865" y="1134142"/>
                </a:cubicBezTo>
                <a:cubicBezTo>
                  <a:pt x="329198" y="1119207"/>
                  <a:pt x="323286" y="1104273"/>
                  <a:pt x="320174" y="1089025"/>
                </a:cubicBezTo>
                <a:cubicBezTo>
                  <a:pt x="317063" y="1074090"/>
                  <a:pt x="308972" y="1066311"/>
                  <a:pt x="294970" y="1062889"/>
                </a:cubicBezTo>
                <a:cubicBezTo>
                  <a:pt x="273191" y="1057600"/>
                  <a:pt x="251722" y="1051065"/>
                  <a:pt x="229940" y="1047021"/>
                </a:cubicBezTo>
                <a:cubicBezTo>
                  <a:pt x="195402" y="1040486"/>
                  <a:pt x="173311" y="1021194"/>
                  <a:pt x="163975" y="987591"/>
                </a:cubicBezTo>
                <a:cubicBezTo>
                  <a:pt x="158998" y="969855"/>
                  <a:pt x="155265" y="951497"/>
                  <a:pt x="151219" y="933450"/>
                </a:cubicBezTo>
                <a:cubicBezTo>
                  <a:pt x="150596" y="931273"/>
                  <a:pt x="151219" y="928783"/>
                  <a:pt x="151219" y="924738"/>
                </a:cubicBezTo>
                <a:cubicBezTo>
                  <a:pt x="169266" y="940296"/>
                  <a:pt x="189490" y="944963"/>
                  <a:pt x="210961" y="947141"/>
                </a:cubicBezTo>
                <a:cubicBezTo>
                  <a:pt x="240830" y="950252"/>
                  <a:pt x="263233" y="965498"/>
                  <a:pt x="278479" y="991325"/>
                </a:cubicBezTo>
                <a:cubicBezTo>
                  <a:pt x="284702" y="1001592"/>
                  <a:pt x="290614" y="1012171"/>
                  <a:pt x="298392" y="1021818"/>
                </a:cubicBezTo>
                <a:cubicBezTo>
                  <a:pt x="291859" y="1001281"/>
                  <a:pt x="285325" y="980746"/>
                  <a:pt x="278479" y="960520"/>
                </a:cubicBezTo>
                <a:cubicBezTo>
                  <a:pt x="277858" y="958654"/>
                  <a:pt x="274746" y="956787"/>
                  <a:pt x="272256" y="955853"/>
                </a:cubicBezTo>
                <a:cubicBezTo>
                  <a:pt x="248921" y="949009"/>
                  <a:pt x="225894" y="939673"/>
                  <a:pt x="201937" y="935940"/>
                </a:cubicBezTo>
                <a:cubicBezTo>
                  <a:pt x="159932" y="929094"/>
                  <a:pt x="134106" y="907003"/>
                  <a:pt x="125083" y="865619"/>
                </a:cubicBezTo>
                <a:cubicBezTo>
                  <a:pt x="121972" y="851307"/>
                  <a:pt x="118548" y="836994"/>
                  <a:pt x="115436" y="822682"/>
                </a:cubicBezTo>
                <a:cubicBezTo>
                  <a:pt x="114815" y="819570"/>
                  <a:pt x="114815" y="816146"/>
                  <a:pt x="114191" y="810547"/>
                </a:cubicBezTo>
                <a:cubicBezTo>
                  <a:pt x="131306" y="825482"/>
                  <a:pt x="149040" y="831394"/>
                  <a:pt x="169266" y="832950"/>
                </a:cubicBezTo>
                <a:cubicBezTo>
                  <a:pt x="201314" y="835751"/>
                  <a:pt x="226207" y="850373"/>
                  <a:pt x="242698" y="878688"/>
                </a:cubicBezTo>
                <a:cubicBezTo>
                  <a:pt x="248608" y="888957"/>
                  <a:pt x="254520" y="899225"/>
                  <a:pt x="261677" y="909181"/>
                </a:cubicBezTo>
                <a:cubicBezTo>
                  <a:pt x="255455" y="890823"/>
                  <a:pt x="249853" y="872155"/>
                  <a:pt x="243009" y="854108"/>
                </a:cubicBezTo>
                <a:cubicBezTo>
                  <a:pt x="241764" y="850997"/>
                  <a:pt x="236786" y="849441"/>
                  <a:pt x="233675" y="846951"/>
                </a:cubicBezTo>
                <a:cubicBezTo>
                  <a:pt x="215939" y="834193"/>
                  <a:pt x="196647" y="826104"/>
                  <a:pt x="174867" y="823614"/>
                </a:cubicBezTo>
                <a:cubicBezTo>
                  <a:pt x="128816" y="818325"/>
                  <a:pt x="99568" y="793122"/>
                  <a:pt x="88055" y="747694"/>
                </a:cubicBezTo>
                <a:cubicBezTo>
                  <a:pt x="84322" y="732137"/>
                  <a:pt x="80898" y="716578"/>
                  <a:pt x="77476" y="702266"/>
                </a:cubicBezTo>
                <a:cubicBezTo>
                  <a:pt x="96457" y="708489"/>
                  <a:pt x="115125" y="714401"/>
                  <a:pt x="134106" y="720313"/>
                </a:cubicBezTo>
                <a:cubicBezTo>
                  <a:pt x="173933" y="732759"/>
                  <a:pt x="201003" y="759518"/>
                  <a:pt x="219982" y="795611"/>
                </a:cubicBezTo>
                <a:cubicBezTo>
                  <a:pt x="221851" y="799034"/>
                  <a:pt x="223406" y="802145"/>
                  <a:pt x="226829" y="804946"/>
                </a:cubicBezTo>
                <a:cubicBezTo>
                  <a:pt x="220606" y="786899"/>
                  <a:pt x="214383" y="768852"/>
                  <a:pt x="207848" y="750805"/>
                </a:cubicBezTo>
                <a:cubicBezTo>
                  <a:pt x="206915" y="748628"/>
                  <a:pt x="204425" y="746762"/>
                  <a:pt x="202248" y="744893"/>
                </a:cubicBezTo>
                <a:cubicBezTo>
                  <a:pt x="198513" y="742093"/>
                  <a:pt x="194780" y="739605"/>
                  <a:pt x="191046" y="737115"/>
                </a:cubicBezTo>
                <a:cubicBezTo>
                  <a:pt x="145618" y="706312"/>
                  <a:pt x="127571" y="664306"/>
                  <a:pt x="138773" y="610166"/>
                </a:cubicBezTo>
                <a:cubicBezTo>
                  <a:pt x="141885" y="594920"/>
                  <a:pt x="145307" y="579674"/>
                  <a:pt x="148729" y="563493"/>
                </a:cubicBezTo>
                <a:close/>
                <a:moveTo>
                  <a:pt x="605187" y="473881"/>
                </a:moveTo>
                <a:cubicBezTo>
                  <a:pt x="608922" y="479171"/>
                  <a:pt x="610477" y="482283"/>
                  <a:pt x="612965" y="485081"/>
                </a:cubicBezTo>
                <a:cubicBezTo>
                  <a:pt x="626345" y="500329"/>
                  <a:pt x="640659" y="514952"/>
                  <a:pt x="660261" y="522109"/>
                </a:cubicBezTo>
                <a:cubicBezTo>
                  <a:pt x="712535" y="541090"/>
                  <a:pt x="741161" y="578740"/>
                  <a:pt x="751117" y="632878"/>
                </a:cubicBezTo>
                <a:cubicBezTo>
                  <a:pt x="757029" y="663994"/>
                  <a:pt x="760451" y="695110"/>
                  <a:pt x="758585" y="726536"/>
                </a:cubicBezTo>
                <a:cubicBezTo>
                  <a:pt x="758896" y="729335"/>
                  <a:pt x="758585" y="731514"/>
                  <a:pt x="758274" y="735247"/>
                </a:cubicBezTo>
                <a:cubicBezTo>
                  <a:pt x="754852" y="732447"/>
                  <a:pt x="752984" y="730580"/>
                  <a:pt x="750806" y="729024"/>
                </a:cubicBezTo>
                <a:cubicBezTo>
                  <a:pt x="729959" y="714400"/>
                  <a:pt x="709422" y="699466"/>
                  <a:pt x="687953" y="685463"/>
                </a:cubicBezTo>
                <a:cubicBezTo>
                  <a:pt x="675818" y="677374"/>
                  <a:pt x="662128" y="671462"/>
                  <a:pt x="649372" y="663994"/>
                </a:cubicBezTo>
                <a:cubicBezTo>
                  <a:pt x="619190" y="645947"/>
                  <a:pt x="601454" y="619811"/>
                  <a:pt x="598342" y="584339"/>
                </a:cubicBezTo>
                <a:cubicBezTo>
                  <a:pt x="594920" y="548245"/>
                  <a:pt x="600209" y="512775"/>
                  <a:pt x="605187" y="473881"/>
                </a:cubicBezTo>
                <a:close/>
                <a:moveTo>
                  <a:pt x="927539" y="469837"/>
                </a:moveTo>
                <a:cubicBezTo>
                  <a:pt x="931584" y="507797"/>
                  <a:pt x="938429" y="545757"/>
                  <a:pt x="932829" y="584030"/>
                </a:cubicBezTo>
                <a:cubicBezTo>
                  <a:pt x="928784" y="612032"/>
                  <a:pt x="914783" y="634746"/>
                  <a:pt x="890824" y="650305"/>
                </a:cubicBezTo>
                <a:cubicBezTo>
                  <a:pt x="876823" y="659639"/>
                  <a:pt x="861264" y="666484"/>
                  <a:pt x="847573" y="675820"/>
                </a:cubicBezTo>
                <a:cubicBezTo>
                  <a:pt x="824860" y="690753"/>
                  <a:pt x="803080" y="706933"/>
                  <a:pt x="780988" y="722803"/>
                </a:cubicBezTo>
                <a:cubicBezTo>
                  <a:pt x="779743" y="723735"/>
                  <a:pt x="778498" y="724980"/>
                  <a:pt x="776942" y="725914"/>
                </a:cubicBezTo>
                <a:cubicBezTo>
                  <a:pt x="775697" y="725604"/>
                  <a:pt x="774765" y="725604"/>
                  <a:pt x="773520" y="725291"/>
                </a:cubicBezTo>
                <a:cubicBezTo>
                  <a:pt x="774454" y="701956"/>
                  <a:pt x="774454" y="678618"/>
                  <a:pt x="776942" y="655594"/>
                </a:cubicBezTo>
                <a:cubicBezTo>
                  <a:pt x="779121" y="636615"/>
                  <a:pt x="784099" y="617944"/>
                  <a:pt x="789077" y="599276"/>
                </a:cubicBezTo>
                <a:cubicBezTo>
                  <a:pt x="798100" y="565049"/>
                  <a:pt x="818637" y="539534"/>
                  <a:pt x="850374" y="524911"/>
                </a:cubicBezTo>
                <a:cubicBezTo>
                  <a:pt x="879000" y="511842"/>
                  <a:pt x="905447" y="496285"/>
                  <a:pt x="924738" y="470458"/>
                </a:cubicBezTo>
                <a:cubicBezTo>
                  <a:pt x="925049" y="470148"/>
                  <a:pt x="925983" y="470148"/>
                  <a:pt x="927539" y="469837"/>
                </a:cubicBezTo>
                <a:close/>
                <a:moveTo>
                  <a:pt x="606743" y="311149"/>
                </a:moveTo>
                <a:cubicBezTo>
                  <a:pt x="620744" y="331373"/>
                  <a:pt x="637235" y="347553"/>
                  <a:pt x="659328" y="357200"/>
                </a:cubicBezTo>
                <a:cubicBezTo>
                  <a:pt x="663371" y="359066"/>
                  <a:pt x="667728" y="360933"/>
                  <a:pt x="671773" y="362799"/>
                </a:cubicBezTo>
                <a:cubicBezTo>
                  <a:pt x="711289" y="379914"/>
                  <a:pt x="736182" y="408850"/>
                  <a:pt x="746761" y="451167"/>
                </a:cubicBezTo>
                <a:cubicBezTo>
                  <a:pt x="755471" y="486015"/>
                  <a:pt x="761073" y="520864"/>
                  <a:pt x="759206" y="556957"/>
                </a:cubicBezTo>
                <a:cubicBezTo>
                  <a:pt x="758895" y="561003"/>
                  <a:pt x="758585" y="565047"/>
                  <a:pt x="757961" y="570337"/>
                </a:cubicBezTo>
                <a:cubicBezTo>
                  <a:pt x="755161" y="567848"/>
                  <a:pt x="753294" y="566292"/>
                  <a:pt x="751428" y="565047"/>
                </a:cubicBezTo>
                <a:cubicBezTo>
                  <a:pt x="730891" y="550424"/>
                  <a:pt x="710667" y="535799"/>
                  <a:pt x="689820" y="521798"/>
                </a:cubicBezTo>
                <a:cubicBezTo>
                  <a:pt x="677685" y="513707"/>
                  <a:pt x="663995" y="507795"/>
                  <a:pt x="651236" y="500640"/>
                </a:cubicBezTo>
                <a:cubicBezTo>
                  <a:pt x="618878" y="481970"/>
                  <a:pt x="598965" y="454278"/>
                  <a:pt x="598654" y="416629"/>
                </a:cubicBezTo>
                <a:cubicBezTo>
                  <a:pt x="598341" y="382402"/>
                  <a:pt x="602697" y="348487"/>
                  <a:pt x="604877" y="314260"/>
                </a:cubicBezTo>
                <a:cubicBezTo>
                  <a:pt x="605187" y="313326"/>
                  <a:pt x="606120" y="312394"/>
                  <a:pt x="606743" y="311149"/>
                </a:cubicBezTo>
                <a:close/>
                <a:moveTo>
                  <a:pt x="930029" y="304927"/>
                </a:moveTo>
                <a:cubicBezTo>
                  <a:pt x="931272" y="342265"/>
                  <a:pt x="934072" y="378359"/>
                  <a:pt x="933140" y="414140"/>
                </a:cubicBezTo>
                <a:cubicBezTo>
                  <a:pt x="932517" y="443078"/>
                  <a:pt x="918205" y="466724"/>
                  <a:pt x="894557" y="484149"/>
                </a:cubicBezTo>
                <a:cubicBezTo>
                  <a:pt x="888023" y="488816"/>
                  <a:pt x="881488" y="493484"/>
                  <a:pt x="874333" y="497216"/>
                </a:cubicBezTo>
                <a:cubicBezTo>
                  <a:pt x="840106" y="515887"/>
                  <a:pt x="804946" y="533310"/>
                  <a:pt x="776010" y="563805"/>
                </a:cubicBezTo>
                <a:cubicBezTo>
                  <a:pt x="775076" y="556336"/>
                  <a:pt x="774452" y="551357"/>
                  <a:pt x="774141" y="546379"/>
                </a:cubicBezTo>
                <a:cubicBezTo>
                  <a:pt x="772586" y="505929"/>
                  <a:pt x="778809" y="466413"/>
                  <a:pt x="791256" y="427830"/>
                </a:cubicBezTo>
                <a:cubicBezTo>
                  <a:pt x="801522" y="396716"/>
                  <a:pt x="821748" y="374313"/>
                  <a:pt x="850685" y="360933"/>
                </a:cubicBezTo>
                <a:cubicBezTo>
                  <a:pt x="879000" y="347865"/>
                  <a:pt x="905136" y="332618"/>
                  <a:pt x="924117" y="307104"/>
                </a:cubicBezTo>
                <a:cubicBezTo>
                  <a:pt x="924738" y="306793"/>
                  <a:pt x="925983" y="306482"/>
                  <a:pt x="930029" y="304927"/>
                </a:cubicBezTo>
                <a:close/>
                <a:moveTo>
                  <a:pt x="602386" y="148730"/>
                </a:moveTo>
                <a:cubicBezTo>
                  <a:pt x="619500" y="169577"/>
                  <a:pt x="641280" y="182644"/>
                  <a:pt x="663062" y="196337"/>
                </a:cubicBezTo>
                <a:cubicBezTo>
                  <a:pt x="716578" y="230562"/>
                  <a:pt x="742093" y="282212"/>
                  <a:pt x="750495" y="343199"/>
                </a:cubicBezTo>
                <a:cubicBezTo>
                  <a:pt x="753606" y="366847"/>
                  <a:pt x="753917" y="390804"/>
                  <a:pt x="755473" y="414762"/>
                </a:cubicBezTo>
                <a:cubicBezTo>
                  <a:pt x="754228" y="415075"/>
                  <a:pt x="752672" y="415386"/>
                  <a:pt x="751116" y="415697"/>
                </a:cubicBezTo>
                <a:cubicBezTo>
                  <a:pt x="730580" y="383649"/>
                  <a:pt x="701022" y="363423"/>
                  <a:pt x="667418" y="346621"/>
                </a:cubicBezTo>
                <a:cubicBezTo>
                  <a:pt x="619500" y="322975"/>
                  <a:pt x="595542" y="282836"/>
                  <a:pt x="596163" y="229317"/>
                </a:cubicBezTo>
                <a:cubicBezTo>
                  <a:pt x="596476" y="202559"/>
                  <a:pt x="599275" y="175800"/>
                  <a:pt x="602386" y="148730"/>
                </a:cubicBezTo>
                <a:close/>
                <a:moveTo>
                  <a:pt x="925671" y="140018"/>
                </a:moveTo>
                <a:cubicBezTo>
                  <a:pt x="926605" y="148107"/>
                  <a:pt x="927227" y="153708"/>
                  <a:pt x="927539" y="159309"/>
                </a:cubicBezTo>
                <a:cubicBezTo>
                  <a:pt x="928783" y="180157"/>
                  <a:pt x="930962" y="201002"/>
                  <a:pt x="931272" y="221850"/>
                </a:cubicBezTo>
                <a:cubicBezTo>
                  <a:pt x="932207" y="276924"/>
                  <a:pt x="907003" y="316751"/>
                  <a:pt x="857840" y="341020"/>
                </a:cubicBezTo>
                <a:cubicBezTo>
                  <a:pt x="834194" y="352844"/>
                  <a:pt x="811791" y="365603"/>
                  <a:pt x="794055" y="385827"/>
                </a:cubicBezTo>
                <a:cubicBezTo>
                  <a:pt x="788454" y="393294"/>
                  <a:pt x="782544" y="401073"/>
                  <a:pt x="774452" y="410718"/>
                </a:cubicBezTo>
                <a:cubicBezTo>
                  <a:pt x="772275" y="356267"/>
                  <a:pt x="777253" y="306172"/>
                  <a:pt x="801212" y="259188"/>
                </a:cubicBezTo>
                <a:cubicBezTo>
                  <a:pt x="816147" y="229941"/>
                  <a:pt x="837306" y="205982"/>
                  <a:pt x="865308" y="188868"/>
                </a:cubicBezTo>
                <a:cubicBezTo>
                  <a:pt x="886779" y="175801"/>
                  <a:pt x="907624" y="162110"/>
                  <a:pt x="925671" y="140018"/>
                </a:cubicBezTo>
                <a:close/>
                <a:moveTo>
                  <a:pt x="754851" y="0"/>
                </a:moveTo>
                <a:cubicBezTo>
                  <a:pt x="759518" y="4978"/>
                  <a:pt x="762940" y="8402"/>
                  <a:pt x="766053" y="12135"/>
                </a:cubicBezTo>
                <a:cubicBezTo>
                  <a:pt x="790945" y="40139"/>
                  <a:pt x="809613" y="71564"/>
                  <a:pt x="820816" y="107657"/>
                </a:cubicBezTo>
                <a:cubicBezTo>
                  <a:pt x="829528" y="135351"/>
                  <a:pt x="827973" y="161797"/>
                  <a:pt x="816459" y="188557"/>
                </a:cubicBezTo>
                <a:cubicBezTo>
                  <a:pt x="803390" y="218738"/>
                  <a:pt x="785656" y="245498"/>
                  <a:pt x="765430" y="271323"/>
                </a:cubicBezTo>
                <a:cubicBezTo>
                  <a:pt x="762629" y="274745"/>
                  <a:pt x="760452" y="279723"/>
                  <a:pt x="760763" y="284080"/>
                </a:cubicBezTo>
                <a:cubicBezTo>
                  <a:pt x="766053" y="513087"/>
                  <a:pt x="769786" y="742094"/>
                  <a:pt x="764808" y="971101"/>
                </a:cubicBezTo>
                <a:cubicBezTo>
                  <a:pt x="762008" y="1109874"/>
                  <a:pt x="756717" y="1248647"/>
                  <a:pt x="749873" y="1387110"/>
                </a:cubicBezTo>
                <a:cubicBezTo>
                  <a:pt x="740226" y="1582200"/>
                  <a:pt x="708801" y="1773869"/>
                  <a:pt x="653105" y="1961492"/>
                </a:cubicBezTo>
                <a:cubicBezTo>
                  <a:pt x="645014" y="1989185"/>
                  <a:pt x="643147" y="2018433"/>
                  <a:pt x="637235" y="2047059"/>
                </a:cubicBezTo>
                <a:cubicBezTo>
                  <a:pt x="625101" y="2105555"/>
                  <a:pt x="609854" y="2163739"/>
                  <a:pt x="577806" y="2214147"/>
                </a:cubicBezTo>
                <a:cubicBezTo>
                  <a:pt x="546069" y="2264553"/>
                  <a:pt x="523976" y="2319004"/>
                  <a:pt x="498773" y="2372212"/>
                </a:cubicBezTo>
                <a:cubicBezTo>
                  <a:pt x="497217" y="2375634"/>
                  <a:pt x="495040" y="2379367"/>
                  <a:pt x="492239" y="2382167"/>
                </a:cubicBezTo>
                <a:cubicBezTo>
                  <a:pt x="582163" y="2179609"/>
                  <a:pt x="630702" y="1966782"/>
                  <a:pt x="659639" y="1748665"/>
                </a:cubicBezTo>
                <a:cubicBezTo>
                  <a:pt x="659639" y="1779159"/>
                  <a:pt x="660260" y="1809962"/>
                  <a:pt x="659328" y="1840455"/>
                </a:cubicBezTo>
                <a:cubicBezTo>
                  <a:pt x="658705" y="1871260"/>
                  <a:pt x="656527" y="1901752"/>
                  <a:pt x="655906" y="1932866"/>
                </a:cubicBezTo>
                <a:cubicBezTo>
                  <a:pt x="657772" y="1926022"/>
                  <a:pt x="659949" y="1919176"/>
                  <a:pt x="661816" y="1912331"/>
                </a:cubicBezTo>
                <a:cubicBezTo>
                  <a:pt x="702889" y="1763601"/>
                  <a:pt x="730581" y="1612693"/>
                  <a:pt x="739915" y="1458673"/>
                </a:cubicBezTo>
                <a:cubicBezTo>
                  <a:pt x="747694" y="1331414"/>
                  <a:pt x="752674" y="1203841"/>
                  <a:pt x="758586" y="1076270"/>
                </a:cubicBezTo>
                <a:cubicBezTo>
                  <a:pt x="758896" y="1071291"/>
                  <a:pt x="758586" y="1066624"/>
                  <a:pt x="758586" y="1058534"/>
                </a:cubicBezTo>
                <a:cubicBezTo>
                  <a:pt x="757341" y="1063202"/>
                  <a:pt x="756717" y="1065068"/>
                  <a:pt x="755785" y="1067869"/>
                </a:cubicBezTo>
                <a:cubicBezTo>
                  <a:pt x="747694" y="1061022"/>
                  <a:pt x="740226" y="1053244"/>
                  <a:pt x="731826" y="1047955"/>
                </a:cubicBezTo>
                <a:cubicBezTo>
                  <a:pt x="711600" y="1034886"/>
                  <a:pt x="691687" y="1020574"/>
                  <a:pt x="669907" y="1010617"/>
                </a:cubicBezTo>
                <a:cubicBezTo>
                  <a:pt x="612032" y="983857"/>
                  <a:pt x="589630" y="939364"/>
                  <a:pt x="596164" y="877445"/>
                </a:cubicBezTo>
                <a:cubicBezTo>
                  <a:pt x="598654" y="855663"/>
                  <a:pt x="600209" y="833884"/>
                  <a:pt x="602387" y="810236"/>
                </a:cubicBezTo>
                <a:cubicBezTo>
                  <a:pt x="605187" y="812415"/>
                  <a:pt x="606432" y="813347"/>
                  <a:pt x="607365" y="814281"/>
                </a:cubicBezTo>
                <a:cubicBezTo>
                  <a:pt x="624479" y="835750"/>
                  <a:pt x="645637" y="851307"/>
                  <a:pt x="671152" y="861886"/>
                </a:cubicBezTo>
                <a:cubicBezTo>
                  <a:pt x="701021" y="874021"/>
                  <a:pt x="724980" y="893936"/>
                  <a:pt x="736493" y="925050"/>
                </a:cubicBezTo>
                <a:cubicBezTo>
                  <a:pt x="743338" y="943408"/>
                  <a:pt x="748007" y="962389"/>
                  <a:pt x="752050" y="981369"/>
                </a:cubicBezTo>
                <a:cubicBezTo>
                  <a:pt x="755162" y="995992"/>
                  <a:pt x="756096" y="1010928"/>
                  <a:pt x="758896" y="1026174"/>
                </a:cubicBezTo>
                <a:cubicBezTo>
                  <a:pt x="759207" y="1023373"/>
                  <a:pt x="759829" y="1020574"/>
                  <a:pt x="759829" y="1017774"/>
                </a:cubicBezTo>
                <a:cubicBezTo>
                  <a:pt x="760141" y="860020"/>
                  <a:pt x="760763" y="702268"/>
                  <a:pt x="760141" y="544824"/>
                </a:cubicBezTo>
                <a:cubicBezTo>
                  <a:pt x="759829" y="457701"/>
                  <a:pt x="757341" y="370891"/>
                  <a:pt x="756096" y="283769"/>
                </a:cubicBezTo>
                <a:cubicBezTo>
                  <a:pt x="756096" y="273500"/>
                  <a:pt x="752674" y="265722"/>
                  <a:pt x="746762" y="257009"/>
                </a:cubicBezTo>
                <a:cubicBezTo>
                  <a:pt x="733382" y="238030"/>
                  <a:pt x="720313" y="218428"/>
                  <a:pt x="709734" y="197580"/>
                </a:cubicBezTo>
                <a:cubicBezTo>
                  <a:pt x="694487" y="168020"/>
                  <a:pt x="692932" y="136596"/>
                  <a:pt x="702889" y="104858"/>
                </a:cubicBezTo>
                <a:cubicBezTo>
                  <a:pt x="713779" y="68765"/>
                  <a:pt x="731515" y="35783"/>
                  <a:pt x="752361" y="4667"/>
                </a:cubicBezTo>
                <a:cubicBezTo>
                  <a:pt x="752984" y="3422"/>
                  <a:pt x="753606" y="2177"/>
                  <a:pt x="754851" y="0"/>
                </a:cubicBezTo>
                <a:close/>
              </a:path>
            </a:pathLst>
          </a:custGeom>
          <a:solidFill>
            <a:schemeClr val="accent2"/>
          </a:solidFill>
          <a:ln w="164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98C1FD-EEA5-4DC5-B669-7E93CE69731E}"/>
              </a:ext>
            </a:extLst>
          </p:cNvPr>
          <p:cNvCxnSpPr>
            <a:cxnSpLocks/>
          </p:cNvCxnSpPr>
          <p:nvPr userDrawn="1"/>
        </p:nvCxnSpPr>
        <p:spPr>
          <a:xfrm>
            <a:off x="0" y="6730423"/>
            <a:ext cx="11658239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11D7284-0C10-4CBD-8BFF-B8CDBFA248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5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477D216-CDD6-41E4-9899-16DEE8ACAF6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771774" y="3869996"/>
            <a:ext cx="2105025" cy="22321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6D4BF99-141B-40C6-95E5-8DCF27BF179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315199" y="1501549"/>
            <a:ext cx="2105025" cy="22321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F01C12B-3542-494E-B196-A13A0794C439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043487" y="1501549"/>
            <a:ext cx="2105025" cy="22321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4647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9888D31-20D4-4261-812C-1F09979416F4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253102" y="104750"/>
            <a:ext cx="7586906" cy="6325714"/>
          </a:xfrm>
          <a:custGeom>
            <a:avLst/>
            <a:gdLst>
              <a:gd name="connsiteX0" fmla="*/ 7320413 w 7586906"/>
              <a:gd name="connsiteY0" fmla="*/ 3760437 h 6325714"/>
              <a:gd name="connsiteX1" fmla="*/ 7318253 w 7586906"/>
              <a:gd name="connsiteY1" fmla="*/ 3766264 h 6325714"/>
              <a:gd name="connsiteX2" fmla="*/ 7321102 w 7586906"/>
              <a:gd name="connsiteY2" fmla="*/ 3765647 h 6325714"/>
              <a:gd name="connsiteX3" fmla="*/ 7320413 w 7586906"/>
              <a:gd name="connsiteY3" fmla="*/ 3760437 h 6325714"/>
              <a:gd name="connsiteX4" fmla="*/ 7445403 w 7586906"/>
              <a:gd name="connsiteY4" fmla="*/ 3428271 h 6325714"/>
              <a:gd name="connsiteX5" fmla="*/ 7438767 w 7586906"/>
              <a:gd name="connsiteY5" fmla="*/ 3433426 h 6325714"/>
              <a:gd name="connsiteX6" fmla="*/ 7438872 w 7586906"/>
              <a:gd name="connsiteY6" fmla="*/ 3433083 h 6325714"/>
              <a:gd name="connsiteX7" fmla="*/ 7444388 w 7586906"/>
              <a:gd name="connsiteY7" fmla="*/ 3428938 h 6325714"/>
              <a:gd name="connsiteX8" fmla="*/ 7445403 w 7586906"/>
              <a:gd name="connsiteY8" fmla="*/ 3428271 h 6325714"/>
              <a:gd name="connsiteX9" fmla="*/ 7083083 w 7586906"/>
              <a:gd name="connsiteY9" fmla="*/ 3403159 h 6325714"/>
              <a:gd name="connsiteX10" fmla="*/ 7078476 w 7586906"/>
              <a:gd name="connsiteY10" fmla="*/ 3403309 h 6325714"/>
              <a:gd name="connsiteX11" fmla="*/ 7080901 w 7586906"/>
              <a:gd name="connsiteY11" fmla="*/ 3405323 h 6325714"/>
              <a:gd name="connsiteX12" fmla="*/ 7083083 w 7586906"/>
              <a:gd name="connsiteY12" fmla="*/ 3403159 h 6325714"/>
              <a:gd name="connsiteX13" fmla="*/ 7272181 w 7586906"/>
              <a:gd name="connsiteY13" fmla="*/ 3052385 h 6325714"/>
              <a:gd name="connsiteX14" fmla="*/ 7270689 w 7586906"/>
              <a:gd name="connsiteY14" fmla="*/ 3053029 h 6325714"/>
              <a:gd name="connsiteX15" fmla="*/ 7270689 w 7586906"/>
              <a:gd name="connsiteY15" fmla="*/ 3053029 h 6325714"/>
              <a:gd name="connsiteX16" fmla="*/ 6580020 w 7586906"/>
              <a:gd name="connsiteY16" fmla="*/ 1466528 h 6325714"/>
              <a:gd name="connsiteX17" fmla="*/ 6578494 w 7586906"/>
              <a:gd name="connsiteY17" fmla="*/ 1468410 h 6325714"/>
              <a:gd name="connsiteX18" fmla="*/ 6579022 w 7586906"/>
              <a:gd name="connsiteY18" fmla="*/ 1467611 h 6325714"/>
              <a:gd name="connsiteX19" fmla="*/ 5998520 w 7586906"/>
              <a:gd name="connsiteY19" fmla="*/ 1134603 h 6325714"/>
              <a:gd name="connsiteX20" fmla="*/ 6001602 w 7586906"/>
              <a:gd name="connsiteY20" fmla="*/ 1136334 h 6325714"/>
              <a:gd name="connsiteX21" fmla="*/ 5998520 w 7586906"/>
              <a:gd name="connsiteY21" fmla="*/ 1134603 h 6325714"/>
              <a:gd name="connsiteX22" fmla="*/ 5277369 w 7586906"/>
              <a:gd name="connsiteY22" fmla="*/ 373923 h 6325714"/>
              <a:gd name="connsiteX23" fmla="*/ 5273651 w 7586906"/>
              <a:gd name="connsiteY23" fmla="*/ 376137 h 6325714"/>
              <a:gd name="connsiteX24" fmla="*/ 5273439 w 7586906"/>
              <a:gd name="connsiteY24" fmla="*/ 377452 h 6325714"/>
              <a:gd name="connsiteX25" fmla="*/ 5275854 w 7586906"/>
              <a:gd name="connsiteY25" fmla="*/ 377634 h 6325714"/>
              <a:gd name="connsiteX26" fmla="*/ 5277369 w 7586906"/>
              <a:gd name="connsiteY26" fmla="*/ 373923 h 6325714"/>
              <a:gd name="connsiteX27" fmla="*/ 5498520 w 7586906"/>
              <a:gd name="connsiteY27" fmla="*/ 63185 h 6325714"/>
              <a:gd name="connsiteX28" fmla="*/ 5497874 w 7586906"/>
              <a:gd name="connsiteY28" fmla="*/ 65299 h 6325714"/>
              <a:gd name="connsiteX29" fmla="*/ 5497972 w 7586906"/>
              <a:gd name="connsiteY29" fmla="*/ 64691 h 6325714"/>
              <a:gd name="connsiteX30" fmla="*/ 5820454 w 7586906"/>
              <a:gd name="connsiteY30" fmla="*/ 49252 h 6325714"/>
              <a:gd name="connsiteX31" fmla="*/ 5818179 w 7586906"/>
              <a:gd name="connsiteY31" fmla="*/ 49620 h 6325714"/>
              <a:gd name="connsiteX32" fmla="*/ 5820189 w 7586906"/>
              <a:gd name="connsiteY32" fmla="*/ 49281 h 6325714"/>
              <a:gd name="connsiteX33" fmla="*/ 5807083 w 7586906"/>
              <a:gd name="connsiteY33" fmla="*/ 168 h 6325714"/>
              <a:gd name="connsiteX34" fmla="*/ 5810223 w 7586906"/>
              <a:gd name="connsiteY34" fmla="*/ 2257 h 6325714"/>
              <a:gd name="connsiteX35" fmla="*/ 5857115 w 7586906"/>
              <a:gd name="connsiteY35" fmla="*/ 27941 h 6325714"/>
              <a:gd name="connsiteX36" fmla="*/ 5841226 w 7586906"/>
              <a:gd name="connsiteY36" fmla="*/ 45729 h 6325714"/>
              <a:gd name="connsiteX37" fmla="*/ 5820189 w 7586906"/>
              <a:gd name="connsiteY37" fmla="*/ 49281 h 6325714"/>
              <a:gd name="connsiteX38" fmla="*/ 5816643 w 7586906"/>
              <a:gd name="connsiteY38" fmla="*/ 49671 h 6325714"/>
              <a:gd name="connsiteX39" fmla="*/ 5766099 w 7586906"/>
              <a:gd name="connsiteY39" fmla="*/ 75130 h 6325714"/>
              <a:gd name="connsiteX40" fmla="*/ 5765007 w 7586906"/>
              <a:gd name="connsiteY40" fmla="*/ 76212 h 6325714"/>
              <a:gd name="connsiteX41" fmla="*/ 5729366 w 7586906"/>
              <a:gd name="connsiteY41" fmla="*/ 98307 h 6325714"/>
              <a:gd name="connsiteX42" fmla="*/ 5733804 w 7586906"/>
              <a:gd name="connsiteY42" fmla="*/ 106797 h 6325714"/>
              <a:gd name="connsiteX43" fmla="*/ 5688821 w 7586906"/>
              <a:gd name="connsiteY43" fmla="*/ 145158 h 6325714"/>
              <a:gd name="connsiteX44" fmla="*/ 5719687 w 7586906"/>
              <a:gd name="connsiteY44" fmla="*/ 169794 h 6325714"/>
              <a:gd name="connsiteX45" fmla="*/ 5721880 w 7586906"/>
              <a:gd name="connsiteY45" fmla="*/ 169461 h 6325714"/>
              <a:gd name="connsiteX46" fmla="*/ 5781990 w 7586906"/>
              <a:gd name="connsiteY46" fmla="*/ 166193 h 6325714"/>
              <a:gd name="connsiteX47" fmla="*/ 5782869 w 7586906"/>
              <a:gd name="connsiteY47" fmla="*/ 166426 h 6325714"/>
              <a:gd name="connsiteX48" fmla="*/ 5786428 w 7586906"/>
              <a:gd name="connsiteY48" fmla="*/ 174683 h 6325714"/>
              <a:gd name="connsiteX49" fmla="*/ 5785994 w 7586906"/>
              <a:gd name="connsiteY49" fmla="*/ 175482 h 6325714"/>
              <a:gd name="connsiteX50" fmla="*/ 5793737 w 7586906"/>
              <a:gd name="connsiteY50" fmla="*/ 186220 h 6325714"/>
              <a:gd name="connsiteX51" fmla="*/ 5760787 w 7586906"/>
              <a:gd name="connsiteY51" fmla="*/ 218169 h 6325714"/>
              <a:gd name="connsiteX52" fmla="*/ 5643419 w 7586906"/>
              <a:gd name="connsiteY52" fmla="*/ 299972 h 6325714"/>
              <a:gd name="connsiteX53" fmla="*/ 5642985 w 7586906"/>
              <a:gd name="connsiteY53" fmla="*/ 300771 h 6325714"/>
              <a:gd name="connsiteX54" fmla="*/ 5643419 w 7586906"/>
              <a:gd name="connsiteY54" fmla="*/ 299972 h 6325714"/>
              <a:gd name="connsiteX55" fmla="*/ 5641904 w 7586906"/>
              <a:gd name="connsiteY55" fmla="*/ 303685 h 6325714"/>
              <a:gd name="connsiteX56" fmla="*/ 5572463 w 7586906"/>
              <a:gd name="connsiteY56" fmla="*/ 325050 h 6325714"/>
              <a:gd name="connsiteX57" fmla="*/ 5533061 w 7586906"/>
              <a:gd name="connsiteY57" fmla="*/ 342035 h 6325714"/>
              <a:gd name="connsiteX58" fmla="*/ 5533284 w 7586906"/>
              <a:gd name="connsiteY58" fmla="*/ 342551 h 6325714"/>
              <a:gd name="connsiteX59" fmla="*/ 5527458 w 7586906"/>
              <a:gd name="connsiteY59" fmla="*/ 359749 h 6325714"/>
              <a:gd name="connsiteX60" fmla="*/ 5526813 w 7586906"/>
              <a:gd name="connsiteY60" fmla="*/ 361863 h 6325714"/>
              <a:gd name="connsiteX61" fmla="*/ 5615002 w 7586906"/>
              <a:gd name="connsiteY61" fmla="*/ 356894 h 6325714"/>
              <a:gd name="connsiteX62" fmla="*/ 5628825 w 7586906"/>
              <a:gd name="connsiteY62" fmla="*/ 356443 h 6325714"/>
              <a:gd name="connsiteX63" fmla="*/ 5663949 w 7586906"/>
              <a:gd name="connsiteY63" fmla="*/ 358438 h 6325714"/>
              <a:gd name="connsiteX64" fmla="*/ 5730531 w 7586906"/>
              <a:gd name="connsiteY64" fmla="*/ 373797 h 6325714"/>
              <a:gd name="connsiteX65" fmla="*/ 5728996 w 7586906"/>
              <a:gd name="connsiteY65" fmla="*/ 373847 h 6325714"/>
              <a:gd name="connsiteX66" fmla="*/ 5730531 w 7586906"/>
              <a:gd name="connsiteY66" fmla="*/ 373797 h 6325714"/>
              <a:gd name="connsiteX67" fmla="*/ 5734259 w 7586906"/>
              <a:gd name="connsiteY67" fmla="*/ 373414 h 6325714"/>
              <a:gd name="connsiteX68" fmla="*/ 5831549 w 7586906"/>
              <a:gd name="connsiteY68" fmla="*/ 385942 h 6325714"/>
              <a:gd name="connsiteX69" fmla="*/ 5801150 w 7586906"/>
              <a:gd name="connsiteY69" fmla="*/ 403941 h 6325714"/>
              <a:gd name="connsiteX70" fmla="*/ 5900673 w 7586906"/>
              <a:gd name="connsiteY70" fmla="*/ 385519 h 6325714"/>
              <a:gd name="connsiteX71" fmla="*/ 5900895 w 7586906"/>
              <a:gd name="connsiteY71" fmla="*/ 386035 h 6325714"/>
              <a:gd name="connsiteX72" fmla="*/ 5900673 w 7586906"/>
              <a:gd name="connsiteY72" fmla="*/ 385519 h 6325714"/>
              <a:gd name="connsiteX73" fmla="*/ 5901753 w 7586906"/>
              <a:gd name="connsiteY73" fmla="*/ 382606 h 6325714"/>
              <a:gd name="connsiteX74" fmla="*/ 5962753 w 7586906"/>
              <a:gd name="connsiteY74" fmla="*/ 381401 h 6325714"/>
              <a:gd name="connsiteX75" fmla="*/ 5984955 w 7586906"/>
              <a:gd name="connsiteY75" fmla="*/ 387743 h 6325714"/>
              <a:gd name="connsiteX76" fmla="*/ 6125056 w 7586906"/>
              <a:gd name="connsiteY76" fmla="*/ 365904 h 6325714"/>
              <a:gd name="connsiteX77" fmla="*/ 6067595 w 7586906"/>
              <a:gd name="connsiteY77" fmla="*/ 409643 h 6325714"/>
              <a:gd name="connsiteX78" fmla="*/ 5960501 w 7586906"/>
              <a:gd name="connsiteY78" fmla="*/ 484570 h 6325714"/>
              <a:gd name="connsiteX79" fmla="*/ 5907893 w 7586906"/>
              <a:gd name="connsiteY79" fmla="*/ 570278 h 6325714"/>
              <a:gd name="connsiteX80" fmla="*/ 5916304 w 7586906"/>
              <a:gd name="connsiteY80" fmla="*/ 582563 h 6325714"/>
              <a:gd name="connsiteX81" fmla="*/ 5983755 w 7586906"/>
              <a:gd name="connsiteY81" fmla="*/ 596325 h 6325714"/>
              <a:gd name="connsiteX82" fmla="*/ 5947649 w 7586906"/>
              <a:gd name="connsiteY82" fmla="*/ 651666 h 6325714"/>
              <a:gd name="connsiteX83" fmla="*/ 5893851 w 7586906"/>
              <a:gd name="connsiteY83" fmla="*/ 646094 h 6325714"/>
              <a:gd name="connsiteX84" fmla="*/ 5842649 w 7586906"/>
              <a:gd name="connsiteY84" fmla="*/ 633896 h 6325714"/>
              <a:gd name="connsiteX85" fmla="*/ 5840477 w 7586906"/>
              <a:gd name="connsiteY85" fmla="*/ 637892 h 6325714"/>
              <a:gd name="connsiteX86" fmla="*/ 5733309 w 7586906"/>
              <a:gd name="connsiteY86" fmla="*/ 699998 h 6325714"/>
              <a:gd name="connsiteX87" fmla="*/ 5809370 w 7586906"/>
              <a:gd name="connsiteY87" fmla="*/ 684958 h 6325714"/>
              <a:gd name="connsiteX88" fmla="*/ 5730747 w 7586906"/>
              <a:gd name="connsiteY88" fmla="*/ 750059 h 6325714"/>
              <a:gd name="connsiteX89" fmla="*/ 5874714 w 7586906"/>
              <a:gd name="connsiteY89" fmla="*/ 713704 h 6325714"/>
              <a:gd name="connsiteX90" fmla="*/ 5877542 w 7586906"/>
              <a:gd name="connsiteY90" fmla="*/ 709425 h 6325714"/>
              <a:gd name="connsiteX91" fmla="*/ 5966504 w 7586906"/>
              <a:gd name="connsiteY91" fmla="*/ 686376 h 6325714"/>
              <a:gd name="connsiteX92" fmla="*/ 5970699 w 7586906"/>
              <a:gd name="connsiteY92" fmla="*/ 690687 h 6325714"/>
              <a:gd name="connsiteX93" fmla="*/ 5970296 w 7586906"/>
              <a:gd name="connsiteY93" fmla="*/ 696980 h 6325714"/>
              <a:gd name="connsiteX94" fmla="*/ 5971175 w 7586906"/>
              <a:gd name="connsiteY94" fmla="*/ 697213 h 6325714"/>
              <a:gd name="connsiteX95" fmla="*/ 5980656 w 7586906"/>
              <a:gd name="connsiteY95" fmla="*/ 704754 h 6325714"/>
              <a:gd name="connsiteX96" fmla="*/ 5992476 w 7586906"/>
              <a:gd name="connsiteY96" fmla="*/ 699659 h 6325714"/>
              <a:gd name="connsiteX97" fmla="*/ 6037174 w 7586906"/>
              <a:gd name="connsiteY97" fmla="*/ 687734 h 6325714"/>
              <a:gd name="connsiteX98" fmla="*/ 6021108 w 7586906"/>
              <a:gd name="connsiteY98" fmla="*/ 717302 h 6325714"/>
              <a:gd name="connsiteX99" fmla="*/ 6021330 w 7586906"/>
              <a:gd name="connsiteY99" fmla="*/ 717818 h 6325714"/>
              <a:gd name="connsiteX100" fmla="*/ 6027750 w 7586906"/>
              <a:gd name="connsiteY100" fmla="*/ 727291 h 6325714"/>
              <a:gd name="connsiteX101" fmla="*/ 6087838 w 7586906"/>
              <a:gd name="connsiteY101" fmla="*/ 720360 h 6325714"/>
              <a:gd name="connsiteX102" fmla="*/ 6059962 w 7586906"/>
              <a:gd name="connsiteY102" fmla="*/ 756855 h 6325714"/>
              <a:gd name="connsiteX103" fmla="*/ 6086685 w 7586906"/>
              <a:gd name="connsiteY103" fmla="*/ 748395 h 6325714"/>
              <a:gd name="connsiteX104" fmla="*/ 6085023 w 7586906"/>
              <a:gd name="connsiteY104" fmla="*/ 764411 h 6325714"/>
              <a:gd name="connsiteX105" fmla="*/ 6063988 w 7586906"/>
              <a:gd name="connsiteY105" fmla="*/ 807747 h 6325714"/>
              <a:gd name="connsiteX106" fmla="*/ 6135980 w 7586906"/>
              <a:gd name="connsiteY106" fmla="*/ 734489 h 6325714"/>
              <a:gd name="connsiteX107" fmla="*/ 6152611 w 7586906"/>
              <a:gd name="connsiteY107" fmla="*/ 764039 h 6325714"/>
              <a:gd name="connsiteX108" fmla="*/ 6193244 w 7586906"/>
              <a:gd name="connsiteY108" fmla="*/ 807719 h 6325714"/>
              <a:gd name="connsiteX109" fmla="*/ 6313210 w 7586906"/>
              <a:gd name="connsiteY109" fmla="*/ 795172 h 6325714"/>
              <a:gd name="connsiteX110" fmla="*/ 6286795 w 7586906"/>
              <a:gd name="connsiteY110" fmla="*/ 856738 h 6325714"/>
              <a:gd name="connsiteX111" fmla="*/ 6185431 w 7586906"/>
              <a:gd name="connsiteY111" fmla="*/ 879951 h 6325714"/>
              <a:gd name="connsiteX112" fmla="*/ 6163755 w 7586906"/>
              <a:gd name="connsiteY112" fmla="*/ 906543 h 6325714"/>
              <a:gd name="connsiteX113" fmla="*/ 6163585 w 7586906"/>
              <a:gd name="connsiteY113" fmla="*/ 905566 h 6325714"/>
              <a:gd name="connsiteX114" fmla="*/ 6163537 w 7586906"/>
              <a:gd name="connsiteY114" fmla="*/ 906811 h 6325714"/>
              <a:gd name="connsiteX115" fmla="*/ 6163755 w 7586906"/>
              <a:gd name="connsiteY115" fmla="*/ 906543 h 6325714"/>
              <a:gd name="connsiteX116" fmla="*/ 6163982 w 7586906"/>
              <a:gd name="connsiteY116" fmla="*/ 907843 h 6325714"/>
              <a:gd name="connsiteX117" fmla="*/ 6177646 w 7586906"/>
              <a:gd name="connsiteY117" fmla="*/ 917863 h 6325714"/>
              <a:gd name="connsiteX118" fmla="*/ 6242830 w 7586906"/>
              <a:gd name="connsiteY118" fmla="*/ 919139 h 6325714"/>
              <a:gd name="connsiteX119" fmla="*/ 6209488 w 7586906"/>
              <a:gd name="connsiteY119" fmla="*/ 959214 h 6325714"/>
              <a:gd name="connsiteX120" fmla="*/ 6325733 w 7586906"/>
              <a:gd name="connsiteY120" fmla="*/ 910941 h 6325714"/>
              <a:gd name="connsiteX121" fmla="*/ 6326623 w 7586906"/>
              <a:gd name="connsiteY121" fmla="*/ 913005 h 6325714"/>
              <a:gd name="connsiteX122" fmla="*/ 6302719 w 7586906"/>
              <a:gd name="connsiteY122" fmla="*/ 953296 h 6325714"/>
              <a:gd name="connsiteX123" fmla="*/ 6209076 w 7586906"/>
              <a:gd name="connsiteY123" fmla="*/ 1001616 h 6325714"/>
              <a:gd name="connsiteX124" fmla="*/ 6169684 w 7586906"/>
              <a:gd name="connsiteY124" fmla="*/ 1020432 h 6325714"/>
              <a:gd name="connsiteX125" fmla="*/ 6169250 w 7586906"/>
              <a:gd name="connsiteY125" fmla="*/ 1021231 h 6325714"/>
              <a:gd name="connsiteX126" fmla="*/ 6145440 w 7586906"/>
              <a:gd name="connsiteY126" fmla="*/ 1040063 h 6325714"/>
              <a:gd name="connsiteX127" fmla="*/ 6106453 w 7586906"/>
              <a:gd name="connsiteY127" fmla="*/ 1090526 h 6325714"/>
              <a:gd name="connsiteX128" fmla="*/ 6125530 w 7586906"/>
              <a:gd name="connsiteY128" fmla="*/ 1125752 h 6325714"/>
              <a:gd name="connsiteX129" fmla="*/ 6125753 w 7586906"/>
              <a:gd name="connsiteY129" fmla="*/ 1126268 h 6325714"/>
              <a:gd name="connsiteX130" fmla="*/ 6128210 w 7586906"/>
              <a:gd name="connsiteY130" fmla="*/ 1133776 h 6325714"/>
              <a:gd name="connsiteX131" fmla="*/ 6170609 w 7586906"/>
              <a:gd name="connsiteY131" fmla="*/ 1103872 h 6325714"/>
              <a:gd name="connsiteX132" fmla="*/ 6194992 w 7586906"/>
              <a:gd name="connsiteY132" fmla="*/ 1108048 h 6325714"/>
              <a:gd name="connsiteX133" fmla="*/ 6191138 w 7586906"/>
              <a:gd name="connsiteY133" fmla="*/ 1124397 h 6325714"/>
              <a:gd name="connsiteX134" fmla="*/ 6193078 w 7586906"/>
              <a:gd name="connsiteY134" fmla="*/ 1193936 h 6325714"/>
              <a:gd name="connsiteX135" fmla="*/ 6196659 w 7586906"/>
              <a:gd name="connsiteY135" fmla="*/ 1205856 h 6325714"/>
              <a:gd name="connsiteX136" fmla="*/ 6212643 w 7586906"/>
              <a:gd name="connsiteY136" fmla="*/ 1199578 h 6325714"/>
              <a:gd name="connsiteX137" fmla="*/ 6220664 w 7586906"/>
              <a:gd name="connsiteY137" fmla="*/ 1295869 h 6325714"/>
              <a:gd name="connsiteX138" fmla="*/ 6229796 w 7586906"/>
              <a:gd name="connsiteY138" fmla="*/ 1318859 h 6325714"/>
              <a:gd name="connsiteX139" fmla="*/ 6299840 w 7586906"/>
              <a:gd name="connsiteY139" fmla="*/ 1288054 h 6325714"/>
              <a:gd name="connsiteX140" fmla="*/ 6294959 w 7586906"/>
              <a:gd name="connsiteY140" fmla="*/ 1316472 h 6325714"/>
              <a:gd name="connsiteX141" fmla="*/ 6309418 w 7586906"/>
              <a:gd name="connsiteY141" fmla="*/ 1350017 h 6325714"/>
              <a:gd name="connsiteX142" fmla="*/ 6365366 w 7586906"/>
              <a:gd name="connsiteY142" fmla="*/ 1347931 h 6325714"/>
              <a:gd name="connsiteX143" fmla="*/ 6374581 w 7586906"/>
              <a:gd name="connsiteY143" fmla="*/ 1347631 h 6325714"/>
              <a:gd name="connsiteX144" fmla="*/ 6407490 w 7586906"/>
              <a:gd name="connsiteY144" fmla="*/ 1346295 h 6325714"/>
              <a:gd name="connsiteX145" fmla="*/ 6469518 w 7586906"/>
              <a:gd name="connsiteY145" fmla="*/ 1370963 h 6325714"/>
              <a:gd name="connsiteX146" fmla="*/ 6507757 w 7586906"/>
              <a:gd name="connsiteY146" fmla="*/ 1380181 h 6325714"/>
              <a:gd name="connsiteX147" fmla="*/ 6442001 w 7586906"/>
              <a:gd name="connsiteY147" fmla="*/ 1393839 h 6325714"/>
              <a:gd name="connsiteX148" fmla="*/ 6393458 w 7586906"/>
              <a:gd name="connsiteY148" fmla="*/ 1423942 h 6325714"/>
              <a:gd name="connsiteX149" fmla="*/ 6325268 w 7586906"/>
              <a:gd name="connsiteY149" fmla="*/ 1471696 h 6325714"/>
              <a:gd name="connsiteX150" fmla="*/ 6296872 w 7586906"/>
              <a:gd name="connsiteY150" fmla="*/ 1494339 h 6325714"/>
              <a:gd name="connsiteX151" fmla="*/ 6323512 w 7586906"/>
              <a:gd name="connsiteY151" fmla="*/ 1509170 h 6325714"/>
              <a:gd name="connsiteX152" fmla="*/ 6368040 w 7586906"/>
              <a:gd name="connsiteY152" fmla="*/ 1505886 h 6325714"/>
              <a:gd name="connsiteX153" fmla="*/ 6446473 w 7586906"/>
              <a:gd name="connsiteY153" fmla="*/ 1445763 h 6325714"/>
              <a:gd name="connsiteX154" fmla="*/ 6589285 w 7586906"/>
              <a:gd name="connsiteY154" fmla="*/ 1399503 h 6325714"/>
              <a:gd name="connsiteX155" fmla="*/ 6609114 w 7586906"/>
              <a:gd name="connsiteY155" fmla="*/ 1412986 h 6325714"/>
              <a:gd name="connsiteX156" fmla="*/ 6758486 w 7586906"/>
              <a:gd name="connsiteY156" fmla="*/ 1475885 h 6325714"/>
              <a:gd name="connsiteX157" fmla="*/ 6691576 w 7586906"/>
              <a:gd name="connsiteY157" fmla="*/ 1479636 h 6325714"/>
              <a:gd name="connsiteX158" fmla="*/ 6581322 w 7586906"/>
              <a:gd name="connsiteY158" fmla="*/ 1464131 h 6325714"/>
              <a:gd name="connsiteX159" fmla="*/ 6579022 w 7586906"/>
              <a:gd name="connsiteY159" fmla="*/ 1467611 h 6325714"/>
              <a:gd name="connsiteX160" fmla="*/ 6565163 w 7586906"/>
              <a:gd name="connsiteY160" fmla="*/ 1482646 h 6325714"/>
              <a:gd name="connsiteX161" fmla="*/ 6543531 w 7586906"/>
              <a:gd name="connsiteY161" fmla="*/ 1493883 h 6325714"/>
              <a:gd name="connsiteX162" fmla="*/ 6538404 w 7586906"/>
              <a:gd name="connsiteY162" fmla="*/ 1480183 h 6325714"/>
              <a:gd name="connsiteX163" fmla="*/ 6543531 w 7586906"/>
              <a:gd name="connsiteY163" fmla="*/ 1493883 h 6325714"/>
              <a:gd name="connsiteX164" fmla="*/ 6477289 w 7586906"/>
              <a:gd name="connsiteY164" fmla="*/ 1537125 h 6325714"/>
              <a:gd name="connsiteX165" fmla="*/ 6545861 w 7586906"/>
              <a:gd name="connsiteY165" fmla="*/ 1517357 h 6325714"/>
              <a:gd name="connsiteX166" fmla="*/ 6624032 w 7586906"/>
              <a:gd name="connsiteY166" fmla="*/ 1525275 h 6325714"/>
              <a:gd name="connsiteX167" fmla="*/ 6622284 w 7586906"/>
              <a:gd name="connsiteY167" fmla="*/ 1526640 h 6325714"/>
              <a:gd name="connsiteX168" fmla="*/ 6573530 w 7586906"/>
              <a:gd name="connsiteY168" fmla="*/ 1558059 h 6325714"/>
              <a:gd name="connsiteX169" fmla="*/ 6601992 w 7586906"/>
              <a:gd name="connsiteY169" fmla="*/ 1584344 h 6325714"/>
              <a:gd name="connsiteX170" fmla="*/ 6629870 w 7586906"/>
              <a:gd name="connsiteY170" fmla="*/ 1585790 h 6325714"/>
              <a:gd name="connsiteX171" fmla="*/ 6591793 w 7586906"/>
              <a:gd name="connsiteY171" fmla="*/ 1604039 h 6325714"/>
              <a:gd name="connsiteX172" fmla="*/ 6524386 w 7586906"/>
              <a:gd name="connsiteY172" fmla="*/ 1635543 h 6325714"/>
              <a:gd name="connsiteX173" fmla="*/ 6468853 w 7586906"/>
              <a:gd name="connsiteY173" fmla="*/ 1671108 h 6325714"/>
              <a:gd name="connsiteX174" fmla="*/ 6443168 w 7586906"/>
              <a:gd name="connsiteY174" fmla="*/ 1707270 h 6325714"/>
              <a:gd name="connsiteX175" fmla="*/ 6421456 w 7586906"/>
              <a:gd name="connsiteY175" fmla="*/ 1747228 h 6325714"/>
              <a:gd name="connsiteX176" fmla="*/ 6418693 w 7586906"/>
              <a:gd name="connsiteY176" fmla="*/ 1800434 h 6325714"/>
              <a:gd name="connsiteX177" fmla="*/ 6378667 w 7586906"/>
              <a:gd name="connsiteY177" fmla="*/ 1823196 h 6325714"/>
              <a:gd name="connsiteX178" fmla="*/ 6385509 w 7586906"/>
              <a:gd name="connsiteY178" fmla="*/ 1830038 h 6325714"/>
              <a:gd name="connsiteX179" fmla="*/ 6618472 w 7586906"/>
              <a:gd name="connsiteY179" fmla="*/ 1814068 h 6325714"/>
              <a:gd name="connsiteX180" fmla="*/ 6683401 w 7586906"/>
              <a:gd name="connsiteY180" fmla="*/ 1809334 h 6325714"/>
              <a:gd name="connsiteX181" fmla="*/ 6665745 w 7586906"/>
              <a:gd name="connsiteY181" fmla="*/ 1829796 h 6325714"/>
              <a:gd name="connsiteX182" fmla="*/ 6665967 w 7586906"/>
              <a:gd name="connsiteY182" fmla="*/ 1830312 h 6325714"/>
              <a:gd name="connsiteX183" fmla="*/ 6690404 w 7586906"/>
              <a:gd name="connsiteY183" fmla="*/ 1843645 h 6325714"/>
              <a:gd name="connsiteX184" fmla="*/ 6692427 w 7586906"/>
              <a:gd name="connsiteY184" fmla="*/ 1842794 h 6325714"/>
              <a:gd name="connsiteX185" fmla="*/ 6721551 w 7586906"/>
              <a:gd name="connsiteY185" fmla="*/ 1830543 h 6325714"/>
              <a:gd name="connsiteX186" fmla="*/ 6802544 w 7586906"/>
              <a:gd name="connsiteY186" fmla="*/ 1843651 h 6325714"/>
              <a:gd name="connsiteX187" fmla="*/ 6829893 w 7586906"/>
              <a:gd name="connsiteY187" fmla="*/ 1867355 h 6325714"/>
              <a:gd name="connsiteX188" fmla="*/ 6836301 w 7586906"/>
              <a:gd name="connsiteY188" fmla="*/ 1874996 h 6325714"/>
              <a:gd name="connsiteX189" fmla="*/ 6855028 w 7586906"/>
              <a:gd name="connsiteY189" fmla="*/ 1887730 h 6325714"/>
              <a:gd name="connsiteX190" fmla="*/ 6807036 w 7586906"/>
              <a:gd name="connsiteY190" fmla="*/ 1899238 h 6325714"/>
              <a:gd name="connsiteX191" fmla="*/ 6796148 w 7586906"/>
              <a:gd name="connsiteY191" fmla="*/ 1913723 h 6325714"/>
              <a:gd name="connsiteX192" fmla="*/ 6796943 w 7586906"/>
              <a:gd name="connsiteY192" fmla="*/ 1937246 h 6325714"/>
              <a:gd name="connsiteX193" fmla="*/ 6740593 w 7586906"/>
              <a:gd name="connsiteY193" fmla="*/ 1945626 h 6325714"/>
              <a:gd name="connsiteX194" fmla="*/ 6692760 w 7586906"/>
              <a:gd name="connsiteY194" fmla="*/ 1946662 h 6325714"/>
              <a:gd name="connsiteX195" fmla="*/ 6650446 w 7586906"/>
              <a:gd name="connsiteY195" fmla="*/ 1991216 h 6325714"/>
              <a:gd name="connsiteX196" fmla="*/ 6642483 w 7586906"/>
              <a:gd name="connsiteY196" fmla="*/ 2055844 h 6325714"/>
              <a:gd name="connsiteX197" fmla="*/ 6642737 w 7586906"/>
              <a:gd name="connsiteY197" fmla="*/ 2061855 h 6325714"/>
              <a:gd name="connsiteX198" fmla="*/ 6647578 w 7586906"/>
              <a:gd name="connsiteY198" fmla="*/ 2064051 h 6325714"/>
              <a:gd name="connsiteX199" fmla="*/ 6751930 w 7586906"/>
              <a:gd name="connsiteY199" fmla="*/ 2008055 h 6325714"/>
              <a:gd name="connsiteX200" fmla="*/ 6749938 w 7586906"/>
              <a:gd name="connsiteY200" fmla="*/ 2005241 h 6325714"/>
              <a:gd name="connsiteX201" fmla="*/ 6816327 w 7586906"/>
              <a:gd name="connsiteY201" fmla="*/ 1949697 h 6325714"/>
              <a:gd name="connsiteX202" fmla="*/ 6870664 w 7586906"/>
              <a:gd name="connsiteY202" fmla="*/ 1934843 h 6325714"/>
              <a:gd name="connsiteX203" fmla="*/ 6893871 w 7586906"/>
              <a:gd name="connsiteY203" fmla="*/ 1925451 h 6325714"/>
              <a:gd name="connsiteX204" fmla="*/ 6895407 w 7586906"/>
              <a:gd name="connsiteY204" fmla="*/ 1925401 h 6325714"/>
              <a:gd name="connsiteX205" fmla="*/ 6911210 w 7586906"/>
              <a:gd name="connsiteY205" fmla="*/ 1925932 h 6325714"/>
              <a:gd name="connsiteX206" fmla="*/ 6911465 w 7586906"/>
              <a:gd name="connsiteY206" fmla="*/ 1931942 h 6325714"/>
              <a:gd name="connsiteX207" fmla="*/ 6916305 w 7586906"/>
              <a:gd name="connsiteY207" fmla="*/ 1934139 h 6325714"/>
              <a:gd name="connsiteX208" fmla="*/ 6959415 w 7586906"/>
              <a:gd name="connsiteY208" fmla="*/ 1913109 h 6325714"/>
              <a:gd name="connsiteX209" fmla="*/ 6938381 w 7586906"/>
              <a:gd name="connsiteY209" fmla="*/ 1956446 h 6325714"/>
              <a:gd name="connsiteX210" fmla="*/ 6940382 w 7586906"/>
              <a:gd name="connsiteY210" fmla="*/ 1961090 h 6325714"/>
              <a:gd name="connsiteX211" fmla="*/ 6951420 w 7586906"/>
              <a:gd name="connsiteY211" fmla="*/ 1972244 h 6325714"/>
              <a:gd name="connsiteX212" fmla="*/ 6947216 w 7586906"/>
              <a:gd name="connsiteY212" fmla="*/ 2004042 h 6325714"/>
              <a:gd name="connsiteX213" fmla="*/ 6955775 w 7586906"/>
              <a:gd name="connsiteY213" fmla="*/ 2004024 h 6325714"/>
              <a:gd name="connsiteX214" fmla="*/ 6973293 w 7586906"/>
              <a:gd name="connsiteY214" fmla="*/ 1997697 h 6325714"/>
              <a:gd name="connsiteX215" fmla="*/ 7012537 w 7586906"/>
              <a:gd name="connsiteY215" fmla="*/ 1991183 h 6325714"/>
              <a:gd name="connsiteX216" fmla="*/ 6972436 w 7586906"/>
              <a:gd name="connsiteY216" fmla="*/ 2001126 h 6325714"/>
              <a:gd name="connsiteX217" fmla="*/ 6800676 w 7586906"/>
              <a:gd name="connsiteY217" fmla="*/ 2050686 h 6325714"/>
              <a:gd name="connsiteX218" fmla="*/ 6752133 w 7586906"/>
              <a:gd name="connsiteY218" fmla="*/ 2080789 h 6325714"/>
              <a:gd name="connsiteX219" fmla="*/ 6683943 w 7586906"/>
              <a:gd name="connsiteY219" fmla="*/ 2128543 h 6325714"/>
              <a:gd name="connsiteX220" fmla="*/ 6655547 w 7586906"/>
              <a:gd name="connsiteY220" fmla="*/ 2151186 h 6325714"/>
              <a:gd name="connsiteX221" fmla="*/ 6682187 w 7586906"/>
              <a:gd name="connsiteY221" fmla="*/ 2166017 h 6325714"/>
              <a:gd name="connsiteX222" fmla="*/ 6726715 w 7586906"/>
              <a:gd name="connsiteY222" fmla="*/ 2162733 h 6325714"/>
              <a:gd name="connsiteX223" fmla="*/ 6805148 w 7586906"/>
              <a:gd name="connsiteY223" fmla="*/ 2102610 h 6325714"/>
              <a:gd name="connsiteX224" fmla="*/ 7076048 w 7586906"/>
              <a:gd name="connsiteY224" fmla="*/ 2006643 h 6325714"/>
              <a:gd name="connsiteX225" fmla="*/ 7065043 w 7586906"/>
              <a:gd name="connsiteY225" fmla="*/ 2000984 h 6325714"/>
              <a:gd name="connsiteX226" fmla="*/ 7198461 w 7586906"/>
              <a:gd name="connsiteY226" fmla="*/ 1999773 h 6325714"/>
              <a:gd name="connsiteX227" fmla="*/ 7128238 w 7586906"/>
              <a:gd name="connsiteY227" fmla="*/ 2075329 h 6325714"/>
              <a:gd name="connsiteX228" fmla="*/ 7035010 w 7586906"/>
              <a:gd name="connsiteY228" fmla="*/ 2157128 h 6325714"/>
              <a:gd name="connsiteX229" fmla="*/ 7009885 w 7586906"/>
              <a:gd name="connsiteY229" fmla="*/ 2176526 h 6325714"/>
              <a:gd name="connsiteX230" fmla="*/ 6893191 w 7586906"/>
              <a:gd name="connsiteY230" fmla="*/ 2411639 h 6325714"/>
              <a:gd name="connsiteX231" fmla="*/ 7030696 w 7586906"/>
              <a:gd name="connsiteY231" fmla="*/ 2358486 h 6325714"/>
              <a:gd name="connsiteX232" fmla="*/ 7115201 w 7586906"/>
              <a:gd name="connsiteY232" fmla="*/ 2399166 h 6325714"/>
              <a:gd name="connsiteX233" fmla="*/ 7173556 w 7586906"/>
              <a:gd name="connsiteY233" fmla="*/ 2471314 h 6325714"/>
              <a:gd name="connsiteX234" fmla="*/ 7158188 w 7586906"/>
              <a:gd name="connsiteY234" fmla="*/ 2507924 h 6325714"/>
              <a:gd name="connsiteX235" fmla="*/ 7031161 w 7586906"/>
              <a:gd name="connsiteY235" fmla="*/ 2588994 h 6325714"/>
              <a:gd name="connsiteX236" fmla="*/ 7149854 w 7586906"/>
              <a:gd name="connsiteY236" fmla="*/ 2546397 h 6325714"/>
              <a:gd name="connsiteX237" fmla="*/ 7200707 w 7586906"/>
              <a:gd name="connsiteY237" fmla="*/ 2536105 h 6325714"/>
              <a:gd name="connsiteX238" fmla="*/ 7196926 w 7586906"/>
              <a:gd name="connsiteY238" fmla="*/ 2565273 h 6325714"/>
              <a:gd name="connsiteX239" fmla="*/ 7197370 w 7586906"/>
              <a:gd name="connsiteY239" fmla="*/ 2566304 h 6325714"/>
              <a:gd name="connsiteX240" fmla="*/ 7212434 w 7586906"/>
              <a:gd name="connsiteY240" fmla="*/ 2590410 h 6325714"/>
              <a:gd name="connsiteX241" fmla="*/ 7173581 w 7586906"/>
              <a:gd name="connsiteY241" fmla="*/ 2588798 h 6325714"/>
              <a:gd name="connsiteX242" fmla="*/ 7040763 w 7586906"/>
              <a:gd name="connsiteY242" fmla="*/ 2730501 h 6325714"/>
              <a:gd name="connsiteX243" fmla="*/ 7042075 w 7586906"/>
              <a:gd name="connsiteY243" fmla="*/ 2729935 h 6325714"/>
              <a:gd name="connsiteX244" fmla="*/ 7084094 w 7586906"/>
              <a:gd name="connsiteY244" fmla="*/ 2709987 h 6325714"/>
              <a:gd name="connsiteX245" fmla="*/ 7085842 w 7586906"/>
              <a:gd name="connsiteY245" fmla="*/ 2708621 h 6325714"/>
              <a:gd name="connsiteX246" fmla="*/ 7111983 w 7586906"/>
              <a:gd name="connsiteY246" fmla="*/ 2713264 h 6325714"/>
              <a:gd name="connsiteX247" fmla="*/ 7079455 w 7586906"/>
              <a:gd name="connsiteY247" fmla="*/ 2742584 h 6325714"/>
              <a:gd name="connsiteX248" fmla="*/ 7031232 w 7586906"/>
              <a:gd name="connsiteY248" fmla="*/ 2789685 h 6325714"/>
              <a:gd name="connsiteX249" fmla="*/ 7031020 w 7586906"/>
              <a:gd name="connsiteY249" fmla="*/ 2791001 h 6325714"/>
              <a:gd name="connsiteX250" fmla="*/ 7014604 w 7586906"/>
              <a:gd name="connsiteY250" fmla="*/ 2836018 h 6325714"/>
              <a:gd name="connsiteX251" fmla="*/ 7233710 w 7586906"/>
              <a:gd name="connsiteY251" fmla="*/ 2777065 h 6325714"/>
              <a:gd name="connsiteX252" fmla="*/ 7239896 w 7586906"/>
              <a:gd name="connsiteY252" fmla="*/ 2784189 h 6325714"/>
              <a:gd name="connsiteX253" fmla="*/ 7377041 w 7586906"/>
              <a:gd name="connsiteY253" fmla="*/ 2744655 h 6325714"/>
              <a:gd name="connsiteX254" fmla="*/ 7378133 w 7586906"/>
              <a:gd name="connsiteY254" fmla="*/ 2743572 h 6325714"/>
              <a:gd name="connsiteX255" fmla="*/ 7413288 w 7586906"/>
              <a:gd name="connsiteY255" fmla="*/ 2751061 h 6325714"/>
              <a:gd name="connsiteX256" fmla="*/ 7394763 w 7586906"/>
              <a:gd name="connsiteY256" fmla="*/ 2773121 h 6325714"/>
              <a:gd name="connsiteX257" fmla="*/ 7301871 w 7586906"/>
              <a:gd name="connsiteY257" fmla="*/ 2799699 h 6325714"/>
              <a:gd name="connsiteX258" fmla="*/ 7257195 w 7586906"/>
              <a:gd name="connsiteY258" fmla="*/ 2815286 h 6325714"/>
              <a:gd name="connsiteX259" fmla="*/ 7131471 w 7586906"/>
              <a:gd name="connsiteY259" fmla="*/ 2931900 h 6325714"/>
              <a:gd name="connsiteX260" fmla="*/ 7122372 w 7586906"/>
              <a:gd name="connsiteY260" fmla="*/ 2952345 h 6325714"/>
              <a:gd name="connsiteX261" fmla="*/ 7219361 w 7586906"/>
              <a:gd name="connsiteY261" fmla="*/ 3041687 h 6325714"/>
              <a:gd name="connsiteX262" fmla="*/ 7270689 w 7586906"/>
              <a:gd name="connsiteY262" fmla="*/ 3053029 h 6325714"/>
              <a:gd name="connsiteX263" fmla="*/ 7263500 w 7586906"/>
              <a:gd name="connsiteY263" fmla="*/ 3056127 h 6325714"/>
              <a:gd name="connsiteX264" fmla="*/ 7263808 w 7586906"/>
              <a:gd name="connsiteY264" fmla="*/ 3055995 h 6325714"/>
              <a:gd name="connsiteX265" fmla="*/ 7270689 w 7586906"/>
              <a:gd name="connsiteY265" fmla="*/ 3053029 h 6325714"/>
              <a:gd name="connsiteX266" fmla="*/ 7273505 w 7586906"/>
              <a:gd name="connsiteY266" fmla="*/ 3053651 h 6325714"/>
              <a:gd name="connsiteX267" fmla="*/ 7440528 w 7586906"/>
              <a:gd name="connsiteY267" fmla="*/ 2944325 h 6325714"/>
              <a:gd name="connsiteX268" fmla="*/ 7421594 w 7586906"/>
              <a:gd name="connsiteY268" fmla="*/ 2994396 h 6325714"/>
              <a:gd name="connsiteX269" fmla="*/ 7425536 w 7586906"/>
              <a:gd name="connsiteY269" fmla="*/ 3008894 h 6325714"/>
              <a:gd name="connsiteX270" fmla="*/ 7422213 w 7586906"/>
              <a:gd name="connsiteY270" fmla="*/ 3009581 h 6325714"/>
              <a:gd name="connsiteX271" fmla="*/ 7425543 w 7586906"/>
              <a:gd name="connsiteY271" fmla="*/ 3008920 h 6325714"/>
              <a:gd name="connsiteX272" fmla="*/ 7425536 w 7586906"/>
              <a:gd name="connsiteY272" fmla="*/ 3008894 h 6325714"/>
              <a:gd name="connsiteX273" fmla="*/ 7428391 w 7586906"/>
              <a:gd name="connsiteY273" fmla="*/ 3008304 h 6325714"/>
              <a:gd name="connsiteX274" fmla="*/ 7455552 w 7586906"/>
              <a:gd name="connsiteY274" fmla="*/ 3036986 h 6325714"/>
              <a:gd name="connsiteX275" fmla="*/ 7312828 w 7586906"/>
              <a:gd name="connsiteY275" fmla="*/ 3173780 h 6325714"/>
              <a:gd name="connsiteX276" fmla="*/ 7262952 w 7586906"/>
              <a:gd name="connsiteY276" fmla="*/ 3238727 h 6325714"/>
              <a:gd name="connsiteX277" fmla="*/ 7306623 w 7586906"/>
              <a:gd name="connsiteY277" fmla="*/ 3238874 h 6325714"/>
              <a:gd name="connsiteX278" fmla="*/ 7374562 w 7586906"/>
              <a:gd name="connsiteY278" fmla="*/ 3260992 h 6325714"/>
              <a:gd name="connsiteX279" fmla="*/ 7376554 w 7586906"/>
              <a:gd name="connsiteY279" fmla="*/ 3263806 h 6325714"/>
              <a:gd name="connsiteX280" fmla="*/ 7444112 w 7586906"/>
              <a:gd name="connsiteY280" fmla="*/ 3333820 h 6325714"/>
              <a:gd name="connsiteX281" fmla="*/ 7444335 w 7586906"/>
              <a:gd name="connsiteY281" fmla="*/ 3334337 h 6325714"/>
              <a:gd name="connsiteX282" fmla="*/ 7444992 w 7586906"/>
              <a:gd name="connsiteY282" fmla="*/ 3334053 h 6325714"/>
              <a:gd name="connsiteX283" fmla="*/ 7445648 w 7586906"/>
              <a:gd name="connsiteY283" fmla="*/ 3333771 h 6325714"/>
              <a:gd name="connsiteX284" fmla="*/ 7470392 w 7586906"/>
              <a:gd name="connsiteY284" fmla="*/ 3324329 h 6325714"/>
              <a:gd name="connsiteX285" fmla="*/ 7472361 w 7586906"/>
              <a:gd name="connsiteY285" fmla="*/ 3323479 h 6325714"/>
              <a:gd name="connsiteX286" fmla="*/ 7473018 w 7586906"/>
              <a:gd name="connsiteY286" fmla="*/ 3323197 h 6325714"/>
              <a:gd name="connsiteX287" fmla="*/ 7474213 w 7586906"/>
              <a:gd name="connsiteY287" fmla="*/ 3322681 h 6325714"/>
              <a:gd name="connsiteX288" fmla="*/ 7476958 w 7586906"/>
              <a:gd name="connsiteY288" fmla="*/ 3321498 h 6325714"/>
              <a:gd name="connsiteX289" fmla="*/ 7517220 w 7586906"/>
              <a:gd name="connsiteY289" fmla="*/ 3339025 h 6325714"/>
              <a:gd name="connsiteX290" fmla="*/ 7477182 w 7586906"/>
              <a:gd name="connsiteY290" fmla="*/ 3359955 h 6325714"/>
              <a:gd name="connsiteX291" fmla="*/ 7213867 w 7586906"/>
              <a:gd name="connsiteY291" fmla="*/ 3477131 h 6325714"/>
              <a:gd name="connsiteX292" fmla="*/ 7318961 w 7586906"/>
              <a:gd name="connsiteY292" fmla="*/ 3473442 h 6325714"/>
              <a:gd name="connsiteX293" fmla="*/ 7441997 w 7586906"/>
              <a:gd name="connsiteY293" fmla="*/ 3422854 h 6325714"/>
              <a:gd name="connsiteX294" fmla="*/ 7438872 w 7586906"/>
              <a:gd name="connsiteY294" fmla="*/ 3433083 h 6325714"/>
              <a:gd name="connsiteX295" fmla="*/ 7432211 w 7586906"/>
              <a:gd name="connsiteY295" fmla="*/ 3438088 h 6325714"/>
              <a:gd name="connsiteX296" fmla="*/ 7291639 w 7586906"/>
              <a:gd name="connsiteY296" fmla="*/ 3605164 h 6325714"/>
              <a:gd name="connsiteX297" fmla="*/ 7308111 w 7586906"/>
              <a:gd name="connsiteY297" fmla="*/ 3645183 h 6325714"/>
              <a:gd name="connsiteX298" fmla="*/ 7393041 w 7586906"/>
              <a:gd name="connsiteY298" fmla="*/ 3683233 h 6325714"/>
              <a:gd name="connsiteX299" fmla="*/ 7321505 w 7586906"/>
              <a:gd name="connsiteY299" fmla="*/ 3759354 h 6325714"/>
              <a:gd name="connsiteX300" fmla="*/ 7354891 w 7586906"/>
              <a:gd name="connsiteY300" fmla="*/ 3764546 h 6325714"/>
              <a:gd name="connsiteX301" fmla="*/ 7424555 w 7586906"/>
              <a:gd name="connsiteY301" fmla="*/ 3743696 h 6325714"/>
              <a:gd name="connsiteX302" fmla="*/ 7516165 w 7586906"/>
              <a:gd name="connsiteY302" fmla="*/ 3723178 h 6325714"/>
              <a:gd name="connsiteX303" fmla="*/ 7506814 w 7586906"/>
              <a:gd name="connsiteY303" fmla="*/ 3775552 h 6325714"/>
              <a:gd name="connsiteX304" fmla="*/ 7508784 w 7586906"/>
              <a:gd name="connsiteY304" fmla="*/ 3774703 h 6325714"/>
              <a:gd name="connsiteX305" fmla="*/ 7533429 w 7586906"/>
              <a:gd name="connsiteY305" fmla="*/ 3767293 h 6325714"/>
              <a:gd name="connsiteX306" fmla="*/ 7561363 w 7586906"/>
              <a:gd name="connsiteY306" fmla="*/ 3759382 h 6325714"/>
              <a:gd name="connsiteX307" fmla="*/ 7561363 w 7586906"/>
              <a:gd name="connsiteY307" fmla="*/ 3759382 h 6325714"/>
              <a:gd name="connsiteX308" fmla="*/ 7560484 w 7586906"/>
              <a:gd name="connsiteY308" fmla="*/ 3759149 h 6325714"/>
              <a:gd name="connsiteX309" fmla="*/ 7564880 w 7586906"/>
              <a:gd name="connsiteY309" fmla="*/ 3760315 h 6325714"/>
              <a:gd name="connsiteX310" fmla="*/ 7557669 w 7586906"/>
              <a:gd name="connsiteY310" fmla="*/ 3803200 h 6325714"/>
              <a:gd name="connsiteX311" fmla="*/ 7486829 w 7586906"/>
              <a:gd name="connsiteY311" fmla="*/ 3810482 h 6325714"/>
              <a:gd name="connsiteX312" fmla="*/ 7472158 w 7586906"/>
              <a:gd name="connsiteY312" fmla="*/ 3816194 h 6325714"/>
              <a:gd name="connsiteX313" fmla="*/ 7325915 w 7586906"/>
              <a:gd name="connsiteY313" fmla="*/ 3876173 h 6325714"/>
              <a:gd name="connsiteX314" fmla="*/ 7278803 w 7586906"/>
              <a:gd name="connsiteY314" fmla="*/ 3887914 h 6325714"/>
              <a:gd name="connsiteX315" fmla="*/ 7249908 w 7586906"/>
              <a:gd name="connsiteY315" fmla="*/ 3900370 h 6325714"/>
              <a:gd name="connsiteX316" fmla="*/ 7228777 w 7586906"/>
              <a:gd name="connsiteY316" fmla="*/ 3927225 h 6325714"/>
              <a:gd name="connsiteX317" fmla="*/ 6952402 w 7586906"/>
              <a:gd name="connsiteY317" fmla="*/ 4062881 h 6325714"/>
              <a:gd name="connsiteX318" fmla="*/ 6946714 w 7586906"/>
              <a:gd name="connsiteY318" fmla="*/ 4065945 h 6325714"/>
              <a:gd name="connsiteX319" fmla="*/ 6946714 w 7586906"/>
              <a:gd name="connsiteY319" fmla="*/ 4065945 h 6325714"/>
              <a:gd name="connsiteX320" fmla="*/ 6943654 w 7586906"/>
              <a:gd name="connsiteY320" fmla="*/ 4067876 h 6325714"/>
              <a:gd name="connsiteX321" fmla="*/ 6819940 w 7586906"/>
              <a:gd name="connsiteY321" fmla="*/ 4115084 h 6325714"/>
              <a:gd name="connsiteX322" fmla="*/ 6819283 w 7586906"/>
              <a:gd name="connsiteY322" fmla="*/ 4115367 h 6325714"/>
              <a:gd name="connsiteX323" fmla="*/ 6817969 w 7586906"/>
              <a:gd name="connsiteY323" fmla="*/ 4115933 h 6325714"/>
              <a:gd name="connsiteX324" fmla="*/ 6799247 w 7586906"/>
              <a:gd name="connsiteY324" fmla="*/ 4122856 h 6325714"/>
              <a:gd name="connsiteX325" fmla="*/ 6777244 w 7586906"/>
              <a:gd name="connsiteY325" fmla="*/ 4131652 h 6325714"/>
              <a:gd name="connsiteX326" fmla="*/ 6780193 w 7586906"/>
              <a:gd name="connsiteY326" fmla="*/ 4129349 h 6325714"/>
              <a:gd name="connsiteX327" fmla="*/ 6777244 w 7586906"/>
              <a:gd name="connsiteY327" fmla="*/ 4131652 h 6325714"/>
              <a:gd name="connsiteX328" fmla="*/ 6777244 w 7586906"/>
              <a:gd name="connsiteY328" fmla="*/ 4131652 h 6325714"/>
              <a:gd name="connsiteX329" fmla="*/ 6773748 w 7586906"/>
              <a:gd name="connsiteY329" fmla="*/ 4134383 h 6325714"/>
              <a:gd name="connsiteX330" fmla="*/ 6678634 w 7586906"/>
              <a:gd name="connsiteY330" fmla="*/ 4193742 h 6325714"/>
              <a:gd name="connsiteX331" fmla="*/ 6230276 w 7586906"/>
              <a:gd name="connsiteY331" fmla="*/ 4378443 h 6325714"/>
              <a:gd name="connsiteX332" fmla="*/ 6227649 w 7586906"/>
              <a:gd name="connsiteY332" fmla="*/ 4379575 h 6325714"/>
              <a:gd name="connsiteX333" fmla="*/ 6226335 w 7586906"/>
              <a:gd name="connsiteY333" fmla="*/ 4380141 h 6325714"/>
              <a:gd name="connsiteX334" fmla="*/ 6225679 w 7586906"/>
              <a:gd name="connsiteY334" fmla="*/ 4380424 h 6325714"/>
              <a:gd name="connsiteX335" fmla="*/ 6222396 w 7586906"/>
              <a:gd name="connsiteY335" fmla="*/ 4381839 h 6325714"/>
              <a:gd name="connsiteX336" fmla="*/ 6081808 w 7586906"/>
              <a:gd name="connsiteY336" fmla="*/ 4433261 h 6325714"/>
              <a:gd name="connsiteX337" fmla="*/ 6131167 w 7586906"/>
              <a:gd name="connsiteY337" fmla="*/ 4430343 h 6325714"/>
              <a:gd name="connsiteX338" fmla="*/ 6315659 w 7586906"/>
              <a:gd name="connsiteY338" fmla="*/ 4365494 h 6325714"/>
              <a:gd name="connsiteX339" fmla="*/ 6313765 w 7586906"/>
              <a:gd name="connsiteY339" fmla="*/ 4367085 h 6325714"/>
              <a:gd name="connsiteX340" fmla="*/ 6315786 w 7586906"/>
              <a:gd name="connsiteY340" fmla="*/ 4365449 h 6325714"/>
              <a:gd name="connsiteX341" fmla="*/ 6315659 w 7586906"/>
              <a:gd name="connsiteY341" fmla="*/ 4365494 h 6325714"/>
              <a:gd name="connsiteX342" fmla="*/ 6318624 w 7586906"/>
              <a:gd name="connsiteY342" fmla="*/ 4363002 h 6325714"/>
              <a:gd name="connsiteX343" fmla="*/ 6367423 w 7586906"/>
              <a:gd name="connsiteY343" fmla="*/ 4376848 h 6325714"/>
              <a:gd name="connsiteX344" fmla="*/ 6331390 w 7586906"/>
              <a:gd name="connsiteY344" fmla="*/ 4407068 h 6325714"/>
              <a:gd name="connsiteX345" fmla="*/ 6195388 w 7586906"/>
              <a:gd name="connsiteY345" fmla="*/ 4454677 h 6325714"/>
              <a:gd name="connsiteX346" fmla="*/ 6239367 w 7586906"/>
              <a:gd name="connsiteY346" fmla="*/ 4469989 h 6325714"/>
              <a:gd name="connsiteX347" fmla="*/ 5733634 w 7586906"/>
              <a:gd name="connsiteY347" fmla="*/ 4675138 h 6325714"/>
              <a:gd name="connsiteX348" fmla="*/ 5731452 w 7586906"/>
              <a:gd name="connsiteY348" fmla="*/ 4677303 h 6325714"/>
              <a:gd name="connsiteX349" fmla="*/ 5656704 w 7586906"/>
              <a:gd name="connsiteY349" fmla="*/ 4691777 h 6325714"/>
              <a:gd name="connsiteX350" fmla="*/ 5655825 w 7586906"/>
              <a:gd name="connsiteY350" fmla="*/ 4691544 h 6325714"/>
              <a:gd name="connsiteX351" fmla="*/ 5656704 w 7586906"/>
              <a:gd name="connsiteY351" fmla="*/ 4691777 h 6325714"/>
              <a:gd name="connsiteX352" fmla="*/ 5653633 w 7586906"/>
              <a:gd name="connsiteY352" fmla="*/ 4691877 h 6325714"/>
              <a:gd name="connsiteX353" fmla="*/ 5601276 w 7586906"/>
              <a:gd name="connsiteY353" fmla="*/ 4707714 h 6325714"/>
              <a:gd name="connsiteX354" fmla="*/ 5648674 w 7586906"/>
              <a:gd name="connsiteY354" fmla="*/ 4669536 h 6325714"/>
              <a:gd name="connsiteX355" fmla="*/ 5643558 w 7586906"/>
              <a:gd name="connsiteY355" fmla="*/ 4657666 h 6325714"/>
              <a:gd name="connsiteX356" fmla="*/ 5617491 w 7586906"/>
              <a:gd name="connsiteY356" fmla="*/ 4665843 h 6325714"/>
              <a:gd name="connsiteX357" fmla="*/ 5436475 w 7586906"/>
              <a:gd name="connsiteY357" fmla="*/ 4746319 h 6325714"/>
              <a:gd name="connsiteX358" fmla="*/ 5383970 w 7586906"/>
              <a:gd name="connsiteY358" fmla="*/ 4774458 h 6325714"/>
              <a:gd name="connsiteX359" fmla="*/ 5356665 w 7586906"/>
              <a:gd name="connsiteY359" fmla="*/ 4796020 h 6325714"/>
              <a:gd name="connsiteX360" fmla="*/ 5223515 w 7586906"/>
              <a:gd name="connsiteY360" fmla="*/ 4880954 h 6325714"/>
              <a:gd name="connsiteX361" fmla="*/ 5031186 w 7586906"/>
              <a:gd name="connsiteY361" fmla="*/ 4940604 h 6325714"/>
              <a:gd name="connsiteX362" fmla="*/ 4971753 w 7586906"/>
              <a:gd name="connsiteY362" fmla="*/ 4947253 h 6325714"/>
              <a:gd name="connsiteX363" fmla="*/ 4660593 w 7586906"/>
              <a:gd name="connsiteY363" fmla="*/ 5063633 h 6325714"/>
              <a:gd name="connsiteX364" fmla="*/ 4408515 w 7586906"/>
              <a:gd name="connsiteY364" fmla="*/ 5150875 h 6325714"/>
              <a:gd name="connsiteX365" fmla="*/ 4335442 w 7586906"/>
              <a:gd name="connsiteY365" fmla="*/ 5189105 h 6325714"/>
              <a:gd name="connsiteX366" fmla="*/ 4180959 w 7586906"/>
              <a:gd name="connsiteY366" fmla="*/ 5266100 h 6325714"/>
              <a:gd name="connsiteX367" fmla="*/ 4110596 w 7586906"/>
              <a:gd name="connsiteY367" fmla="*/ 5279907 h 6325714"/>
              <a:gd name="connsiteX368" fmla="*/ 3362911 w 7586906"/>
              <a:gd name="connsiteY368" fmla="*/ 5615666 h 6325714"/>
              <a:gd name="connsiteX369" fmla="*/ 3321668 w 7586906"/>
              <a:gd name="connsiteY369" fmla="*/ 5655474 h 6325714"/>
              <a:gd name="connsiteX370" fmla="*/ 3275097 w 7586906"/>
              <a:gd name="connsiteY370" fmla="*/ 5722669 h 6325714"/>
              <a:gd name="connsiteX371" fmla="*/ 3287254 w 7586906"/>
              <a:gd name="connsiteY371" fmla="*/ 5662353 h 6325714"/>
              <a:gd name="connsiteX372" fmla="*/ 3162671 w 7586906"/>
              <a:gd name="connsiteY372" fmla="*/ 5711159 h 6325714"/>
              <a:gd name="connsiteX373" fmla="*/ 3131076 w 7586906"/>
              <a:gd name="connsiteY373" fmla="*/ 5749869 h 6325714"/>
              <a:gd name="connsiteX374" fmla="*/ 3040822 w 7586906"/>
              <a:gd name="connsiteY374" fmla="*/ 5777147 h 6325714"/>
              <a:gd name="connsiteX375" fmla="*/ 2854415 w 7586906"/>
              <a:gd name="connsiteY375" fmla="*/ 5874022 h 6325714"/>
              <a:gd name="connsiteX376" fmla="*/ 2724325 w 7586906"/>
              <a:gd name="connsiteY376" fmla="*/ 5919083 h 6325714"/>
              <a:gd name="connsiteX377" fmla="*/ 2699043 w 7586906"/>
              <a:gd name="connsiteY377" fmla="*/ 5948952 h 6325714"/>
              <a:gd name="connsiteX378" fmla="*/ 2294410 w 7586906"/>
              <a:gd name="connsiteY378" fmla="*/ 6142955 h 6325714"/>
              <a:gd name="connsiteX379" fmla="*/ 2151611 w 7586906"/>
              <a:gd name="connsiteY379" fmla="*/ 6228988 h 6325714"/>
              <a:gd name="connsiteX380" fmla="*/ 1979343 w 7586906"/>
              <a:gd name="connsiteY380" fmla="*/ 6304469 h 6325714"/>
              <a:gd name="connsiteX381" fmla="*/ 1872809 w 7586906"/>
              <a:gd name="connsiteY381" fmla="*/ 6324689 h 6325714"/>
              <a:gd name="connsiteX382" fmla="*/ 1861929 w 7586906"/>
              <a:gd name="connsiteY382" fmla="*/ 6303064 h 6325714"/>
              <a:gd name="connsiteX383" fmla="*/ 1689761 w 7586906"/>
              <a:gd name="connsiteY383" fmla="*/ 6169213 h 6325714"/>
              <a:gd name="connsiteX384" fmla="*/ 1478896 w 7586906"/>
              <a:gd name="connsiteY384" fmla="*/ 5985339 h 6325714"/>
              <a:gd name="connsiteX385" fmla="*/ 1401301 w 7586906"/>
              <a:gd name="connsiteY385" fmla="*/ 5812556 h 6325714"/>
              <a:gd name="connsiteX386" fmla="*/ 1366727 w 7586906"/>
              <a:gd name="connsiteY386" fmla="*/ 5754025 h 6325714"/>
              <a:gd name="connsiteX387" fmla="*/ 1322162 w 7586906"/>
              <a:gd name="connsiteY387" fmla="*/ 5675933 h 6325714"/>
              <a:gd name="connsiteX388" fmla="*/ 1255441 w 7586906"/>
              <a:gd name="connsiteY388" fmla="*/ 5636766 h 6325714"/>
              <a:gd name="connsiteX389" fmla="*/ 1174527 w 7586906"/>
              <a:gd name="connsiteY389" fmla="*/ 5609837 h 6325714"/>
              <a:gd name="connsiteX390" fmla="*/ 1143757 w 7586906"/>
              <a:gd name="connsiteY390" fmla="*/ 5601682 h 6325714"/>
              <a:gd name="connsiteX391" fmla="*/ 1091312 w 7586906"/>
              <a:gd name="connsiteY391" fmla="*/ 5526988 h 6325714"/>
              <a:gd name="connsiteX392" fmla="*/ 1106598 w 7586906"/>
              <a:gd name="connsiteY392" fmla="*/ 5287855 h 6325714"/>
              <a:gd name="connsiteX393" fmla="*/ 1045625 w 7586906"/>
              <a:gd name="connsiteY393" fmla="*/ 5180731 h 6325714"/>
              <a:gd name="connsiteX394" fmla="*/ 1008224 w 7586906"/>
              <a:gd name="connsiteY394" fmla="*/ 5164419 h 6325714"/>
              <a:gd name="connsiteX395" fmla="*/ 927775 w 7586906"/>
              <a:gd name="connsiteY395" fmla="*/ 5104244 h 6325714"/>
              <a:gd name="connsiteX396" fmla="*/ 901630 w 7586906"/>
              <a:gd name="connsiteY396" fmla="*/ 5023720 h 6325714"/>
              <a:gd name="connsiteX397" fmla="*/ 913978 w 7586906"/>
              <a:gd name="connsiteY397" fmla="*/ 4958425 h 6325714"/>
              <a:gd name="connsiteX398" fmla="*/ 921243 w 7586906"/>
              <a:gd name="connsiteY398" fmla="*/ 4924696 h 6325714"/>
              <a:gd name="connsiteX399" fmla="*/ 871587 w 7586906"/>
              <a:gd name="connsiteY399" fmla="*/ 4914278 h 6325714"/>
              <a:gd name="connsiteX400" fmla="*/ 777263 w 7586906"/>
              <a:gd name="connsiteY400" fmla="*/ 4883339 h 6325714"/>
              <a:gd name="connsiteX401" fmla="*/ 734202 w 7586906"/>
              <a:gd name="connsiteY401" fmla="*/ 4799703 h 6325714"/>
              <a:gd name="connsiteX402" fmla="*/ 759915 w 7586906"/>
              <a:gd name="connsiteY402" fmla="*/ 4655213 h 6325714"/>
              <a:gd name="connsiteX403" fmla="*/ 753071 w 7586906"/>
              <a:gd name="connsiteY403" fmla="*/ 4648371 h 6325714"/>
              <a:gd name="connsiteX404" fmla="*/ 752192 w 7586906"/>
              <a:gd name="connsiteY404" fmla="*/ 4648138 h 6325714"/>
              <a:gd name="connsiteX405" fmla="*/ 728540 w 7586906"/>
              <a:gd name="connsiteY405" fmla="*/ 4656497 h 6325714"/>
              <a:gd name="connsiteX406" fmla="*/ 725034 w 7586906"/>
              <a:gd name="connsiteY406" fmla="*/ 4657397 h 6325714"/>
              <a:gd name="connsiteX407" fmla="*/ 672232 w 7586906"/>
              <a:gd name="connsiteY407" fmla="*/ 4634262 h 6325714"/>
              <a:gd name="connsiteX408" fmla="*/ 776085 w 7586906"/>
              <a:gd name="connsiteY408" fmla="*/ 4568077 h 6325714"/>
              <a:gd name="connsiteX409" fmla="*/ 837073 w 7586906"/>
              <a:gd name="connsiteY409" fmla="*/ 4527099 h 6325714"/>
              <a:gd name="connsiteX410" fmla="*/ 849921 w 7586906"/>
              <a:gd name="connsiteY410" fmla="*/ 4509935 h 6325714"/>
              <a:gd name="connsiteX411" fmla="*/ 851943 w 7586906"/>
              <a:gd name="connsiteY411" fmla="*/ 4518242 h 6325714"/>
              <a:gd name="connsiteX412" fmla="*/ 850556 w 7586906"/>
              <a:gd name="connsiteY412" fmla="*/ 4505989 h 6325714"/>
              <a:gd name="connsiteX413" fmla="*/ 849921 w 7586906"/>
              <a:gd name="connsiteY413" fmla="*/ 4509935 h 6325714"/>
              <a:gd name="connsiteX414" fmla="*/ 845906 w 7586906"/>
              <a:gd name="connsiteY414" fmla="*/ 4498814 h 6325714"/>
              <a:gd name="connsiteX415" fmla="*/ 836849 w 7586906"/>
              <a:gd name="connsiteY415" fmla="*/ 4488643 h 6325714"/>
              <a:gd name="connsiteX416" fmla="*/ 821681 w 7586906"/>
              <a:gd name="connsiteY416" fmla="*/ 4484166 h 6325714"/>
              <a:gd name="connsiteX417" fmla="*/ 796406 w 7586906"/>
              <a:gd name="connsiteY417" fmla="*/ 4439984 h 6325714"/>
              <a:gd name="connsiteX418" fmla="*/ 811436 w 7586906"/>
              <a:gd name="connsiteY418" fmla="*/ 4420655 h 6325714"/>
              <a:gd name="connsiteX419" fmla="*/ 765465 w 7586906"/>
              <a:gd name="connsiteY419" fmla="*/ 4402530 h 6325714"/>
              <a:gd name="connsiteX420" fmla="*/ 758092 w 7586906"/>
              <a:gd name="connsiteY420" fmla="*/ 4380006 h 6325714"/>
              <a:gd name="connsiteX421" fmla="*/ 761746 w 7586906"/>
              <a:gd name="connsiteY421" fmla="*/ 4366803 h 6325714"/>
              <a:gd name="connsiteX422" fmla="*/ 682188 w 7586906"/>
              <a:gd name="connsiteY422" fmla="*/ 4346633 h 6325714"/>
              <a:gd name="connsiteX423" fmla="*/ 631770 w 7586906"/>
              <a:gd name="connsiteY423" fmla="*/ 4356126 h 6325714"/>
              <a:gd name="connsiteX424" fmla="*/ 615788 w 7586906"/>
              <a:gd name="connsiteY424" fmla="*/ 4400346 h 6325714"/>
              <a:gd name="connsiteX425" fmla="*/ 580463 w 7586906"/>
              <a:gd name="connsiteY425" fmla="*/ 4401497 h 6325714"/>
              <a:gd name="connsiteX426" fmla="*/ 579138 w 7586906"/>
              <a:gd name="connsiteY426" fmla="*/ 4362291 h 6325714"/>
              <a:gd name="connsiteX427" fmla="*/ 593543 w 7586906"/>
              <a:gd name="connsiteY427" fmla="*/ 4348739 h 6325714"/>
              <a:gd name="connsiteX428" fmla="*/ 654518 w 7586906"/>
              <a:gd name="connsiteY428" fmla="*/ 4267990 h 6325714"/>
              <a:gd name="connsiteX429" fmla="*/ 684070 w 7586906"/>
              <a:gd name="connsiteY429" fmla="*/ 4255252 h 6325714"/>
              <a:gd name="connsiteX430" fmla="*/ 718577 w 7586906"/>
              <a:gd name="connsiteY430" fmla="*/ 4226914 h 6325714"/>
              <a:gd name="connsiteX431" fmla="*/ 745502 w 7586906"/>
              <a:gd name="connsiteY431" fmla="*/ 4215308 h 6325714"/>
              <a:gd name="connsiteX432" fmla="*/ 568794 w 7586906"/>
              <a:gd name="connsiteY432" fmla="*/ 3942663 h 6325714"/>
              <a:gd name="connsiteX433" fmla="*/ 559673 w 7586906"/>
              <a:gd name="connsiteY433" fmla="*/ 3921504 h 6325714"/>
              <a:gd name="connsiteX434" fmla="*/ 464755 w 7586906"/>
              <a:gd name="connsiteY434" fmla="*/ 3863894 h 6325714"/>
              <a:gd name="connsiteX435" fmla="*/ 521554 w 7586906"/>
              <a:gd name="connsiteY435" fmla="*/ 3706615 h 6325714"/>
              <a:gd name="connsiteX436" fmla="*/ 468595 w 7586906"/>
              <a:gd name="connsiteY436" fmla="*/ 3731892 h 6325714"/>
              <a:gd name="connsiteX437" fmla="*/ 468861 w 7586906"/>
              <a:gd name="connsiteY437" fmla="*/ 3739733 h 6325714"/>
              <a:gd name="connsiteX438" fmla="*/ 434139 w 7586906"/>
              <a:gd name="connsiteY438" fmla="*/ 3731446 h 6325714"/>
              <a:gd name="connsiteX439" fmla="*/ 495645 w 7586906"/>
              <a:gd name="connsiteY439" fmla="*/ 3666380 h 6325714"/>
              <a:gd name="connsiteX440" fmla="*/ 513046 w 7586906"/>
              <a:gd name="connsiteY440" fmla="*/ 3639908 h 6325714"/>
              <a:gd name="connsiteX441" fmla="*/ 488494 w 7586906"/>
              <a:gd name="connsiteY441" fmla="*/ 3644372 h 6325714"/>
              <a:gd name="connsiteX442" fmla="*/ 387582 w 7586906"/>
              <a:gd name="connsiteY442" fmla="*/ 3612599 h 6325714"/>
              <a:gd name="connsiteX443" fmla="*/ 401362 w 7586906"/>
              <a:gd name="connsiteY443" fmla="*/ 3604825 h 6325714"/>
              <a:gd name="connsiteX444" fmla="*/ 401351 w 7586906"/>
              <a:gd name="connsiteY444" fmla="*/ 3602993 h 6325714"/>
              <a:gd name="connsiteX445" fmla="*/ 416019 w 7586906"/>
              <a:gd name="connsiteY445" fmla="*/ 3559340 h 6325714"/>
              <a:gd name="connsiteX446" fmla="*/ 412514 w 7586906"/>
              <a:gd name="connsiteY446" fmla="*/ 3560239 h 6325714"/>
              <a:gd name="connsiteX447" fmla="*/ 412080 w 7586906"/>
              <a:gd name="connsiteY447" fmla="*/ 3561038 h 6325714"/>
              <a:gd name="connsiteX448" fmla="*/ 412291 w 7586906"/>
              <a:gd name="connsiteY448" fmla="*/ 3559723 h 6325714"/>
              <a:gd name="connsiteX449" fmla="*/ 411857 w 7586906"/>
              <a:gd name="connsiteY449" fmla="*/ 3560522 h 6325714"/>
              <a:gd name="connsiteX450" fmla="*/ 410342 w 7586906"/>
              <a:gd name="connsiteY450" fmla="*/ 3564235 h 6325714"/>
              <a:gd name="connsiteX451" fmla="*/ 332533 w 7586906"/>
              <a:gd name="connsiteY451" fmla="*/ 3580641 h 6325714"/>
              <a:gd name="connsiteX452" fmla="*/ 328275 w 7586906"/>
              <a:gd name="connsiteY452" fmla="*/ 3565342 h 6325714"/>
              <a:gd name="connsiteX453" fmla="*/ 322936 w 7586906"/>
              <a:gd name="connsiteY453" fmla="*/ 3552957 h 6325714"/>
              <a:gd name="connsiteX454" fmla="*/ 332998 w 7586906"/>
              <a:gd name="connsiteY454" fmla="*/ 3547395 h 6325714"/>
              <a:gd name="connsiteX455" fmla="*/ 332119 w 7586906"/>
              <a:gd name="connsiteY455" fmla="*/ 3547162 h 6325714"/>
              <a:gd name="connsiteX456" fmla="*/ 328983 w 7586906"/>
              <a:gd name="connsiteY456" fmla="*/ 3536274 h 6325714"/>
              <a:gd name="connsiteX457" fmla="*/ 283055 w 7586906"/>
              <a:gd name="connsiteY457" fmla="*/ 3525474 h 6325714"/>
              <a:gd name="connsiteX458" fmla="*/ 307786 w 7586906"/>
              <a:gd name="connsiteY458" fmla="*/ 3476260 h 6325714"/>
              <a:gd name="connsiteX459" fmla="*/ 318249 w 7586906"/>
              <a:gd name="connsiteY459" fmla="*/ 3426466 h 6325714"/>
              <a:gd name="connsiteX460" fmla="*/ 316936 w 7586906"/>
              <a:gd name="connsiteY460" fmla="*/ 3427032 h 6325714"/>
              <a:gd name="connsiteX461" fmla="*/ 269504 w 7586906"/>
              <a:gd name="connsiteY461" fmla="*/ 3421775 h 6325714"/>
              <a:gd name="connsiteX462" fmla="*/ 253743 w 7586906"/>
              <a:gd name="connsiteY462" fmla="*/ 3428569 h 6325714"/>
              <a:gd name="connsiteX463" fmla="*/ 295548 w 7586906"/>
              <a:gd name="connsiteY463" fmla="*/ 3371995 h 6325714"/>
              <a:gd name="connsiteX464" fmla="*/ 342088 w 7586906"/>
              <a:gd name="connsiteY464" fmla="*/ 3337246 h 6325714"/>
              <a:gd name="connsiteX465" fmla="*/ 343625 w 7586906"/>
              <a:gd name="connsiteY465" fmla="*/ 3337196 h 6325714"/>
              <a:gd name="connsiteX466" fmla="*/ 380908 w 7586906"/>
              <a:gd name="connsiteY466" fmla="*/ 3333364 h 6325714"/>
              <a:gd name="connsiteX467" fmla="*/ 346048 w 7586906"/>
              <a:gd name="connsiteY467" fmla="*/ 3301270 h 6325714"/>
              <a:gd name="connsiteX468" fmla="*/ 276045 w 7586906"/>
              <a:gd name="connsiteY468" fmla="*/ 3301459 h 6325714"/>
              <a:gd name="connsiteX469" fmla="*/ 261407 w 7586906"/>
              <a:gd name="connsiteY469" fmla="*/ 3312665 h 6325714"/>
              <a:gd name="connsiteX470" fmla="*/ 236622 w 7586906"/>
              <a:gd name="connsiteY470" fmla="*/ 3314782 h 6325714"/>
              <a:gd name="connsiteX471" fmla="*/ 244533 w 7586906"/>
              <a:gd name="connsiteY471" fmla="*/ 3278938 h 6325714"/>
              <a:gd name="connsiteX472" fmla="*/ 304791 w 7586906"/>
              <a:gd name="connsiteY472" fmla="*/ 3263366 h 6325714"/>
              <a:gd name="connsiteX473" fmla="*/ 305448 w 7586906"/>
              <a:gd name="connsiteY473" fmla="*/ 3263083 h 6325714"/>
              <a:gd name="connsiteX474" fmla="*/ 306104 w 7586906"/>
              <a:gd name="connsiteY474" fmla="*/ 3262800 h 6325714"/>
              <a:gd name="connsiteX475" fmla="*/ 332827 w 7586906"/>
              <a:gd name="connsiteY475" fmla="*/ 3254340 h 6325714"/>
              <a:gd name="connsiteX476" fmla="*/ 334648 w 7586906"/>
              <a:gd name="connsiteY476" fmla="*/ 3227854 h 6325714"/>
              <a:gd name="connsiteX477" fmla="*/ 307879 w 7586906"/>
              <a:gd name="connsiteY477" fmla="*/ 3153106 h 6325714"/>
              <a:gd name="connsiteX478" fmla="*/ 312274 w 7586906"/>
              <a:gd name="connsiteY478" fmla="*/ 3154271 h 6325714"/>
              <a:gd name="connsiteX479" fmla="*/ 302604 w 7586906"/>
              <a:gd name="connsiteY479" fmla="*/ 3151708 h 6325714"/>
              <a:gd name="connsiteX480" fmla="*/ 301736 w 7586906"/>
              <a:gd name="connsiteY480" fmla="*/ 3153307 h 6325714"/>
              <a:gd name="connsiteX481" fmla="*/ 231839 w 7586906"/>
              <a:gd name="connsiteY481" fmla="*/ 3171808 h 6325714"/>
              <a:gd name="connsiteX482" fmla="*/ 185731 w 7586906"/>
              <a:gd name="connsiteY482" fmla="*/ 3167817 h 6325714"/>
              <a:gd name="connsiteX483" fmla="*/ 203822 w 7586906"/>
              <a:gd name="connsiteY483" fmla="*/ 3146556 h 6325714"/>
              <a:gd name="connsiteX484" fmla="*/ 202943 w 7586906"/>
              <a:gd name="connsiteY484" fmla="*/ 3146323 h 6325714"/>
              <a:gd name="connsiteX485" fmla="*/ 203822 w 7586906"/>
              <a:gd name="connsiteY485" fmla="*/ 3146556 h 6325714"/>
              <a:gd name="connsiteX486" fmla="*/ 200528 w 7586906"/>
              <a:gd name="connsiteY486" fmla="*/ 3146140 h 6325714"/>
              <a:gd name="connsiteX487" fmla="*/ 132028 w 7586906"/>
              <a:gd name="connsiteY487" fmla="*/ 3102845 h 6325714"/>
              <a:gd name="connsiteX488" fmla="*/ 144282 w 7586906"/>
              <a:gd name="connsiteY488" fmla="*/ 3096951 h 6325714"/>
              <a:gd name="connsiteX489" fmla="*/ 154291 w 7586906"/>
              <a:gd name="connsiteY489" fmla="*/ 3082233 h 6325714"/>
              <a:gd name="connsiteX490" fmla="*/ 140115 w 7586906"/>
              <a:gd name="connsiteY490" fmla="*/ 2984311 h 6325714"/>
              <a:gd name="connsiteX491" fmla="*/ 134935 w 7586906"/>
              <a:gd name="connsiteY491" fmla="*/ 2999394 h 6325714"/>
              <a:gd name="connsiteX492" fmla="*/ 105098 w 7586906"/>
              <a:gd name="connsiteY492" fmla="*/ 3000629 h 6325714"/>
              <a:gd name="connsiteX493" fmla="*/ 91814 w 7586906"/>
              <a:gd name="connsiteY493" fmla="*/ 2980653 h 6325714"/>
              <a:gd name="connsiteX494" fmla="*/ 85173 w 7586906"/>
              <a:gd name="connsiteY494" fmla="*/ 2970665 h 6325714"/>
              <a:gd name="connsiteX495" fmla="*/ 62537 w 7586906"/>
              <a:gd name="connsiteY495" fmla="*/ 2965122 h 6325714"/>
              <a:gd name="connsiteX496" fmla="*/ 73637 w 7586906"/>
              <a:gd name="connsiteY496" fmla="*/ 2949323 h 6325714"/>
              <a:gd name="connsiteX497" fmla="*/ 91069 w 7586906"/>
              <a:gd name="connsiteY497" fmla="*/ 2890404 h 6325714"/>
              <a:gd name="connsiteX498" fmla="*/ 31737 w 7586906"/>
              <a:gd name="connsiteY498" fmla="*/ 2725660 h 6325714"/>
              <a:gd name="connsiteX499" fmla="*/ 30994 w 7586906"/>
              <a:gd name="connsiteY499" fmla="*/ 2711294 h 6325714"/>
              <a:gd name="connsiteX500" fmla="*/ 0 w 7586906"/>
              <a:gd name="connsiteY500" fmla="*/ 2664682 h 6325714"/>
              <a:gd name="connsiteX501" fmla="*/ 4142 w 7586906"/>
              <a:gd name="connsiteY501" fmla="*/ 2659837 h 6325714"/>
              <a:gd name="connsiteX502" fmla="*/ 113033 w 7586906"/>
              <a:gd name="connsiteY502" fmla="*/ 2516822 h 6325714"/>
              <a:gd name="connsiteX503" fmla="*/ 136767 w 7586906"/>
              <a:gd name="connsiteY503" fmla="*/ 2409289 h 6325714"/>
              <a:gd name="connsiteX504" fmla="*/ 131280 w 7586906"/>
              <a:gd name="connsiteY504" fmla="*/ 2409207 h 6325714"/>
              <a:gd name="connsiteX505" fmla="*/ 130623 w 7586906"/>
              <a:gd name="connsiteY505" fmla="*/ 2409490 h 6325714"/>
              <a:gd name="connsiteX506" fmla="*/ 129320 w 7586906"/>
              <a:gd name="connsiteY506" fmla="*/ 2411887 h 6325714"/>
              <a:gd name="connsiteX507" fmla="*/ 108858 w 7586906"/>
              <a:gd name="connsiteY507" fmla="*/ 2478231 h 6325714"/>
              <a:gd name="connsiteX508" fmla="*/ 59766 w 7586906"/>
              <a:gd name="connsiteY508" fmla="*/ 2526931 h 6325714"/>
              <a:gd name="connsiteX509" fmla="*/ 20288 w 7586906"/>
              <a:gd name="connsiteY509" fmla="*/ 2493157 h 6325714"/>
              <a:gd name="connsiteX510" fmla="*/ 114797 w 7586906"/>
              <a:gd name="connsiteY510" fmla="*/ 2367356 h 6325714"/>
              <a:gd name="connsiteX511" fmla="*/ 116978 w 7586906"/>
              <a:gd name="connsiteY511" fmla="*/ 2365191 h 6325714"/>
              <a:gd name="connsiteX512" fmla="*/ 161558 w 7586906"/>
              <a:gd name="connsiteY512" fmla="*/ 2295182 h 6325714"/>
              <a:gd name="connsiteX513" fmla="*/ 168635 w 7586906"/>
              <a:gd name="connsiteY513" fmla="*/ 2342313 h 6325714"/>
              <a:gd name="connsiteX514" fmla="*/ 186801 w 7586906"/>
              <a:gd name="connsiteY514" fmla="*/ 2333870 h 6325714"/>
              <a:gd name="connsiteX515" fmla="*/ 210643 w 7586906"/>
              <a:gd name="connsiteY515" fmla="*/ 2320533 h 6325714"/>
              <a:gd name="connsiteX516" fmla="*/ 210643 w 7586906"/>
              <a:gd name="connsiteY516" fmla="*/ 2320533 h 6325714"/>
              <a:gd name="connsiteX517" fmla="*/ 219169 w 7586906"/>
              <a:gd name="connsiteY517" fmla="*/ 2315021 h 6325714"/>
              <a:gd name="connsiteX518" fmla="*/ 534766 w 7586906"/>
              <a:gd name="connsiteY518" fmla="*/ 2169189 h 6325714"/>
              <a:gd name="connsiteX519" fmla="*/ 752780 w 7586906"/>
              <a:gd name="connsiteY519" fmla="*/ 2073377 h 6325714"/>
              <a:gd name="connsiteX520" fmla="*/ 843713 w 7586906"/>
              <a:gd name="connsiteY520" fmla="*/ 2049479 h 6325714"/>
              <a:gd name="connsiteX521" fmla="*/ 849041 w 7586906"/>
              <a:gd name="connsiteY521" fmla="*/ 2060033 h 6325714"/>
              <a:gd name="connsiteX522" fmla="*/ 887574 w 7586906"/>
              <a:gd name="connsiteY522" fmla="*/ 2044647 h 6325714"/>
              <a:gd name="connsiteX523" fmla="*/ 965606 w 7586906"/>
              <a:gd name="connsiteY523" fmla="*/ 2028758 h 6325714"/>
              <a:gd name="connsiteX524" fmla="*/ 1393520 w 7586906"/>
              <a:gd name="connsiteY524" fmla="*/ 1838183 h 6325714"/>
              <a:gd name="connsiteX525" fmla="*/ 1444318 w 7586906"/>
              <a:gd name="connsiteY525" fmla="*/ 1818733 h 6325714"/>
              <a:gd name="connsiteX526" fmla="*/ 1457230 w 7586906"/>
              <a:gd name="connsiteY526" fmla="*/ 1812555 h 6325714"/>
              <a:gd name="connsiteX527" fmla="*/ 1519649 w 7586906"/>
              <a:gd name="connsiteY527" fmla="*/ 1791157 h 6325714"/>
              <a:gd name="connsiteX528" fmla="*/ 2055653 w 7586906"/>
              <a:gd name="connsiteY528" fmla="*/ 1546034 h 6325714"/>
              <a:gd name="connsiteX529" fmla="*/ 2617789 w 7586906"/>
              <a:gd name="connsiteY529" fmla="*/ 1303721 h 6325714"/>
              <a:gd name="connsiteX530" fmla="*/ 2694378 w 7586906"/>
              <a:gd name="connsiteY530" fmla="*/ 1266423 h 6325714"/>
              <a:gd name="connsiteX531" fmla="*/ 2716674 w 7586906"/>
              <a:gd name="connsiteY531" fmla="*/ 1251304 h 6325714"/>
              <a:gd name="connsiteX532" fmla="*/ 2749710 w 7586906"/>
              <a:gd name="connsiteY532" fmla="*/ 1234004 h 6325714"/>
              <a:gd name="connsiteX533" fmla="*/ 2815169 w 7586906"/>
              <a:gd name="connsiteY533" fmla="*/ 1207011 h 6325714"/>
              <a:gd name="connsiteX534" fmla="*/ 2824151 w 7586906"/>
              <a:gd name="connsiteY534" fmla="*/ 1204363 h 6325714"/>
              <a:gd name="connsiteX535" fmla="*/ 3022380 w 7586906"/>
              <a:gd name="connsiteY535" fmla="*/ 1140334 h 6325714"/>
              <a:gd name="connsiteX536" fmla="*/ 3085614 w 7586906"/>
              <a:gd name="connsiteY536" fmla="*/ 1108182 h 6325714"/>
              <a:gd name="connsiteX537" fmla="*/ 3101353 w 7586906"/>
              <a:gd name="connsiteY537" fmla="*/ 1097725 h 6325714"/>
              <a:gd name="connsiteX538" fmla="*/ 3171197 w 7586906"/>
              <a:gd name="connsiteY538" fmla="*/ 1070066 h 6325714"/>
              <a:gd name="connsiteX539" fmla="*/ 3612139 w 7586906"/>
              <a:gd name="connsiteY539" fmla="*/ 893457 h 6325714"/>
              <a:gd name="connsiteX540" fmla="*/ 4119332 w 7586906"/>
              <a:gd name="connsiteY540" fmla="*/ 637499 h 6325714"/>
              <a:gd name="connsiteX541" fmla="*/ 4290626 w 7586906"/>
              <a:gd name="connsiteY541" fmla="*/ 583244 h 6325714"/>
              <a:gd name="connsiteX542" fmla="*/ 4467712 w 7586906"/>
              <a:gd name="connsiteY542" fmla="*/ 506298 h 6325714"/>
              <a:gd name="connsiteX543" fmla="*/ 4621455 w 7586906"/>
              <a:gd name="connsiteY543" fmla="*/ 452876 h 6325714"/>
              <a:gd name="connsiteX544" fmla="*/ 4758727 w 7586906"/>
              <a:gd name="connsiteY544" fmla="*/ 397376 h 6325714"/>
              <a:gd name="connsiteX545" fmla="*/ 4795586 w 7586906"/>
              <a:gd name="connsiteY545" fmla="*/ 358234 h 6325714"/>
              <a:gd name="connsiteX546" fmla="*/ 4796020 w 7586906"/>
              <a:gd name="connsiteY546" fmla="*/ 357434 h 6325714"/>
              <a:gd name="connsiteX547" fmla="*/ 4937825 w 7586906"/>
              <a:gd name="connsiteY547" fmla="*/ 288966 h 6325714"/>
              <a:gd name="connsiteX548" fmla="*/ 4943534 w 7586906"/>
              <a:gd name="connsiteY548" fmla="*/ 289563 h 6325714"/>
              <a:gd name="connsiteX549" fmla="*/ 5146612 w 7586906"/>
              <a:gd name="connsiteY549" fmla="*/ 191622 h 6325714"/>
              <a:gd name="connsiteX550" fmla="*/ 5104139 w 7586906"/>
              <a:gd name="connsiteY550" fmla="*/ 208707 h 6325714"/>
              <a:gd name="connsiteX551" fmla="*/ 5265856 w 7586906"/>
              <a:gd name="connsiteY551" fmla="*/ 130429 h 6325714"/>
              <a:gd name="connsiteX552" fmla="*/ 5285198 w 7586906"/>
              <a:gd name="connsiteY552" fmla="*/ 135556 h 6325714"/>
              <a:gd name="connsiteX553" fmla="*/ 5300080 w 7586906"/>
              <a:gd name="connsiteY553" fmla="*/ 128529 h 6325714"/>
              <a:gd name="connsiteX554" fmla="*/ 5375230 w 7586906"/>
              <a:gd name="connsiteY554" fmla="*/ 107762 h 6325714"/>
              <a:gd name="connsiteX555" fmla="*/ 5375474 w 7586906"/>
              <a:gd name="connsiteY555" fmla="*/ 111940 h 6325714"/>
              <a:gd name="connsiteX556" fmla="*/ 5498086 w 7586906"/>
              <a:gd name="connsiteY556" fmla="*/ 63983 h 6325714"/>
              <a:gd name="connsiteX557" fmla="*/ 5497972 w 7586906"/>
              <a:gd name="connsiteY557" fmla="*/ 64691 h 6325714"/>
              <a:gd name="connsiteX558" fmla="*/ 5497629 w 7586906"/>
              <a:gd name="connsiteY558" fmla="*/ 65634 h 6325714"/>
              <a:gd name="connsiteX559" fmla="*/ 5497874 w 7586906"/>
              <a:gd name="connsiteY559" fmla="*/ 65299 h 6325714"/>
              <a:gd name="connsiteX560" fmla="*/ 5500469 w 7586906"/>
              <a:gd name="connsiteY560" fmla="*/ 58672 h 6325714"/>
              <a:gd name="connsiteX561" fmla="*/ 5620995 w 7586906"/>
              <a:gd name="connsiteY561" fmla="*/ 29361 h 6325714"/>
              <a:gd name="connsiteX562" fmla="*/ 5654550 w 7586906"/>
              <a:gd name="connsiteY562" fmla="*/ 25912 h 6325714"/>
              <a:gd name="connsiteX563" fmla="*/ 5702469 w 7586906"/>
              <a:gd name="connsiteY563" fmla="*/ 1585 h 6325714"/>
              <a:gd name="connsiteX564" fmla="*/ 5659880 w 7586906"/>
              <a:gd name="connsiteY564" fmla="*/ 36466 h 6325714"/>
              <a:gd name="connsiteX565" fmla="*/ 5512832 w 7586906"/>
              <a:gd name="connsiteY565" fmla="*/ 109031 h 6325714"/>
              <a:gd name="connsiteX566" fmla="*/ 5513054 w 7586906"/>
              <a:gd name="connsiteY566" fmla="*/ 109547 h 6325714"/>
              <a:gd name="connsiteX567" fmla="*/ 5520162 w 7586906"/>
              <a:gd name="connsiteY567" fmla="*/ 124230 h 6325714"/>
              <a:gd name="connsiteX568" fmla="*/ 5521920 w 7586906"/>
              <a:gd name="connsiteY568" fmla="*/ 124696 h 6325714"/>
              <a:gd name="connsiteX569" fmla="*/ 5577104 w 7586906"/>
              <a:gd name="connsiteY569" fmla="*/ 104580 h 6325714"/>
              <a:gd name="connsiteX570" fmla="*/ 5648836 w 7586906"/>
              <a:gd name="connsiteY570" fmla="*/ 137304 h 6325714"/>
              <a:gd name="connsiteX571" fmla="*/ 5649183 w 7586906"/>
              <a:gd name="connsiteY571" fmla="*/ 136665 h 6325714"/>
              <a:gd name="connsiteX572" fmla="*/ 5649691 w 7586906"/>
              <a:gd name="connsiteY572" fmla="*/ 138159 h 6325714"/>
              <a:gd name="connsiteX573" fmla="*/ 5649270 w 7586906"/>
              <a:gd name="connsiteY573" fmla="*/ 136504 h 6325714"/>
              <a:gd name="connsiteX574" fmla="*/ 5649183 w 7586906"/>
              <a:gd name="connsiteY574" fmla="*/ 136665 h 6325714"/>
              <a:gd name="connsiteX575" fmla="*/ 5648602 w 7586906"/>
              <a:gd name="connsiteY575" fmla="*/ 134956 h 6325714"/>
              <a:gd name="connsiteX576" fmla="*/ 5643358 w 7586906"/>
              <a:gd name="connsiteY576" fmla="*/ 101112 h 6325714"/>
              <a:gd name="connsiteX577" fmla="*/ 5686954 w 7586906"/>
              <a:gd name="connsiteY577" fmla="*/ 50498 h 6325714"/>
              <a:gd name="connsiteX578" fmla="*/ 5687388 w 7586906"/>
              <a:gd name="connsiteY578" fmla="*/ 49699 h 6325714"/>
              <a:gd name="connsiteX579" fmla="*/ 5711230 w 7586906"/>
              <a:gd name="connsiteY579" fmla="*/ 36362 h 6325714"/>
              <a:gd name="connsiteX580" fmla="*/ 5711452 w 7586906"/>
              <a:gd name="connsiteY580" fmla="*/ 36878 h 6325714"/>
              <a:gd name="connsiteX581" fmla="*/ 5711441 w 7586906"/>
              <a:gd name="connsiteY581" fmla="*/ 35047 h 6325714"/>
              <a:gd name="connsiteX582" fmla="*/ 5711219 w 7586906"/>
              <a:gd name="connsiteY582" fmla="*/ 34530 h 6325714"/>
              <a:gd name="connsiteX583" fmla="*/ 5711208 w 7586906"/>
              <a:gd name="connsiteY583" fmla="*/ 32699 h 6325714"/>
              <a:gd name="connsiteX584" fmla="*/ 5781529 w 7586906"/>
              <a:gd name="connsiteY584" fmla="*/ 11566 h 6325714"/>
              <a:gd name="connsiteX585" fmla="*/ 5782185 w 7586906"/>
              <a:gd name="connsiteY585" fmla="*/ 11283 h 6325714"/>
              <a:gd name="connsiteX586" fmla="*/ 5782842 w 7586906"/>
              <a:gd name="connsiteY586" fmla="*/ 11000 h 6325714"/>
              <a:gd name="connsiteX587" fmla="*/ 5808241 w 7586906"/>
              <a:gd name="connsiteY587" fmla="*/ 1275 h 6325714"/>
              <a:gd name="connsiteX588" fmla="*/ 5807083 w 7586906"/>
              <a:gd name="connsiteY588" fmla="*/ 168 h 632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</a:cxnLst>
            <a:rect l="l" t="t" r="r" b="b"/>
            <a:pathLst>
              <a:path w="7586906" h="6325714">
                <a:moveTo>
                  <a:pt x="7320413" y="3760437"/>
                </a:moveTo>
                <a:cubicBezTo>
                  <a:pt x="7319545" y="3762035"/>
                  <a:pt x="7318465" y="3764949"/>
                  <a:pt x="7318253" y="3766264"/>
                </a:cubicBezTo>
                <a:cubicBezTo>
                  <a:pt x="7318475" y="3766779"/>
                  <a:pt x="7321325" y="3766164"/>
                  <a:pt x="7321102" y="3765647"/>
                </a:cubicBezTo>
                <a:cubicBezTo>
                  <a:pt x="7320657" y="3764615"/>
                  <a:pt x="7319545" y="3762035"/>
                  <a:pt x="7320413" y="3760437"/>
                </a:cubicBezTo>
                <a:close/>
                <a:moveTo>
                  <a:pt x="7445403" y="3428271"/>
                </a:moveTo>
                <a:cubicBezTo>
                  <a:pt x="7443737" y="3429601"/>
                  <a:pt x="7438767" y="3433426"/>
                  <a:pt x="7438767" y="3433426"/>
                </a:cubicBezTo>
                <a:lnTo>
                  <a:pt x="7438872" y="3433083"/>
                </a:lnTo>
                <a:lnTo>
                  <a:pt x="7444388" y="3428938"/>
                </a:lnTo>
                <a:cubicBezTo>
                  <a:pt x="7446242" y="3427565"/>
                  <a:pt x="7446236" y="3427606"/>
                  <a:pt x="7445403" y="3428271"/>
                </a:cubicBezTo>
                <a:close/>
                <a:moveTo>
                  <a:pt x="7083083" y="3403159"/>
                </a:moveTo>
                <a:cubicBezTo>
                  <a:pt x="7082426" y="3403442"/>
                  <a:pt x="7079132" y="3403026"/>
                  <a:pt x="7078476" y="3403309"/>
                </a:cubicBezTo>
                <a:cubicBezTo>
                  <a:pt x="7078476" y="3403309"/>
                  <a:pt x="7080901" y="3405323"/>
                  <a:pt x="7080901" y="3405323"/>
                </a:cubicBezTo>
                <a:cubicBezTo>
                  <a:pt x="7080901" y="3405323"/>
                  <a:pt x="7083305" y="3403675"/>
                  <a:pt x="7083083" y="3403159"/>
                </a:cubicBezTo>
                <a:close/>
                <a:moveTo>
                  <a:pt x="7272181" y="3052385"/>
                </a:moveTo>
                <a:lnTo>
                  <a:pt x="7270689" y="3053029"/>
                </a:lnTo>
                <a:lnTo>
                  <a:pt x="7270689" y="3053029"/>
                </a:lnTo>
                <a:close/>
                <a:moveTo>
                  <a:pt x="6580020" y="1466528"/>
                </a:moveTo>
                <a:cubicBezTo>
                  <a:pt x="6579585" y="1467327"/>
                  <a:pt x="6578928" y="1467611"/>
                  <a:pt x="6578494" y="1468410"/>
                </a:cubicBezTo>
                <a:lnTo>
                  <a:pt x="6579022" y="1467611"/>
                </a:lnTo>
                <a:close/>
                <a:moveTo>
                  <a:pt x="5998520" y="1134603"/>
                </a:moveTo>
                <a:cubicBezTo>
                  <a:pt x="5998319" y="1137749"/>
                  <a:pt x="5998775" y="1140613"/>
                  <a:pt x="6001602" y="1136334"/>
                </a:cubicBezTo>
                <a:cubicBezTo>
                  <a:pt x="6000501" y="1135585"/>
                  <a:pt x="5999622" y="1135352"/>
                  <a:pt x="5998520" y="1134603"/>
                </a:cubicBezTo>
                <a:close/>
                <a:moveTo>
                  <a:pt x="5277369" y="373923"/>
                </a:moveTo>
                <a:cubicBezTo>
                  <a:pt x="5276712" y="374206"/>
                  <a:pt x="5274086" y="375338"/>
                  <a:pt x="5273651" y="376137"/>
                </a:cubicBezTo>
                <a:cubicBezTo>
                  <a:pt x="5272994" y="376420"/>
                  <a:pt x="5272783" y="377735"/>
                  <a:pt x="5273439" y="377452"/>
                </a:cubicBezTo>
                <a:cubicBezTo>
                  <a:pt x="5274096" y="377169"/>
                  <a:pt x="5275198" y="377917"/>
                  <a:pt x="5275854" y="377634"/>
                </a:cubicBezTo>
                <a:cubicBezTo>
                  <a:pt x="5275632" y="377119"/>
                  <a:pt x="5276935" y="374722"/>
                  <a:pt x="5277369" y="373923"/>
                </a:cubicBezTo>
                <a:close/>
                <a:moveTo>
                  <a:pt x="5498520" y="63185"/>
                </a:moveTo>
                <a:cubicBezTo>
                  <a:pt x="5498096" y="65815"/>
                  <a:pt x="5497440" y="66098"/>
                  <a:pt x="5497874" y="65299"/>
                </a:cubicBezTo>
                <a:lnTo>
                  <a:pt x="5497972" y="64691"/>
                </a:lnTo>
                <a:close/>
                <a:moveTo>
                  <a:pt x="5820454" y="49252"/>
                </a:moveTo>
                <a:cubicBezTo>
                  <a:pt x="5819824" y="49370"/>
                  <a:pt x="5818179" y="49620"/>
                  <a:pt x="5818179" y="49620"/>
                </a:cubicBezTo>
                <a:lnTo>
                  <a:pt x="5820189" y="49281"/>
                </a:lnTo>
                <a:close/>
                <a:moveTo>
                  <a:pt x="5807083" y="168"/>
                </a:moveTo>
                <a:cubicBezTo>
                  <a:pt x="5806862" y="-119"/>
                  <a:pt x="5807357" y="127"/>
                  <a:pt x="5810223" y="2257"/>
                </a:cubicBezTo>
                <a:cubicBezTo>
                  <a:pt x="5815953" y="6519"/>
                  <a:pt x="5850039" y="18752"/>
                  <a:pt x="5857115" y="27941"/>
                </a:cubicBezTo>
                <a:cubicBezTo>
                  <a:pt x="5850791" y="34950"/>
                  <a:pt x="5846605" y="41498"/>
                  <a:pt x="5841226" y="45729"/>
                </a:cubicBezTo>
                <a:lnTo>
                  <a:pt x="5820189" y="49281"/>
                </a:lnTo>
                <a:lnTo>
                  <a:pt x="5816643" y="49671"/>
                </a:lnTo>
                <a:cubicBezTo>
                  <a:pt x="5806337" y="51053"/>
                  <a:pt x="5772358" y="57133"/>
                  <a:pt x="5766099" y="75130"/>
                </a:cubicBezTo>
                <a:cubicBezTo>
                  <a:pt x="5766099" y="75130"/>
                  <a:pt x="5767613" y="71417"/>
                  <a:pt x="5765007" y="76212"/>
                </a:cubicBezTo>
                <a:cubicBezTo>
                  <a:pt x="5761312" y="82089"/>
                  <a:pt x="5741642" y="96075"/>
                  <a:pt x="5729366" y="98307"/>
                </a:cubicBezTo>
                <a:cubicBezTo>
                  <a:pt x="5730912" y="100088"/>
                  <a:pt x="5732692" y="104217"/>
                  <a:pt x="5733804" y="106797"/>
                </a:cubicBezTo>
                <a:cubicBezTo>
                  <a:pt x="5728012" y="129489"/>
                  <a:pt x="5704306" y="128692"/>
                  <a:pt x="5688821" y="145158"/>
                </a:cubicBezTo>
                <a:cubicBezTo>
                  <a:pt x="5689923" y="145907"/>
                  <a:pt x="5714190" y="167880"/>
                  <a:pt x="5719687" y="169794"/>
                </a:cubicBezTo>
                <a:cubicBezTo>
                  <a:pt x="5719687" y="169794"/>
                  <a:pt x="5713555" y="171826"/>
                  <a:pt x="5721880" y="169461"/>
                </a:cubicBezTo>
                <a:cubicBezTo>
                  <a:pt x="5733277" y="166996"/>
                  <a:pt x="5764852" y="162565"/>
                  <a:pt x="5781990" y="166193"/>
                </a:cubicBezTo>
                <a:cubicBezTo>
                  <a:pt x="5781990" y="166193"/>
                  <a:pt x="5781111" y="165960"/>
                  <a:pt x="5782869" y="166426"/>
                </a:cubicBezTo>
                <a:cubicBezTo>
                  <a:pt x="5783971" y="167174"/>
                  <a:pt x="5788822" y="171203"/>
                  <a:pt x="5786428" y="174683"/>
                </a:cubicBezTo>
                <a:cubicBezTo>
                  <a:pt x="5785772" y="174966"/>
                  <a:pt x="5785772" y="174966"/>
                  <a:pt x="5785994" y="175482"/>
                </a:cubicBezTo>
                <a:cubicBezTo>
                  <a:pt x="5785571" y="178113"/>
                  <a:pt x="5790655" y="184488"/>
                  <a:pt x="5793737" y="186220"/>
                </a:cubicBezTo>
                <a:cubicBezTo>
                  <a:pt x="5777554" y="195643"/>
                  <a:pt x="5765298" y="201538"/>
                  <a:pt x="5760787" y="218169"/>
                </a:cubicBezTo>
                <a:cubicBezTo>
                  <a:pt x="5728758" y="257678"/>
                  <a:pt x="5663128" y="255370"/>
                  <a:pt x="5643419" y="299972"/>
                </a:cubicBezTo>
                <a:cubicBezTo>
                  <a:pt x="5645367" y="295460"/>
                  <a:pt x="5642985" y="300771"/>
                  <a:pt x="5642985" y="300771"/>
                </a:cubicBezTo>
                <a:cubicBezTo>
                  <a:pt x="5642985" y="300771"/>
                  <a:pt x="5643419" y="299972"/>
                  <a:pt x="5643419" y="299972"/>
                </a:cubicBezTo>
                <a:cubicBezTo>
                  <a:pt x="5643207" y="301287"/>
                  <a:pt x="5642772" y="302087"/>
                  <a:pt x="5641904" y="303685"/>
                </a:cubicBezTo>
                <a:cubicBezTo>
                  <a:pt x="5636270" y="315905"/>
                  <a:pt x="5595120" y="334254"/>
                  <a:pt x="5572463" y="325050"/>
                </a:cubicBezTo>
                <a:cubicBezTo>
                  <a:pt x="5558895" y="331511"/>
                  <a:pt x="5546195" y="336373"/>
                  <a:pt x="5533061" y="342035"/>
                </a:cubicBezTo>
                <a:cubicBezTo>
                  <a:pt x="5533061" y="342035"/>
                  <a:pt x="5533284" y="342551"/>
                  <a:pt x="5533284" y="342551"/>
                </a:cubicBezTo>
                <a:cubicBezTo>
                  <a:pt x="5532649" y="346497"/>
                  <a:pt x="5529842" y="354437"/>
                  <a:pt x="5527458" y="359749"/>
                </a:cubicBezTo>
                <a:cubicBezTo>
                  <a:pt x="5527024" y="360548"/>
                  <a:pt x="5526590" y="361347"/>
                  <a:pt x="5526813" y="361863"/>
                </a:cubicBezTo>
                <a:cubicBezTo>
                  <a:pt x="5556428" y="360113"/>
                  <a:pt x="5585387" y="358644"/>
                  <a:pt x="5615002" y="356894"/>
                </a:cubicBezTo>
                <a:cubicBezTo>
                  <a:pt x="5619610" y="356744"/>
                  <a:pt x="5623995" y="356077"/>
                  <a:pt x="5628825" y="356443"/>
                </a:cubicBezTo>
                <a:cubicBezTo>
                  <a:pt x="5640021" y="357125"/>
                  <a:pt x="5652530" y="357241"/>
                  <a:pt x="5663949" y="358438"/>
                </a:cubicBezTo>
                <a:cubicBezTo>
                  <a:pt x="5701370" y="340471"/>
                  <a:pt x="5718497" y="342267"/>
                  <a:pt x="5730531" y="373797"/>
                </a:cubicBezTo>
                <a:cubicBezTo>
                  <a:pt x="5732724" y="373464"/>
                  <a:pt x="5730531" y="373797"/>
                  <a:pt x="5728996" y="373847"/>
                </a:cubicBezTo>
                <a:cubicBezTo>
                  <a:pt x="5726803" y="374182"/>
                  <a:pt x="5725267" y="374232"/>
                  <a:pt x="5730531" y="373797"/>
                </a:cubicBezTo>
                <a:cubicBezTo>
                  <a:pt x="5731410" y="374030"/>
                  <a:pt x="5732724" y="373464"/>
                  <a:pt x="5734259" y="373414"/>
                </a:cubicBezTo>
                <a:cubicBezTo>
                  <a:pt x="5757944" y="370549"/>
                  <a:pt x="5798703" y="398264"/>
                  <a:pt x="5831549" y="385942"/>
                </a:cubicBezTo>
                <a:cubicBezTo>
                  <a:pt x="5822366" y="391736"/>
                  <a:pt x="5810990" y="397864"/>
                  <a:pt x="5801150" y="403941"/>
                </a:cubicBezTo>
                <a:cubicBezTo>
                  <a:pt x="5834472" y="398144"/>
                  <a:pt x="5867128" y="390800"/>
                  <a:pt x="5900673" y="385519"/>
                </a:cubicBezTo>
                <a:cubicBezTo>
                  <a:pt x="5900037" y="389465"/>
                  <a:pt x="5900906" y="387866"/>
                  <a:pt x="5900895" y="386035"/>
                </a:cubicBezTo>
                <a:cubicBezTo>
                  <a:pt x="5900673" y="385519"/>
                  <a:pt x="5900673" y="385519"/>
                  <a:pt x="5900673" y="385519"/>
                </a:cubicBezTo>
                <a:cubicBezTo>
                  <a:pt x="5901107" y="384720"/>
                  <a:pt x="5901541" y="383920"/>
                  <a:pt x="5901753" y="382606"/>
                </a:cubicBezTo>
                <a:cubicBezTo>
                  <a:pt x="5906243" y="362311"/>
                  <a:pt x="5949904" y="360626"/>
                  <a:pt x="5962753" y="381401"/>
                </a:cubicBezTo>
                <a:cubicBezTo>
                  <a:pt x="5978091" y="377238"/>
                  <a:pt x="5985727" y="369662"/>
                  <a:pt x="5984955" y="387743"/>
                </a:cubicBezTo>
                <a:cubicBezTo>
                  <a:pt x="6033688" y="390602"/>
                  <a:pt x="6076745" y="360415"/>
                  <a:pt x="6125056" y="365904"/>
                </a:cubicBezTo>
                <a:cubicBezTo>
                  <a:pt x="6105387" y="379891"/>
                  <a:pt x="6086819" y="394625"/>
                  <a:pt x="6067595" y="409643"/>
                </a:cubicBezTo>
                <a:cubicBezTo>
                  <a:pt x="6036837" y="441261"/>
                  <a:pt x="5999648" y="461575"/>
                  <a:pt x="5960501" y="484570"/>
                </a:cubicBezTo>
                <a:cubicBezTo>
                  <a:pt x="5940748" y="521846"/>
                  <a:pt x="5897765" y="526911"/>
                  <a:pt x="5907893" y="570278"/>
                </a:cubicBezTo>
                <a:cubicBezTo>
                  <a:pt x="5910552" y="574639"/>
                  <a:pt x="5913645" y="578202"/>
                  <a:pt x="5916304" y="582563"/>
                </a:cubicBezTo>
                <a:cubicBezTo>
                  <a:pt x="5934757" y="623566"/>
                  <a:pt x="5952497" y="579813"/>
                  <a:pt x="5983755" y="596325"/>
                </a:cubicBezTo>
                <a:cubicBezTo>
                  <a:pt x="5981044" y="620748"/>
                  <a:pt x="5962647" y="626843"/>
                  <a:pt x="5947649" y="651666"/>
                </a:cubicBezTo>
                <a:cubicBezTo>
                  <a:pt x="5928521" y="683166"/>
                  <a:pt x="5902982" y="669084"/>
                  <a:pt x="5893851" y="646094"/>
                </a:cubicBezTo>
                <a:cubicBezTo>
                  <a:pt x="5886054" y="626200"/>
                  <a:pt x="5863991" y="605725"/>
                  <a:pt x="5842649" y="633896"/>
                </a:cubicBezTo>
                <a:cubicBezTo>
                  <a:pt x="5842215" y="634695"/>
                  <a:pt x="5841345" y="636294"/>
                  <a:pt x="5840477" y="637892"/>
                </a:cubicBezTo>
                <a:cubicBezTo>
                  <a:pt x="5830924" y="655472"/>
                  <a:pt x="5757977" y="677738"/>
                  <a:pt x="5733309" y="699998"/>
                </a:cubicBezTo>
                <a:cubicBezTo>
                  <a:pt x="5758305" y="696567"/>
                  <a:pt x="5784161" y="689705"/>
                  <a:pt x="5809370" y="684958"/>
                </a:cubicBezTo>
                <a:cubicBezTo>
                  <a:pt x="5787594" y="713927"/>
                  <a:pt x="5747683" y="718892"/>
                  <a:pt x="5730747" y="750059"/>
                </a:cubicBezTo>
                <a:cubicBezTo>
                  <a:pt x="5784746" y="752485"/>
                  <a:pt x="5822040" y="712543"/>
                  <a:pt x="5874714" y="713704"/>
                </a:cubicBezTo>
                <a:cubicBezTo>
                  <a:pt x="5875583" y="712105"/>
                  <a:pt x="5876674" y="711023"/>
                  <a:pt x="5877542" y="709425"/>
                </a:cubicBezTo>
                <a:cubicBezTo>
                  <a:pt x="5910251" y="711236"/>
                  <a:pt x="5934071" y="694236"/>
                  <a:pt x="5966504" y="686376"/>
                </a:cubicBezTo>
                <a:cubicBezTo>
                  <a:pt x="5967384" y="686609"/>
                  <a:pt x="5970688" y="688856"/>
                  <a:pt x="5970699" y="690687"/>
                </a:cubicBezTo>
                <a:cubicBezTo>
                  <a:pt x="5970710" y="692519"/>
                  <a:pt x="5968093" y="695482"/>
                  <a:pt x="5970296" y="696980"/>
                </a:cubicBezTo>
                <a:cubicBezTo>
                  <a:pt x="5970296" y="696980"/>
                  <a:pt x="5969417" y="696747"/>
                  <a:pt x="5971175" y="697213"/>
                </a:cubicBezTo>
                <a:cubicBezTo>
                  <a:pt x="5972934" y="697679"/>
                  <a:pt x="5978887" y="702457"/>
                  <a:pt x="5980656" y="704754"/>
                </a:cubicBezTo>
                <a:cubicBezTo>
                  <a:pt x="5984374" y="702539"/>
                  <a:pt x="5988536" y="701357"/>
                  <a:pt x="5992476" y="699659"/>
                </a:cubicBezTo>
                <a:cubicBezTo>
                  <a:pt x="6007803" y="693664"/>
                  <a:pt x="6024167" y="677430"/>
                  <a:pt x="6037174" y="687734"/>
                </a:cubicBezTo>
                <a:cubicBezTo>
                  <a:pt x="6050182" y="698039"/>
                  <a:pt x="6029390" y="707613"/>
                  <a:pt x="6021108" y="717302"/>
                </a:cubicBezTo>
                <a:cubicBezTo>
                  <a:pt x="6021108" y="717302"/>
                  <a:pt x="6020663" y="716270"/>
                  <a:pt x="6021330" y="717818"/>
                </a:cubicBezTo>
                <a:cubicBezTo>
                  <a:pt x="6021998" y="719366"/>
                  <a:pt x="6025324" y="725277"/>
                  <a:pt x="6027750" y="727291"/>
                </a:cubicBezTo>
                <a:cubicBezTo>
                  <a:pt x="6050119" y="724991"/>
                  <a:pt x="6065425" y="715335"/>
                  <a:pt x="6087838" y="720360"/>
                </a:cubicBezTo>
                <a:cubicBezTo>
                  <a:pt x="6085741" y="737175"/>
                  <a:pt x="6068657" y="742703"/>
                  <a:pt x="6059962" y="756855"/>
                </a:cubicBezTo>
                <a:cubicBezTo>
                  <a:pt x="6067185" y="753741"/>
                  <a:pt x="6080530" y="746764"/>
                  <a:pt x="6086685" y="748395"/>
                </a:cubicBezTo>
                <a:cubicBezTo>
                  <a:pt x="6104045" y="752539"/>
                  <a:pt x="6088274" y="757501"/>
                  <a:pt x="6085023" y="764411"/>
                </a:cubicBezTo>
                <a:cubicBezTo>
                  <a:pt x="6077651" y="779827"/>
                  <a:pt x="6071582" y="792847"/>
                  <a:pt x="6063988" y="807747"/>
                </a:cubicBezTo>
                <a:cubicBezTo>
                  <a:pt x="6109989" y="793426"/>
                  <a:pt x="6121491" y="771333"/>
                  <a:pt x="6135980" y="734489"/>
                </a:cubicBezTo>
                <a:cubicBezTo>
                  <a:pt x="6145238" y="741514"/>
                  <a:pt x="6156932" y="752384"/>
                  <a:pt x="6152611" y="764039"/>
                </a:cubicBezTo>
                <a:cubicBezTo>
                  <a:pt x="6144837" y="785748"/>
                  <a:pt x="6180543" y="812582"/>
                  <a:pt x="6193244" y="807719"/>
                </a:cubicBezTo>
                <a:cubicBezTo>
                  <a:pt x="6245791" y="786904"/>
                  <a:pt x="6265418" y="803533"/>
                  <a:pt x="6313210" y="795172"/>
                </a:cubicBezTo>
                <a:cubicBezTo>
                  <a:pt x="6315138" y="824938"/>
                  <a:pt x="6274560" y="828355"/>
                  <a:pt x="6286795" y="856738"/>
                </a:cubicBezTo>
                <a:cubicBezTo>
                  <a:pt x="6253049" y="855680"/>
                  <a:pt x="6212540" y="859258"/>
                  <a:pt x="6185431" y="879951"/>
                </a:cubicBezTo>
                <a:lnTo>
                  <a:pt x="6163755" y="906543"/>
                </a:lnTo>
                <a:lnTo>
                  <a:pt x="6163585" y="905566"/>
                </a:lnTo>
                <a:cubicBezTo>
                  <a:pt x="6163532" y="905895"/>
                  <a:pt x="6163537" y="906811"/>
                  <a:pt x="6163537" y="906811"/>
                </a:cubicBezTo>
                <a:lnTo>
                  <a:pt x="6163755" y="906543"/>
                </a:lnTo>
                <a:lnTo>
                  <a:pt x="6163982" y="907843"/>
                </a:lnTo>
                <a:cubicBezTo>
                  <a:pt x="6164893" y="913569"/>
                  <a:pt x="6159947" y="931001"/>
                  <a:pt x="6177646" y="917863"/>
                </a:cubicBezTo>
                <a:cubicBezTo>
                  <a:pt x="6204083" y="897900"/>
                  <a:pt x="6224070" y="900912"/>
                  <a:pt x="6242830" y="919139"/>
                </a:cubicBezTo>
                <a:cubicBezTo>
                  <a:pt x="6228192" y="930345"/>
                  <a:pt x="6220820" y="945762"/>
                  <a:pt x="6209488" y="959214"/>
                </a:cubicBezTo>
                <a:cubicBezTo>
                  <a:pt x="6252873" y="947856"/>
                  <a:pt x="6280749" y="911361"/>
                  <a:pt x="6325733" y="910941"/>
                </a:cubicBezTo>
                <a:cubicBezTo>
                  <a:pt x="6325956" y="911457"/>
                  <a:pt x="6326178" y="911973"/>
                  <a:pt x="6326623" y="913005"/>
                </a:cubicBezTo>
                <a:cubicBezTo>
                  <a:pt x="6330627" y="922294"/>
                  <a:pt x="6324612" y="944471"/>
                  <a:pt x="6302719" y="953296"/>
                </a:cubicBezTo>
                <a:cubicBezTo>
                  <a:pt x="6264419" y="971030"/>
                  <a:pt x="6254982" y="1008755"/>
                  <a:pt x="6209076" y="1001616"/>
                </a:cubicBezTo>
                <a:cubicBezTo>
                  <a:pt x="6195285" y="1007561"/>
                  <a:pt x="6181918" y="1010875"/>
                  <a:pt x="6169684" y="1020432"/>
                </a:cubicBezTo>
                <a:cubicBezTo>
                  <a:pt x="6169907" y="1020948"/>
                  <a:pt x="6169907" y="1020948"/>
                  <a:pt x="6169250" y="1021231"/>
                </a:cubicBezTo>
                <a:cubicBezTo>
                  <a:pt x="6165977" y="1024478"/>
                  <a:pt x="6151339" y="1035684"/>
                  <a:pt x="6145440" y="1040063"/>
                </a:cubicBezTo>
                <a:cubicBezTo>
                  <a:pt x="6138101" y="1060973"/>
                  <a:pt x="6127879" y="1077006"/>
                  <a:pt x="6106453" y="1090526"/>
                </a:cubicBezTo>
                <a:cubicBezTo>
                  <a:pt x="6112882" y="1101829"/>
                  <a:pt x="6118878" y="1113932"/>
                  <a:pt x="6125530" y="1125752"/>
                </a:cubicBezTo>
                <a:cubicBezTo>
                  <a:pt x="6125753" y="1126268"/>
                  <a:pt x="6125753" y="1126268"/>
                  <a:pt x="6125753" y="1126268"/>
                </a:cubicBezTo>
                <a:cubicBezTo>
                  <a:pt x="6125541" y="1127583"/>
                  <a:pt x="6127321" y="1131712"/>
                  <a:pt x="6128210" y="1133776"/>
                </a:cubicBezTo>
                <a:cubicBezTo>
                  <a:pt x="6143071" y="1123086"/>
                  <a:pt x="6153546" y="1113063"/>
                  <a:pt x="6170609" y="1103872"/>
                </a:cubicBezTo>
                <a:cubicBezTo>
                  <a:pt x="6180015" y="1098593"/>
                  <a:pt x="6190554" y="1099558"/>
                  <a:pt x="6194992" y="1108048"/>
                </a:cubicBezTo>
                <a:cubicBezTo>
                  <a:pt x="6197428" y="1111894"/>
                  <a:pt x="6194199" y="1122466"/>
                  <a:pt x="6191138" y="1124397"/>
                </a:cubicBezTo>
                <a:cubicBezTo>
                  <a:pt x="6133613" y="1157149"/>
                  <a:pt x="6178195" y="1163022"/>
                  <a:pt x="6193078" y="1193936"/>
                </a:cubicBezTo>
                <a:cubicBezTo>
                  <a:pt x="6194858" y="1198064"/>
                  <a:pt x="6196415" y="1201677"/>
                  <a:pt x="6196659" y="1205856"/>
                </a:cubicBezTo>
                <a:cubicBezTo>
                  <a:pt x="6202135" y="1204107"/>
                  <a:pt x="6207389" y="1201842"/>
                  <a:pt x="6212643" y="1199578"/>
                </a:cubicBezTo>
                <a:cubicBezTo>
                  <a:pt x="6174481" y="1241118"/>
                  <a:pt x="6193049" y="1264323"/>
                  <a:pt x="6220664" y="1295869"/>
                </a:cubicBezTo>
                <a:cubicBezTo>
                  <a:pt x="6223345" y="1303893"/>
                  <a:pt x="6226459" y="1311118"/>
                  <a:pt x="6229796" y="1318859"/>
                </a:cubicBezTo>
                <a:cubicBezTo>
                  <a:pt x="6271878" y="1309898"/>
                  <a:pt x="6247196" y="1254445"/>
                  <a:pt x="6299840" y="1288054"/>
                </a:cubicBezTo>
                <a:cubicBezTo>
                  <a:pt x="6302753" y="1298425"/>
                  <a:pt x="6303018" y="1306266"/>
                  <a:pt x="6294959" y="1316472"/>
                </a:cubicBezTo>
                <a:cubicBezTo>
                  <a:pt x="6299630" y="1327309"/>
                  <a:pt x="6304524" y="1338663"/>
                  <a:pt x="6309418" y="1350017"/>
                </a:cubicBezTo>
                <a:cubicBezTo>
                  <a:pt x="6327848" y="1349415"/>
                  <a:pt x="6346935" y="1348532"/>
                  <a:pt x="6365366" y="1347931"/>
                </a:cubicBezTo>
                <a:cubicBezTo>
                  <a:pt x="6368437" y="1347831"/>
                  <a:pt x="6371721" y="1346415"/>
                  <a:pt x="6374581" y="1347631"/>
                </a:cubicBezTo>
                <a:cubicBezTo>
                  <a:pt x="6385141" y="1352257"/>
                  <a:pt x="6394791" y="1351157"/>
                  <a:pt x="6407490" y="1346295"/>
                </a:cubicBezTo>
                <a:cubicBezTo>
                  <a:pt x="6435803" y="1346942"/>
                  <a:pt x="6456236" y="1350986"/>
                  <a:pt x="6469518" y="1370963"/>
                </a:cubicBezTo>
                <a:cubicBezTo>
                  <a:pt x="6480758" y="1378968"/>
                  <a:pt x="6491963" y="1381481"/>
                  <a:pt x="6507757" y="1380181"/>
                </a:cubicBezTo>
                <a:cubicBezTo>
                  <a:pt x="6486064" y="1385861"/>
                  <a:pt x="6464583" y="1390225"/>
                  <a:pt x="6442001" y="1393839"/>
                </a:cubicBezTo>
                <a:cubicBezTo>
                  <a:pt x="6420732" y="1396887"/>
                  <a:pt x="6403012" y="1406361"/>
                  <a:pt x="6393458" y="1423942"/>
                </a:cubicBezTo>
                <a:cubicBezTo>
                  <a:pt x="6377603" y="1452195"/>
                  <a:pt x="6365011" y="1475371"/>
                  <a:pt x="6325268" y="1471696"/>
                </a:cubicBezTo>
                <a:cubicBezTo>
                  <a:pt x="6314730" y="1470731"/>
                  <a:pt x="6298768" y="1480671"/>
                  <a:pt x="6296872" y="1494339"/>
                </a:cubicBezTo>
                <a:cubicBezTo>
                  <a:pt x="6300674" y="1506774"/>
                  <a:pt x="6327048" y="1475824"/>
                  <a:pt x="6323512" y="1509170"/>
                </a:cubicBezTo>
                <a:cubicBezTo>
                  <a:pt x="6343181" y="1495184"/>
                  <a:pt x="6359811" y="1524732"/>
                  <a:pt x="6368040" y="1505886"/>
                </a:cubicBezTo>
                <a:cubicBezTo>
                  <a:pt x="6382117" y="1473504"/>
                  <a:pt x="6417536" y="1450894"/>
                  <a:pt x="6446473" y="1445763"/>
                </a:cubicBezTo>
                <a:cubicBezTo>
                  <a:pt x="6499306" y="1436452"/>
                  <a:pt x="6544629" y="1418752"/>
                  <a:pt x="6589285" y="1399503"/>
                </a:cubicBezTo>
                <a:cubicBezTo>
                  <a:pt x="6596329" y="1403197"/>
                  <a:pt x="6602716" y="1407176"/>
                  <a:pt x="6609114" y="1412986"/>
                </a:cubicBezTo>
                <a:cubicBezTo>
                  <a:pt x="6662107" y="1431144"/>
                  <a:pt x="6715947" y="1444041"/>
                  <a:pt x="6758486" y="1475885"/>
                </a:cubicBezTo>
                <a:cubicBezTo>
                  <a:pt x="6735057" y="1484760"/>
                  <a:pt x="6714836" y="1479401"/>
                  <a:pt x="6691576" y="1479636"/>
                </a:cubicBezTo>
                <a:cubicBezTo>
                  <a:pt x="6649663" y="1479957"/>
                  <a:pt x="6625808" y="1453521"/>
                  <a:pt x="6581322" y="1464131"/>
                </a:cubicBezTo>
                <a:lnTo>
                  <a:pt x="6579022" y="1467611"/>
                </a:lnTo>
                <a:lnTo>
                  <a:pt x="6565163" y="1482646"/>
                </a:lnTo>
                <a:cubicBezTo>
                  <a:pt x="6558960" y="1486774"/>
                  <a:pt x="6551628" y="1490087"/>
                  <a:pt x="6543531" y="1493883"/>
                </a:cubicBezTo>
                <a:cubicBezTo>
                  <a:pt x="6541529" y="1489239"/>
                  <a:pt x="6539527" y="1484595"/>
                  <a:pt x="6538404" y="1480183"/>
                </a:cubicBezTo>
                <a:cubicBezTo>
                  <a:pt x="6533383" y="1484795"/>
                  <a:pt x="6540882" y="1491353"/>
                  <a:pt x="6543531" y="1493883"/>
                </a:cubicBezTo>
                <a:cubicBezTo>
                  <a:pt x="6521245" y="1510834"/>
                  <a:pt x="6493399" y="1514881"/>
                  <a:pt x="6477289" y="1537125"/>
                </a:cubicBezTo>
                <a:cubicBezTo>
                  <a:pt x="6501037" y="1545247"/>
                  <a:pt x="6527940" y="1529978"/>
                  <a:pt x="6545861" y="1517357"/>
                </a:cubicBezTo>
                <a:cubicBezTo>
                  <a:pt x="6587604" y="1487737"/>
                  <a:pt x="6592996" y="1509278"/>
                  <a:pt x="6624032" y="1525275"/>
                </a:cubicBezTo>
                <a:cubicBezTo>
                  <a:pt x="6623375" y="1525558"/>
                  <a:pt x="6622718" y="1525841"/>
                  <a:pt x="6622284" y="1526640"/>
                </a:cubicBezTo>
                <a:cubicBezTo>
                  <a:pt x="6615082" y="1533416"/>
                  <a:pt x="6590413" y="1555677"/>
                  <a:pt x="6573530" y="1558059"/>
                </a:cubicBezTo>
                <a:cubicBezTo>
                  <a:pt x="6557463" y="1587628"/>
                  <a:pt x="6576084" y="1582048"/>
                  <a:pt x="6601992" y="1584344"/>
                </a:cubicBezTo>
                <a:cubicBezTo>
                  <a:pt x="6610942" y="1576202"/>
                  <a:pt x="6631131" y="1576067"/>
                  <a:pt x="6629870" y="1585790"/>
                </a:cubicBezTo>
                <a:cubicBezTo>
                  <a:pt x="6627806" y="1608098"/>
                  <a:pt x="6609567" y="1603721"/>
                  <a:pt x="6591793" y="1604039"/>
                </a:cubicBezTo>
                <a:cubicBezTo>
                  <a:pt x="6569031" y="1614463"/>
                  <a:pt x="6547148" y="1625120"/>
                  <a:pt x="6524386" y="1635543"/>
                </a:cubicBezTo>
                <a:cubicBezTo>
                  <a:pt x="6516644" y="1662747"/>
                  <a:pt x="6493362" y="1659319"/>
                  <a:pt x="6468853" y="1671108"/>
                </a:cubicBezTo>
                <a:cubicBezTo>
                  <a:pt x="6460147" y="1683429"/>
                  <a:pt x="6452097" y="1695466"/>
                  <a:pt x="6443168" y="1707270"/>
                </a:cubicBezTo>
                <a:cubicBezTo>
                  <a:pt x="6422175" y="1719991"/>
                  <a:pt x="6414740" y="1724420"/>
                  <a:pt x="6421456" y="1747228"/>
                </a:cubicBezTo>
                <a:cubicBezTo>
                  <a:pt x="6426160" y="1763559"/>
                  <a:pt x="6447546" y="1780654"/>
                  <a:pt x="6418693" y="1800434"/>
                </a:cubicBezTo>
                <a:cubicBezTo>
                  <a:pt x="6407762" y="1807594"/>
                  <a:pt x="6390910" y="1815470"/>
                  <a:pt x="6378667" y="1823196"/>
                </a:cubicBezTo>
                <a:cubicBezTo>
                  <a:pt x="6379334" y="1824744"/>
                  <a:pt x="6383317" y="1830371"/>
                  <a:pt x="6385509" y="1830038"/>
                </a:cubicBezTo>
                <a:cubicBezTo>
                  <a:pt x="6465744" y="1815647"/>
                  <a:pt x="6539687" y="1813758"/>
                  <a:pt x="6618472" y="1814068"/>
                </a:cubicBezTo>
                <a:cubicBezTo>
                  <a:pt x="6641679" y="1804676"/>
                  <a:pt x="6665109" y="1795801"/>
                  <a:pt x="6683401" y="1809334"/>
                </a:cubicBezTo>
                <a:cubicBezTo>
                  <a:pt x="6693760" y="1817108"/>
                  <a:pt x="6674727" y="1827148"/>
                  <a:pt x="6665745" y="1829796"/>
                </a:cubicBezTo>
                <a:cubicBezTo>
                  <a:pt x="6665967" y="1830312"/>
                  <a:pt x="6665967" y="1830312"/>
                  <a:pt x="6665967" y="1830312"/>
                </a:cubicBezTo>
                <a:cubicBezTo>
                  <a:pt x="6673022" y="1835838"/>
                  <a:pt x="6681602" y="1839483"/>
                  <a:pt x="6690404" y="1843645"/>
                </a:cubicBezTo>
                <a:lnTo>
                  <a:pt x="6692427" y="1842794"/>
                </a:lnTo>
                <a:lnTo>
                  <a:pt x="6721551" y="1830543"/>
                </a:lnTo>
                <a:cubicBezTo>
                  <a:pt x="6749722" y="1824424"/>
                  <a:pt x="6770901" y="1836637"/>
                  <a:pt x="6802544" y="1843651"/>
                </a:cubicBezTo>
                <a:cubicBezTo>
                  <a:pt x="6820327" y="1845164"/>
                  <a:pt x="6826301" y="1853605"/>
                  <a:pt x="6829893" y="1867355"/>
                </a:cubicBezTo>
                <a:cubicBezTo>
                  <a:pt x="6833197" y="1869603"/>
                  <a:pt x="6834966" y="1871900"/>
                  <a:pt x="6836301" y="1874996"/>
                </a:cubicBezTo>
                <a:cubicBezTo>
                  <a:pt x="6842911" y="1879491"/>
                  <a:pt x="6848641" y="1883752"/>
                  <a:pt x="6855028" y="1887730"/>
                </a:cubicBezTo>
                <a:cubicBezTo>
                  <a:pt x="6838155" y="1891944"/>
                  <a:pt x="6820848" y="1896957"/>
                  <a:pt x="6807036" y="1899238"/>
                </a:cubicBezTo>
                <a:cubicBezTo>
                  <a:pt x="6793880" y="1901238"/>
                  <a:pt x="6789994" y="1912093"/>
                  <a:pt x="6796148" y="1913723"/>
                </a:cubicBezTo>
                <a:cubicBezTo>
                  <a:pt x="6820108" y="1920530"/>
                  <a:pt x="6814039" y="1933549"/>
                  <a:pt x="6796943" y="1937246"/>
                </a:cubicBezTo>
                <a:cubicBezTo>
                  <a:pt x="6772179" y="1943025"/>
                  <a:pt x="6754279" y="1959309"/>
                  <a:pt x="6740593" y="1945626"/>
                </a:cubicBezTo>
                <a:cubicBezTo>
                  <a:pt x="6717640" y="1923087"/>
                  <a:pt x="6717819" y="1916278"/>
                  <a:pt x="6692760" y="1946662"/>
                </a:cubicBezTo>
                <a:cubicBezTo>
                  <a:pt x="6679901" y="1961996"/>
                  <a:pt x="6670370" y="1983240"/>
                  <a:pt x="6650446" y="1991216"/>
                </a:cubicBezTo>
                <a:cubicBezTo>
                  <a:pt x="6576662" y="2020574"/>
                  <a:pt x="6595157" y="2030960"/>
                  <a:pt x="6642483" y="2055844"/>
                </a:cubicBezTo>
                <a:cubicBezTo>
                  <a:pt x="6642494" y="2057676"/>
                  <a:pt x="6642070" y="2060307"/>
                  <a:pt x="6642737" y="2061855"/>
                </a:cubicBezTo>
                <a:cubicBezTo>
                  <a:pt x="6643627" y="2063918"/>
                  <a:pt x="6646921" y="2064334"/>
                  <a:pt x="6647578" y="2064051"/>
                </a:cubicBezTo>
                <a:cubicBezTo>
                  <a:pt x="6677829" y="2058355"/>
                  <a:pt x="6762787" y="2026017"/>
                  <a:pt x="6751930" y="2008055"/>
                </a:cubicBezTo>
                <a:cubicBezTo>
                  <a:pt x="6750606" y="2006789"/>
                  <a:pt x="6750383" y="2006274"/>
                  <a:pt x="6749938" y="2005241"/>
                </a:cubicBezTo>
                <a:cubicBezTo>
                  <a:pt x="6770221" y="1983647"/>
                  <a:pt x="6792273" y="1964350"/>
                  <a:pt x="6816327" y="1949697"/>
                </a:cubicBezTo>
                <a:cubicBezTo>
                  <a:pt x="6833476" y="1955157"/>
                  <a:pt x="6850328" y="1947281"/>
                  <a:pt x="6870664" y="1934843"/>
                </a:cubicBezTo>
                <a:cubicBezTo>
                  <a:pt x="6878545" y="1931446"/>
                  <a:pt x="6885768" y="1928332"/>
                  <a:pt x="6893871" y="1925451"/>
                </a:cubicBezTo>
                <a:cubicBezTo>
                  <a:pt x="6894528" y="1925168"/>
                  <a:pt x="6894751" y="1925684"/>
                  <a:pt x="6895407" y="1925401"/>
                </a:cubicBezTo>
                <a:cubicBezTo>
                  <a:pt x="6900893" y="1925484"/>
                  <a:pt x="6905501" y="1925334"/>
                  <a:pt x="6911210" y="1925932"/>
                </a:cubicBezTo>
                <a:cubicBezTo>
                  <a:pt x="6911221" y="1927763"/>
                  <a:pt x="6910798" y="1930394"/>
                  <a:pt x="6911465" y="1931942"/>
                </a:cubicBezTo>
                <a:cubicBezTo>
                  <a:pt x="6912133" y="1933490"/>
                  <a:pt x="6914992" y="1934705"/>
                  <a:pt x="6916305" y="1934139"/>
                </a:cubicBezTo>
                <a:cubicBezTo>
                  <a:pt x="6930531" y="1927395"/>
                  <a:pt x="6945412" y="1920369"/>
                  <a:pt x="6959415" y="1913109"/>
                </a:cubicBezTo>
                <a:cubicBezTo>
                  <a:pt x="6952912" y="1926928"/>
                  <a:pt x="6940477" y="1939631"/>
                  <a:pt x="6938381" y="1956446"/>
                </a:cubicBezTo>
                <a:cubicBezTo>
                  <a:pt x="6938391" y="1958276"/>
                  <a:pt x="6939938" y="1960058"/>
                  <a:pt x="6940382" y="1961090"/>
                </a:cubicBezTo>
                <a:cubicBezTo>
                  <a:pt x="6943698" y="1965169"/>
                  <a:pt x="6948105" y="1968165"/>
                  <a:pt x="6951420" y="1972244"/>
                </a:cubicBezTo>
                <a:cubicBezTo>
                  <a:pt x="6947523" y="1981267"/>
                  <a:pt x="6936211" y="1998382"/>
                  <a:pt x="6947216" y="2004042"/>
                </a:cubicBezTo>
                <a:cubicBezTo>
                  <a:pt x="6950076" y="2005256"/>
                  <a:pt x="6951167" y="2004174"/>
                  <a:pt x="6955775" y="2004024"/>
                </a:cubicBezTo>
                <a:cubicBezTo>
                  <a:pt x="6960382" y="2003874"/>
                  <a:pt x="6967384" y="2000244"/>
                  <a:pt x="6973293" y="1997697"/>
                </a:cubicBezTo>
                <a:cubicBezTo>
                  <a:pt x="6989054" y="1990903"/>
                  <a:pt x="7002644" y="1988105"/>
                  <a:pt x="7012537" y="1991183"/>
                </a:cubicBezTo>
                <a:cubicBezTo>
                  <a:pt x="6999817" y="1992383"/>
                  <a:pt x="6987106" y="1995414"/>
                  <a:pt x="6972436" y="2001126"/>
                </a:cubicBezTo>
                <a:cubicBezTo>
                  <a:pt x="6915070" y="2023406"/>
                  <a:pt x="6860532" y="2041407"/>
                  <a:pt x="6800676" y="2050686"/>
                </a:cubicBezTo>
                <a:cubicBezTo>
                  <a:pt x="6779407" y="2053734"/>
                  <a:pt x="6761687" y="2063208"/>
                  <a:pt x="6752133" y="2080789"/>
                </a:cubicBezTo>
                <a:cubicBezTo>
                  <a:pt x="6736278" y="2109042"/>
                  <a:pt x="6723685" y="2132217"/>
                  <a:pt x="6683943" y="2128543"/>
                </a:cubicBezTo>
                <a:cubicBezTo>
                  <a:pt x="6673404" y="2127578"/>
                  <a:pt x="6657443" y="2137518"/>
                  <a:pt x="6655547" y="2151186"/>
                </a:cubicBezTo>
                <a:cubicBezTo>
                  <a:pt x="6659349" y="2163622"/>
                  <a:pt x="6685723" y="2132671"/>
                  <a:pt x="6682187" y="2166017"/>
                </a:cubicBezTo>
                <a:cubicBezTo>
                  <a:pt x="6701856" y="2152031"/>
                  <a:pt x="6718486" y="2181579"/>
                  <a:pt x="6726715" y="2162733"/>
                </a:cubicBezTo>
                <a:cubicBezTo>
                  <a:pt x="6740791" y="2130352"/>
                  <a:pt x="6776211" y="2107741"/>
                  <a:pt x="6805148" y="2102610"/>
                </a:cubicBezTo>
                <a:cubicBezTo>
                  <a:pt x="6906652" y="2085170"/>
                  <a:pt x="6981186" y="2034072"/>
                  <a:pt x="7076048" y="2006643"/>
                </a:cubicBezTo>
                <a:cubicBezTo>
                  <a:pt x="7072086" y="2004679"/>
                  <a:pt x="7068782" y="2002433"/>
                  <a:pt x="7065043" y="2000984"/>
                </a:cubicBezTo>
                <a:cubicBezTo>
                  <a:pt x="7109995" y="1995070"/>
                  <a:pt x="7152618" y="2003623"/>
                  <a:pt x="7198461" y="1999773"/>
                </a:cubicBezTo>
                <a:cubicBezTo>
                  <a:pt x="7178432" y="2027378"/>
                  <a:pt x="7140355" y="2045627"/>
                  <a:pt x="7128238" y="2075329"/>
                </a:cubicBezTo>
                <a:cubicBezTo>
                  <a:pt x="7110921" y="2116450"/>
                  <a:pt x="7073277" y="2133901"/>
                  <a:pt x="7035010" y="2157128"/>
                </a:cubicBezTo>
                <a:cubicBezTo>
                  <a:pt x="7025170" y="2163206"/>
                  <a:pt x="7010733" y="2171265"/>
                  <a:pt x="7009885" y="2176526"/>
                </a:cubicBezTo>
                <a:cubicBezTo>
                  <a:pt x="6997888" y="2264312"/>
                  <a:pt x="6944962" y="2333023"/>
                  <a:pt x="6893191" y="2411639"/>
                </a:cubicBezTo>
                <a:cubicBezTo>
                  <a:pt x="6938079" y="2394737"/>
                  <a:pt x="6983540" y="2362902"/>
                  <a:pt x="7030696" y="2358486"/>
                </a:cubicBezTo>
                <a:cubicBezTo>
                  <a:pt x="7077852" y="2354070"/>
                  <a:pt x="7104227" y="2361060"/>
                  <a:pt x="7115201" y="2399166"/>
                </a:cubicBezTo>
                <a:cubicBezTo>
                  <a:pt x="7124608" y="2431828"/>
                  <a:pt x="7131134" y="2459614"/>
                  <a:pt x="7173556" y="2471314"/>
                </a:cubicBezTo>
                <a:cubicBezTo>
                  <a:pt x="7202568" y="2479003"/>
                  <a:pt x="7171958" y="2498316"/>
                  <a:pt x="7158188" y="2507924"/>
                </a:cubicBezTo>
                <a:cubicBezTo>
                  <a:pt x="7114253" y="2537877"/>
                  <a:pt x="7067819" y="2552998"/>
                  <a:pt x="7031161" y="2588994"/>
                </a:cubicBezTo>
                <a:cubicBezTo>
                  <a:pt x="7076367" y="2589090"/>
                  <a:pt x="7109594" y="2566812"/>
                  <a:pt x="7149854" y="2546397"/>
                </a:cubicBezTo>
                <a:cubicBezTo>
                  <a:pt x="7167797" y="2537439"/>
                  <a:pt x="7182891" y="2529098"/>
                  <a:pt x="7200707" y="2536105"/>
                </a:cubicBezTo>
                <a:cubicBezTo>
                  <a:pt x="7199446" y="2545828"/>
                  <a:pt x="7200813" y="2554417"/>
                  <a:pt x="7196926" y="2565273"/>
                </a:cubicBezTo>
                <a:cubicBezTo>
                  <a:pt x="7196926" y="2565273"/>
                  <a:pt x="7197148" y="2565789"/>
                  <a:pt x="7197370" y="2566304"/>
                </a:cubicBezTo>
                <a:cubicBezTo>
                  <a:pt x="7198059" y="2571515"/>
                  <a:pt x="7225314" y="2578737"/>
                  <a:pt x="7212434" y="2590410"/>
                </a:cubicBezTo>
                <a:cubicBezTo>
                  <a:pt x="7201736" y="2599916"/>
                  <a:pt x="7186092" y="2588913"/>
                  <a:pt x="7173581" y="2588798"/>
                </a:cubicBezTo>
                <a:cubicBezTo>
                  <a:pt x="7128429" y="2635799"/>
                  <a:pt x="7083278" y="2682800"/>
                  <a:pt x="7040763" y="2730501"/>
                </a:cubicBezTo>
                <a:cubicBezTo>
                  <a:pt x="7042075" y="2729935"/>
                  <a:pt x="7036388" y="2732999"/>
                  <a:pt x="7042075" y="2729935"/>
                </a:cubicBezTo>
                <a:cubicBezTo>
                  <a:pt x="7050824" y="2724940"/>
                  <a:pt x="7070271" y="2710437"/>
                  <a:pt x="7084094" y="2709987"/>
                </a:cubicBezTo>
                <a:cubicBezTo>
                  <a:pt x="7083660" y="2710786"/>
                  <a:pt x="7083226" y="2711585"/>
                  <a:pt x="7085842" y="2708621"/>
                </a:cubicBezTo>
                <a:cubicBezTo>
                  <a:pt x="7092387" y="2702128"/>
                  <a:pt x="7112989" y="2697531"/>
                  <a:pt x="7111983" y="2713264"/>
                </a:cubicBezTo>
                <a:cubicBezTo>
                  <a:pt x="7110978" y="2728996"/>
                  <a:pt x="7093236" y="2734808"/>
                  <a:pt x="7079455" y="2742584"/>
                </a:cubicBezTo>
                <a:cubicBezTo>
                  <a:pt x="7056927" y="2755355"/>
                  <a:pt x="7049132" y="2773402"/>
                  <a:pt x="7031232" y="2789685"/>
                </a:cubicBezTo>
                <a:cubicBezTo>
                  <a:pt x="7031232" y="2789685"/>
                  <a:pt x="7030797" y="2790485"/>
                  <a:pt x="7031020" y="2791001"/>
                </a:cubicBezTo>
                <a:cubicBezTo>
                  <a:pt x="7031296" y="2800673"/>
                  <a:pt x="7020896" y="2823515"/>
                  <a:pt x="7014604" y="2836018"/>
                </a:cubicBezTo>
                <a:cubicBezTo>
                  <a:pt x="7083992" y="2805497"/>
                  <a:pt x="7160297" y="2794634"/>
                  <a:pt x="7233710" y="2777065"/>
                </a:cubicBezTo>
                <a:cubicBezTo>
                  <a:pt x="7235691" y="2778047"/>
                  <a:pt x="7238784" y="2781609"/>
                  <a:pt x="7239896" y="2784189"/>
                </a:cubicBezTo>
                <a:cubicBezTo>
                  <a:pt x="7285898" y="2769868"/>
                  <a:pt x="7329684" y="2752217"/>
                  <a:pt x="7377041" y="2744655"/>
                </a:cubicBezTo>
                <a:cubicBezTo>
                  <a:pt x="7377041" y="2744655"/>
                  <a:pt x="7377699" y="2744372"/>
                  <a:pt x="7378133" y="2743572"/>
                </a:cubicBezTo>
                <a:cubicBezTo>
                  <a:pt x="7384667" y="2735248"/>
                  <a:pt x="7409919" y="2737826"/>
                  <a:pt x="7413288" y="2751061"/>
                </a:cubicBezTo>
                <a:cubicBezTo>
                  <a:pt x="7415979" y="2760916"/>
                  <a:pt x="7408119" y="2767976"/>
                  <a:pt x="7394763" y="2773121"/>
                </a:cubicBezTo>
                <a:cubicBezTo>
                  <a:pt x="7363231" y="2784877"/>
                  <a:pt x="7336116" y="2801462"/>
                  <a:pt x="7301871" y="2799699"/>
                </a:cubicBezTo>
                <a:cubicBezTo>
                  <a:pt x="7286980" y="2804895"/>
                  <a:pt x="7272087" y="2810091"/>
                  <a:pt x="7257195" y="2815286"/>
                </a:cubicBezTo>
                <a:cubicBezTo>
                  <a:pt x="7209774" y="2849802"/>
                  <a:pt x="7180881" y="2900198"/>
                  <a:pt x="7131471" y="2931900"/>
                </a:cubicBezTo>
                <a:cubicBezTo>
                  <a:pt x="7120540" y="2939059"/>
                  <a:pt x="7119026" y="2942772"/>
                  <a:pt x="7122372" y="2952345"/>
                </a:cubicBezTo>
                <a:cubicBezTo>
                  <a:pt x="7139914" y="2997105"/>
                  <a:pt x="7171064" y="3025674"/>
                  <a:pt x="7219361" y="3041687"/>
                </a:cubicBezTo>
                <a:lnTo>
                  <a:pt x="7270689" y="3053029"/>
                </a:lnTo>
                <a:lnTo>
                  <a:pt x="7263500" y="3056127"/>
                </a:lnTo>
                <a:cubicBezTo>
                  <a:pt x="7262372" y="3056614"/>
                  <a:pt x="7262741" y="3056455"/>
                  <a:pt x="7263808" y="3055995"/>
                </a:cubicBezTo>
                <a:lnTo>
                  <a:pt x="7270689" y="3053029"/>
                </a:lnTo>
                <a:lnTo>
                  <a:pt x="7273505" y="3053651"/>
                </a:lnTo>
                <a:cubicBezTo>
                  <a:pt x="7309623" y="3038082"/>
                  <a:pt x="7411581" y="2985564"/>
                  <a:pt x="7440528" y="2944325"/>
                </a:cubicBezTo>
                <a:cubicBezTo>
                  <a:pt x="7438796" y="2957923"/>
                  <a:pt x="7423279" y="2978151"/>
                  <a:pt x="7421594" y="2994396"/>
                </a:cubicBezTo>
                <a:lnTo>
                  <a:pt x="7425536" y="3008894"/>
                </a:lnTo>
                <a:lnTo>
                  <a:pt x="7422213" y="3009581"/>
                </a:lnTo>
                <a:cubicBezTo>
                  <a:pt x="7419501" y="3010148"/>
                  <a:pt x="7425543" y="3008920"/>
                  <a:pt x="7425543" y="3008920"/>
                </a:cubicBezTo>
                <a:lnTo>
                  <a:pt x="7425536" y="3008894"/>
                </a:lnTo>
                <a:lnTo>
                  <a:pt x="7428391" y="3008304"/>
                </a:lnTo>
                <a:cubicBezTo>
                  <a:pt x="7444174" y="3005173"/>
                  <a:pt x="7478217" y="3010081"/>
                  <a:pt x="7455552" y="3036986"/>
                </a:cubicBezTo>
                <a:cubicBezTo>
                  <a:pt x="7415017" y="3085669"/>
                  <a:pt x="7374155" y="3153463"/>
                  <a:pt x="7312828" y="3173780"/>
                </a:cubicBezTo>
                <a:cubicBezTo>
                  <a:pt x="7271868" y="3187151"/>
                  <a:pt x="7263279" y="3219615"/>
                  <a:pt x="7262952" y="3238727"/>
                </a:cubicBezTo>
                <a:cubicBezTo>
                  <a:pt x="7262975" y="3280331"/>
                  <a:pt x="7283840" y="3245635"/>
                  <a:pt x="7306623" y="3238874"/>
                </a:cubicBezTo>
                <a:cubicBezTo>
                  <a:pt x="7339925" y="3229414"/>
                  <a:pt x="7367994" y="3225882"/>
                  <a:pt x="7374562" y="3260992"/>
                </a:cubicBezTo>
                <a:cubicBezTo>
                  <a:pt x="7375007" y="3262024"/>
                  <a:pt x="7376109" y="3262773"/>
                  <a:pt x="7376554" y="3263806"/>
                </a:cubicBezTo>
                <a:cubicBezTo>
                  <a:pt x="7385854" y="3278155"/>
                  <a:pt x="7443519" y="3307151"/>
                  <a:pt x="7444112" y="3333820"/>
                </a:cubicBezTo>
                <a:cubicBezTo>
                  <a:pt x="7444112" y="3333820"/>
                  <a:pt x="7444335" y="3334337"/>
                  <a:pt x="7444335" y="3334337"/>
                </a:cubicBezTo>
                <a:cubicBezTo>
                  <a:pt x="7444335" y="3334337"/>
                  <a:pt x="7444992" y="3334053"/>
                  <a:pt x="7444992" y="3334053"/>
                </a:cubicBezTo>
                <a:cubicBezTo>
                  <a:pt x="7444992" y="3334053"/>
                  <a:pt x="7445648" y="3333771"/>
                  <a:pt x="7445648" y="3333771"/>
                </a:cubicBezTo>
                <a:cubicBezTo>
                  <a:pt x="7450902" y="3331506"/>
                  <a:pt x="7461632" y="3327493"/>
                  <a:pt x="7470392" y="3324329"/>
                </a:cubicBezTo>
                <a:cubicBezTo>
                  <a:pt x="7470392" y="3324329"/>
                  <a:pt x="7471705" y="3323763"/>
                  <a:pt x="7472361" y="3323479"/>
                </a:cubicBezTo>
                <a:cubicBezTo>
                  <a:pt x="7472361" y="3323479"/>
                  <a:pt x="7473018" y="3323197"/>
                  <a:pt x="7473018" y="3323197"/>
                </a:cubicBezTo>
                <a:lnTo>
                  <a:pt x="7474213" y="3322681"/>
                </a:lnTo>
                <a:lnTo>
                  <a:pt x="7476958" y="3321498"/>
                </a:lnTo>
                <a:cubicBezTo>
                  <a:pt x="7498196" y="3312955"/>
                  <a:pt x="7532598" y="3304246"/>
                  <a:pt x="7517220" y="3339025"/>
                </a:cubicBezTo>
                <a:cubicBezTo>
                  <a:pt x="7504552" y="3349381"/>
                  <a:pt x="7490550" y="3356640"/>
                  <a:pt x="7477182" y="3359955"/>
                </a:cubicBezTo>
                <a:cubicBezTo>
                  <a:pt x="7376166" y="3385752"/>
                  <a:pt x="7306928" y="3441912"/>
                  <a:pt x="7213867" y="3477131"/>
                </a:cubicBezTo>
                <a:cubicBezTo>
                  <a:pt x="7249288" y="3492461"/>
                  <a:pt x="7279571" y="3492257"/>
                  <a:pt x="7318961" y="3473442"/>
                </a:cubicBezTo>
                <a:cubicBezTo>
                  <a:pt x="7360323" y="3453777"/>
                  <a:pt x="7399503" y="3436276"/>
                  <a:pt x="7441997" y="3422854"/>
                </a:cubicBezTo>
                <a:lnTo>
                  <a:pt x="7438872" y="3433083"/>
                </a:lnTo>
                <a:lnTo>
                  <a:pt x="7432211" y="3438088"/>
                </a:lnTo>
                <a:cubicBezTo>
                  <a:pt x="7400965" y="3461348"/>
                  <a:pt x="7315480" y="3553886"/>
                  <a:pt x="7291639" y="3605164"/>
                </a:cubicBezTo>
                <a:cubicBezTo>
                  <a:pt x="7280370" y="3629604"/>
                  <a:pt x="7269927" y="3645120"/>
                  <a:pt x="7308111" y="3645183"/>
                </a:cubicBezTo>
                <a:cubicBezTo>
                  <a:pt x="7346297" y="3645247"/>
                  <a:pt x="7366167" y="3666055"/>
                  <a:pt x="7393041" y="3683233"/>
                </a:cubicBezTo>
                <a:cubicBezTo>
                  <a:pt x="7336257" y="3692412"/>
                  <a:pt x="7312235" y="3712557"/>
                  <a:pt x="7321505" y="3759354"/>
                </a:cubicBezTo>
                <a:cubicBezTo>
                  <a:pt x="7332488" y="3761352"/>
                  <a:pt x="7344129" y="3763065"/>
                  <a:pt x="7354891" y="3764546"/>
                </a:cubicBezTo>
                <a:cubicBezTo>
                  <a:pt x="7376010" y="3735859"/>
                  <a:pt x="7388467" y="3726818"/>
                  <a:pt x="7424555" y="3743696"/>
                </a:cubicBezTo>
                <a:cubicBezTo>
                  <a:pt x="7456904" y="3759125"/>
                  <a:pt x="7486117" y="3763667"/>
                  <a:pt x="7516165" y="3723178"/>
                </a:cubicBezTo>
                <a:cubicBezTo>
                  <a:pt x="7513634" y="3740791"/>
                  <a:pt x="7511104" y="3758405"/>
                  <a:pt x="7506814" y="3775552"/>
                </a:cubicBezTo>
                <a:cubicBezTo>
                  <a:pt x="7507471" y="3775269"/>
                  <a:pt x="7508127" y="3774986"/>
                  <a:pt x="7508784" y="3774703"/>
                </a:cubicBezTo>
                <a:cubicBezTo>
                  <a:pt x="7513932" y="3773096"/>
                  <a:pt x="7523407" y="3770236"/>
                  <a:pt x="7533429" y="3767293"/>
                </a:cubicBezTo>
                <a:lnTo>
                  <a:pt x="7561363" y="3759382"/>
                </a:lnTo>
                <a:lnTo>
                  <a:pt x="7561363" y="3759382"/>
                </a:lnTo>
                <a:cubicBezTo>
                  <a:pt x="7561363" y="3759382"/>
                  <a:pt x="7560484" y="3759149"/>
                  <a:pt x="7560484" y="3759149"/>
                </a:cubicBezTo>
                <a:cubicBezTo>
                  <a:pt x="7558503" y="3758168"/>
                  <a:pt x="7556745" y="3757701"/>
                  <a:pt x="7564880" y="3760315"/>
                </a:cubicBezTo>
                <a:cubicBezTo>
                  <a:pt x="7586647" y="3767454"/>
                  <a:pt x="7603892" y="3789395"/>
                  <a:pt x="7557669" y="3803200"/>
                </a:cubicBezTo>
                <a:cubicBezTo>
                  <a:pt x="7531379" y="3810861"/>
                  <a:pt x="7511445" y="3817005"/>
                  <a:pt x="7486829" y="3810482"/>
                </a:cubicBezTo>
                <a:cubicBezTo>
                  <a:pt x="7482231" y="3812463"/>
                  <a:pt x="7476755" y="3814212"/>
                  <a:pt x="7472158" y="3816194"/>
                </a:cubicBezTo>
                <a:cubicBezTo>
                  <a:pt x="7428520" y="3859482"/>
                  <a:pt x="7387593" y="3878348"/>
                  <a:pt x="7325915" y="3876173"/>
                </a:cubicBezTo>
                <a:cubicBezTo>
                  <a:pt x="7311669" y="3879255"/>
                  <a:pt x="7292392" y="3885115"/>
                  <a:pt x="7278803" y="3887914"/>
                </a:cubicBezTo>
                <a:cubicBezTo>
                  <a:pt x="7270911" y="3889480"/>
                  <a:pt x="7252078" y="3896374"/>
                  <a:pt x="7249908" y="3900370"/>
                </a:cubicBezTo>
                <a:cubicBezTo>
                  <a:pt x="7246645" y="3905448"/>
                  <a:pt x="7235132" y="3925709"/>
                  <a:pt x="7228777" y="3927225"/>
                </a:cubicBezTo>
                <a:cubicBezTo>
                  <a:pt x="7179482" y="3941130"/>
                  <a:pt x="6982812" y="4046712"/>
                  <a:pt x="6952402" y="4062881"/>
                </a:cubicBezTo>
                <a:cubicBezTo>
                  <a:pt x="6949776" y="4064013"/>
                  <a:pt x="6948027" y="4065379"/>
                  <a:pt x="6946714" y="4065945"/>
                </a:cubicBezTo>
                <a:cubicBezTo>
                  <a:pt x="6958959" y="4058218"/>
                  <a:pt x="6929651" y="4075136"/>
                  <a:pt x="6946714" y="4065945"/>
                </a:cubicBezTo>
                <a:cubicBezTo>
                  <a:pt x="6946058" y="4066228"/>
                  <a:pt x="6944967" y="4067310"/>
                  <a:pt x="6943654" y="4067876"/>
                </a:cubicBezTo>
                <a:cubicBezTo>
                  <a:pt x="6911296" y="4088556"/>
                  <a:pt x="6862234" y="4104809"/>
                  <a:pt x="6819940" y="4115084"/>
                </a:cubicBezTo>
                <a:cubicBezTo>
                  <a:pt x="6819283" y="4115367"/>
                  <a:pt x="6819283" y="4115367"/>
                  <a:pt x="6819283" y="4115367"/>
                </a:cubicBezTo>
                <a:cubicBezTo>
                  <a:pt x="6818626" y="4115650"/>
                  <a:pt x="6818626" y="4115650"/>
                  <a:pt x="6817969" y="4115933"/>
                </a:cubicBezTo>
                <a:cubicBezTo>
                  <a:pt x="6813589" y="4117515"/>
                  <a:pt x="6806691" y="4120030"/>
                  <a:pt x="6799247" y="4122856"/>
                </a:cubicBezTo>
                <a:lnTo>
                  <a:pt x="6777244" y="4131652"/>
                </a:lnTo>
                <a:lnTo>
                  <a:pt x="6780193" y="4129349"/>
                </a:lnTo>
                <a:cubicBezTo>
                  <a:pt x="6783142" y="4127045"/>
                  <a:pt x="6777244" y="4131652"/>
                  <a:pt x="6777244" y="4131652"/>
                </a:cubicBezTo>
                <a:lnTo>
                  <a:pt x="6777244" y="4131652"/>
                </a:lnTo>
                <a:lnTo>
                  <a:pt x="6773748" y="4134383"/>
                </a:lnTo>
                <a:cubicBezTo>
                  <a:pt x="6757797" y="4146155"/>
                  <a:pt x="6713660" y="4179255"/>
                  <a:pt x="6678634" y="4193742"/>
                </a:cubicBezTo>
                <a:cubicBezTo>
                  <a:pt x="6531945" y="4252690"/>
                  <a:pt x="6381403" y="4327985"/>
                  <a:pt x="6230276" y="4378443"/>
                </a:cubicBezTo>
                <a:cubicBezTo>
                  <a:pt x="6228963" y="4379009"/>
                  <a:pt x="6228305" y="4379292"/>
                  <a:pt x="6227649" y="4379575"/>
                </a:cubicBezTo>
                <a:cubicBezTo>
                  <a:pt x="6226335" y="4380141"/>
                  <a:pt x="6226335" y="4380141"/>
                  <a:pt x="6226335" y="4380141"/>
                </a:cubicBezTo>
                <a:cubicBezTo>
                  <a:pt x="6225022" y="4380707"/>
                  <a:pt x="6225022" y="4380707"/>
                  <a:pt x="6225679" y="4380424"/>
                </a:cubicBezTo>
                <a:cubicBezTo>
                  <a:pt x="6224366" y="4380990"/>
                  <a:pt x="6223708" y="4381274"/>
                  <a:pt x="6222396" y="4381839"/>
                </a:cubicBezTo>
                <a:cubicBezTo>
                  <a:pt x="6192610" y="4392231"/>
                  <a:pt x="6120130" y="4419190"/>
                  <a:pt x="6081808" y="4433261"/>
                </a:cubicBezTo>
                <a:cubicBezTo>
                  <a:pt x="6095917" y="4444315"/>
                  <a:pt x="6112525" y="4432260"/>
                  <a:pt x="6131167" y="4430343"/>
                </a:cubicBezTo>
                <a:lnTo>
                  <a:pt x="6315659" y="4365494"/>
                </a:lnTo>
                <a:lnTo>
                  <a:pt x="6313765" y="4367085"/>
                </a:lnTo>
                <a:cubicBezTo>
                  <a:pt x="6314202" y="4366744"/>
                  <a:pt x="6315786" y="4365449"/>
                  <a:pt x="6315786" y="4365449"/>
                </a:cubicBezTo>
                <a:lnTo>
                  <a:pt x="6315659" y="4365494"/>
                </a:lnTo>
                <a:lnTo>
                  <a:pt x="6318624" y="4363002"/>
                </a:lnTo>
                <a:cubicBezTo>
                  <a:pt x="6330858" y="4353445"/>
                  <a:pt x="6366405" y="4352809"/>
                  <a:pt x="6367423" y="4376848"/>
                </a:cubicBezTo>
                <a:cubicBezTo>
                  <a:pt x="6367763" y="4397508"/>
                  <a:pt x="6348251" y="4401023"/>
                  <a:pt x="6331390" y="4407068"/>
                </a:cubicBezTo>
                <a:cubicBezTo>
                  <a:pt x="6285187" y="4424536"/>
                  <a:pt x="6241379" y="4438524"/>
                  <a:pt x="6195388" y="4454677"/>
                </a:cubicBezTo>
                <a:cubicBezTo>
                  <a:pt x="6200346" y="4477018"/>
                  <a:pt x="6226106" y="4453675"/>
                  <a:pt x="6239367" y="4469989"/>
                </a:cubicBezTo>
                <a:cubicBezTo>
                  <a:pt x="6084397" y="4538626"/>
                  <a:pt x="5826298" y="4534222"/>
                  <a:pt x="5733634" y="4675138"/>
                </a:cubicBezTo>
                <a:cubicBezTo>
                  <a:pt x="5733634" y="4675138"/>
                  <a:pt x="5739077" y="4667896"/>
                  <a:pt x="5731452" y="4677303"/>
                </a:cubicBezTo>
                <a:cubicBezTo>
                  <a:pt x="5722079" y="4688075"/>
                  <a:pt x="5678503" y="4704411"/>
                  <a:pt x="5656704" y="4691777"/>
                </a:cubicBezTo>
                <a:cubicBezTo>
                  <a:pt x="5659775" y="4691677"/>
                  <a:pt x="5655825" y="4691544"/>
                  <a:pt x="5655825" y="4691544"/>
                </a:cubicBezTo>
                <a:cubicBezTo>
                  <a:pt x="5656481" y="4691261"/>
                  <a:pt x="5656704" y="4691777"/>
                  <a:pt x="5656704" y="4691777"/>
                </a:cubicBezTo>
                <a:cubicBezTo>
                  <a:pt x="5655825" y="4691544"/>
                  <a:pt x="5655168" y="4691827"/>
                  <a:pt x="5653633" y="4691877"/>
                </a:cubicBezTo>
                <a:cubicBezTo>
                  <a:pt x="5642225" y="4692510"/>
                  <a:pt x="5612811" y="4729056"/>
                  <a:pt x="5601276" y="4707714"/>
                </a:cubicBezTo>
                <a:cubicBezTo>
                  <a:pt x="5589072" y="4684824"/>
                  <a:pt x="5626558" y="4677845"/>
                  <a:pt x="5648674" y="4669536"/>
                </a:cubicBezTo>
                <a:cubicBezTo>
                  <a:pt x="5646894" y="4665407"/>
                  <a:pt x="5645337" y="4661794"/>
                  <a:pt x="5643558" y="4657666"/>
                </a:cubicBezTo>
                <a:cubicBezTo>
                  <a:pt x="5635233" y="4660031"/>
                  <a:pt x="5626473" y="4663195"/>
                  <a:pt x="5617491" y="4665843"/>
                </a:cubicBezTo>
                <a:cubicBezTo>
                  <a:pt x="5547785" y="4679367"/>
                  <a:pt x="5490853" y="4700849"/>
                  <a:pt x="5436475" y="4746319"/>
                </a:cubicBezTo>
                <a:cubicBezTo>
                  <a:pt x="5419877" y="4760205"/>
                  <a:pt x="5404339" y="4767514"/>
                  <a:pt x="5383970" y="4774458"/>
                </a:cubicBezTo>
                <a:cubicBezTo>
                  <a:pt x="5374576" y="4781568"/>
                  <a:pt x="5365404" y="4789193"/>
                  <a:pt x="5356665" y="4796020"/>
                </a:cubicBezTo>
                <a:cubicBezTo>
                  <a:pt x="5308313" y="4821147"/>
                  <a:pt x="5268530" y="4848086"/>
                  <a:pt x="5223515" y="4880954"/>
                </a:cubicBezTo>
                <a:cubicBezTo>
                  <a:pt x="5163205" y="4925309"/>
                  <a:pt x="5104314" y="4949471"/>
                  <a:pt x="5031186" y="4940604"/>
                </a:cubicBezTo>
                <a:cubicBezTo>
                  <a:pt x="5011643" y="4938625"/>
                  <a:pt x="4991021" y="4939559"/>
                  <a:pt x="4971753" y="4947253"/>
                </a:cubicBezTo>
                <a:cubicBezTo>
                  <a:pt x="4867751" y="4987800"/>
                  <a:pt x="4761937" y="5018724"/>
                  <a:pt x="4660593" y="5063633"/>
                </a:cubicBezTo>
                <a:cubicBezTo>
                  <a:pt x="4538892" y="5117317"/>
                  <a:pt x="4529327" y="5095127"/>
                  <a:pt x="4408515" y="5150875"/>
                </a:cubicBezTo>
                <a:cubicBezTo>
                  <a:pt x="4383126" y="5162430"/>
                  <a:pt x="4358394" y="5173705"/>
                  <a:pt x="4335442" y="5189105"/>
                </a:cubicBezTo>
                <a:cubicBezTo>
                  <a:pt x="4284029" y="5216163"/>
                  <a:pt x="4231927" y="5238010"/>
                  <a:pt x="4180959" y="5266100"/>
                </a:cubicBezTo>
                <a:cubicBezTo>
                  <a:pt x="4158430" y="5278870"/>
                  <a:pt x="4134979" y="5284084"/>
                  <a:pt x="4110596" y="5279907"/>
                </a:cubicBezTo>
                <a:cubicBezTo>
                  <a:pt x="3893398" y="5364965"/>
                  <a:pt x="3575894" y="5522634"/>
                  <a:pt x="3362911" y="5615666"/>
                </a:cubicBezTo>
                <a:cubicBezTo>
                  <a:pt x="3342120" y="5625240"/>
                  <a:pt x="3335405" y="5640373"/>
                  <a:pt x="3321668" y="5655474"/>
                </a:cubicBezTo>
                <a:cubicBezTo>
                  <a:pt x="3318978" y="5683559"/>
                  <a:pt x="3298673" y="5701492"/>
                  <a:pt x="3275097" y="5722669"/>
                </a:cubicBezTo>
                <a:cubicBezTo>
                  <a:pt x="3278929" y="5702658"/>
                  <a:pt x="3283420" y="5682364"/>
                  <a:pt x="3287254" y="5662353"/>
                </a:cubicBezTo>
                <a:cubicBezTo>
                  <a:pt x="3245871" y="5678355"/>
                  <a:pt x="3203831" y="5694641"/>
                  <a:pt x="3162671" y="5711159"/>
                </a:cubicBezTo>
                <a:cubicBezTo>
                  <a:pt x="3152652" y="5724046"/>
                  <a:pt x="3141753" y="5736700"/>
                  <a:pt x="3131076" y="5749869"/>
                </a:cubicBezTo>
                <a:cubicBezTo>
                  <a:pt x="3104068" y="5784766"/>
                  <a:pt x="3078964" y="5769885"/>
                  <a:pt x="3040822" y="5777147"/>
                </a:cubicBezTo>
                <a:cubicBezTo>
                  <a:pt x="2996656" y="5842693"/>
                  <a:pt x="2929185" y="5863210"/>
                  <a:pt x="2854415" y="5874022"/>
                </a:cubicBezTo>
                <a:cubicBezTo>
                  <a:pt x="2800915" y="5881785"/>
                  <a:pt x="2771608" y="5898702"/>
                  <a:pt x="2724325" y="5919083"/>
                </a:cubicBezTo>
                <a:cubicBezTo>
                  <a:pt x="2720893" y="5932801"/>
                  <a:pt x="2715026" y="5942673"/>
                  <a:pt x="2699043" y="5948952"/>
                </a:cubicBezTo>
                <a:cubicBezTo>
                  <a:pt x="2519721" y="6018906"/>
                  <a:pt x="2473869" y="6058866"/>
                  <a:pt x="2294410" y="6142955"/>
                </a:cubicBezTo>
                <a:cubicBezTo>
                  <a:pt x="2267094" y="6162684"/>
                  <a:pt x="2198459" y="6209405"/>
                  <a:pt x="2151611" y="6228988"/>
                </a:cubicBezTo>
                <a:cubicBezTo>
                  <a:pt x="2100822" y="6250268"/>
                  <a:pt x="2033405" y="6279941"/>
                  <a:pt x="1979343" y="6304469"/>
                </a:cubicBezTo>
                <a:cubicBezTo>
                  <a:pt x="1944983" y="6320503"/>
                  <a:pt x="1908823" y="6328747"/>
                  <a:pt x="1872809" y="6324689"/>
                </a:cubicBezTo>
                <a:cubicBezTo>
                  <a:pt x="1868816" y="6317230"/>
                  <a:pt x="1865701" y="6310005"/>
                  <a:pt x="1861929" y="6303064"/>
                </a:cubicBezTo>
                <a:cubicBezTo>
                  <a:pt x="1777966" y="6279898"/>
                  <a:pt x="1737056" y="6226544"/>
                  <a:pt x="1689761" y="6169213"/>
                </a:cubicBezTo>
                <a:cubicBezTo>
                  <a:pt x="1630749" y="6097349"/>
                  <a:pt x="1541837" y="6053672"/>
                  <a:pt x="1478896" y="5985339"/>
                </a:cubicBezTo>
                <a:cubicBezTo>
                  <a:pt x="1436049" y="5938329"/>
                  <a:pt x="1444159" y="5861397"/>
                  <a:pt x="1401301" y="5812556"/>
                </a:cubicBezTo>
                <a:cubicBezTo>
                  <a:pt x="1364843" y="5807465"/>
                  <a:pt x="1364260" y="5782626"/>
                  <a:pt x="1366727" y="5754025"/>
                </a:cubicBezTo>
                <a:cubicBezTo>
                  <a:pt x="1370242" y="5717016"/>
                  <a:pt x="1369594" y="5681190"/>
                  <a:pt x="1322162" y="5675933"/>
                </a:cubicBezTo>
                <a:cubicBezTo>
                  <a:pt x="1290323" y="5672523"/>
                  <a:pt x="1274222" y="5658657"/>
                  <a:pt x="1255441" y="5636766"/>
                </a:cubicBezTo>
                <a:cubicBezTo>
                  <a:pt x="1235994" y="5613328"/>
                  <a:pt x="1218314" y="5592186"/>
                  <a:pt x="1174527" y="5609837"/>
                </a:cubicBezTo>
                <a:cubicBezTo>
                  <a:pt x="1163363" y="5614649"/>
                  <a:pt x="1146236" y="5612853"/>
                  <a:pt x="1143757" y="5601682"/>
                </a:cubicBezTo>
                <a:cubicBezTo>
                  <a:pt x="1136553" y="5570518"/>
                  <a:pt x="1098283" y="5555806"/>
                  <a:pt x="1091312" y="5526988"/>
                </a:cubicBezTo>
                <a:cubicBezTo>
                  <a:pt x="1072635" y="5447529"/>
                  <a:pt x="1105987" y="5371345"/>
                  <a:pt x="1106598" y="5287855"/>
                </a:cubicBezTo>
                <a:cubicBezTo>
                  <a:pt x="1107210" y="5242306"/>
                  <a:pt x="1091405" y="5203834"/>
                  <a:pt x="1045625" y="5180731"/>
                </a:cubicBezTo>
                <a:cubicBezTo>
                  <a:pt x="1035499" y="5175305"/>
                  <a:pt x="1022470" y="5161338"/>
                  <a:pt x="1008224" y="5164419"/>
                </a:cubicBezTo>
                <a:cubicBezTo>
                  <a:pt x="939397" y="5178176"/>
                  <a:pt x="931548" y="5149126"/>
                  <a:pt x="927775" y="5104244"/>
                </a:cubicBezTo>
                <a:cubicBezTo>
                  <a:pt x="924712" y="5068234"/>
                  <a:pt x="912774" y="5053186"/>
                  <a:pt x="901630" y="5023720"/>
                </a:cubicBezTo>
                <a:cubicBezTo>
                  <a:pt x="892265" y="4998383"/>
                  <a:pt x="880550" y="4983850"/>
                  <a:pt x="913978" y="4958425"/>
                </a:cubicBezTo>
                <a:cubicBezTo>
                  <a:pt x="926211" y="4948869"/>
                  <a:pt x="942173" y="4938928"/>
                  <a:pt x="921243" y="4924696"/>
                </a:cubicBezTo>
                <a:cubicBezTo>
                  <a:pt x="907801" y="4915191"/>
                  <a:pt x="896975" y="4902722"/>
                  <a:pt x="871587" y="4914278"/>
                </a:cubicBezTo>
                <a:cubicBezTo>
                  <a:pt x="814676" y="4939422"/>
                  <a:pt x="785675" y="4933565"/>
                  <a:pt x="777263" y="4883339"/>
                </a:cubicBezTo>
                <a:cubicBezTo>
                  <a:pt x="772251" y="4851841"/>
                  <a:pt x="753428" y="4822626"/>
                  <a:pt x="734202" y="4799703"/>
                </a:cubicBezTo>
                <a:cubicBezTo>
                  <a:pt x="690889" y="4747999"/>
                  <a:pt x="704265" y="4708575"/>
                  <a:pt x="759915" y="4655213"/>
                </a:cubicBezTo>
                <a:cubicBezTo>
                  <a:pt x="756832" y="4653482"/>
                  <a:pt x="753972" y="4652267"/>
                  <a:pt x="753071" y="4648371"/>
                </a:cubicBezTo>
                <a:cubicBezTo>
                  <a:pt x="753071" y="4648371"/>
                  <a:pt x="755052" y="4649353"/>
                  <a:pt x="752192" y="4648138"/>
                </a:cubicBezTo>
                <a:cubicBezTo>
                  <a:pt x="748453" y="4646690"/>
                  <a:pt x="736855" y="4652301"/>
                  <a:pt x="728540" y="4656497"/>
                </a:cubicBezTo>
                <a:cubicBezTo>
                  <a:pt x="727884" y="4656780"/>
                  <a:pt x="726571" y="4657346"/>
                  <a:pt x="725034" y="4657397"/>
                </a:cubicBezTo>
                <a:cubicBezTo>
                  <a:pt x="705969" y="4661944"/>
                  <a:pt x="655360" y="4676415"/>
                  <a:pt x="672232" y="4634262"/>
                </a:cubicBezTo>
                <a:cubicBezTo>
                  <a:pt x="700586" y="4604292"/>
                  <a:pt x="738463" y="4589189"/>
                  <a:pt x="776085" y="4568077"/>
                </a:cubicBezTo>
                <a:cubicBezTo>
                  <a:pt x="793529" y="4548929"/>
                  <a:pt x="815868" y="4541136"/>
                  <a:pt x="837073" y="4527099"/>
                </a:cubicBezTo>
                <a:cubicBezTo>
                  <a:pt x="844942" y="4521871"/>
                  <a:pt x="849084" y="4517027"/>
                  <a:pt x="849921" y="4509935"/>
                </a:cubicBezTo>
                <a:cubicBezTo>
                  <a:pt x="850377" y="4512798"/>
                  <a:pt x="851489" y="4515379"/>
                  <a:pt x="851943" y="4518242"/>
                </a:cubicBezTo>
                <a:cubicBezTo>
                  <a:pt x="853014" y="4513497"/>
                  <a:pt x="852113" y="4509602"/>
                  <a:pt x="850556" y="4505989"/>
                </a:cubicBezTo>
                <a:cubicBezTo>
                  <a:pt x="851001" y="4507021"/>
                  <a:pt x="849476" y="4508902"/>
                  <a:pt x="849921" y="4509935"/>
                </a:cubicBezTo>
                <a:cubicBezTo>
                  <a:pt x="850556" y="4505989"/>
                  <a:pt x="847463" y="4502426"/>
                  <a:pt x="845906" y="4498814"/>
                </a:cubicBezTo>
                <a:cubicBezTo>
                  <a:pt x="844349" y="4495202"/>
                  <a:pt x="840153" y="4490890"/>
                  <a:pt x="836849" y="4488643"/>
                </a:cubicBezTo>
                <a:cubicBezTo>
                  <a:pt x="833322" y="4485879"/>
                  <a:pt x="825410" y="4483783"/>
                  <a:pt x="821681" y="4484166"/>
                </a:cubicBezTo>
                <a:cubicBezTo>
                  <a:pt x="713959" y="4488988"/>
                  <a:pt x="764165" y="4480808"/>
                  <a:pt x="796406" y="4439984"/>
                </a:cubicBezTo>
                <a:cubicBezTo>
                  <a:pt x="809042" y="4424135"/>
                  <a:pt x="799213" y="4432043"/>
                  <a:pt x="811436" y="4420655"/>
                </a:cubicBezTo>
                <a:cubicBezTo>
                  <a:pt x="810418" y="4396615"/>
                  <a:pt x="794414" y="4399230"/>
                  <a:pt x="765465" y="4402530"/>
                </a:cubicBezTo>
                <a:cubicBezTo>
                  <a:pt x="736517" y="4405828"/>
                  <a:pt x="719336" y="4394876"/>
                  <a:pt x="758092" y="4380006"/>
                </a:cubicBezTo>
                <a:cubicBezTo>
                  <a:pt x="759384" y="4375777"/>
                  <a:pt x="760454" y="4371032"/>
                  <a:pt x="761746" y="4366803"/>
                </a:cubicBezTo>
                <a:cubicBezTo>
                  <a:pt x="729927" y="4367056"/>
                  <a:pt x="697473" y="4371255"/>
                  <a:pt x="682188" y="4346633"/>
                </a:cubicBezTo>
                <a:cubicBezTo>
                  <a:pt x="663948" y="4342256"/>
                  <a:pt x="649278" y="4347967"/>
                  <a:pt x="631770" y="4356126"/>
                </a:cubicBezTo>
                <a:cubicBezTo>
                  <a:pt x="637141" y="4374007"/>
                  <a:pt x="641166" y="4386958"/>
                  <a:pt x="615788" y="4400346"/>
                </a:cubicBezTo>
                <a:cubicBezTo>
                  <a:pt x="604413" y="4406473"/>
                  <a:pt x="590844" y="4412934"/>
                  <a:pt x="580463" y="4401497"/>
                </a:cubicBezTo>
                <a:cubicBezTo>
                  <a:pt x="570083" y="4390061"/>
                  <a:pt x="556185" y="4377693"/>
                  <a:pt x="579138" y="4362291"/>
                </a:cubicBezTo>
                <a:cubicBezTo>
                  <a:pt x="583289" y="4359278"/>
                  <a:pt x="593988" y="4349770"/>
                  <a:pt x="593543" y="4348739"/>
                </a:cubicBezTo>
                <a:cubicBezTo>
                  <a:pt x="552400" y="4293038"/>
                  <a:pt x="603094" y="4293217"/>
                  <a:pt x="654518" y="4267990"/>
                </a:cubicBezTo>
                <a:cubicBezTo>
                  <a:pt x="667430" y="4261813"/>
                  <a:pt x="672027" y="4259831"/>
                  <a:pt x="684070" y="4255252"/>
                </a:cubicBezTo>
                <a:cubicBezTo>
                  <a:pt x="695647" y="4245978"/>
                  <a:pt x="707223" y="4236704"/>
                  <a:pt x="718577" y="4226914"/>
                </a:cubicBezTo>
                <a:cubicBezTo>
                  <a:pt x="727772" y="4222951"/>
                  <a:pt x="736308" y="4219271"/>
                  <a:pt x="745502" y="4215308"/>
                </a:cubicBezTo>
                <a:cubicBezTo>
                  <a:pt x="680029" y="4126646"/>
                  <a:pt x="610859" y="4043863"/>
                  <a:pt x="568794" y="3942663"/>
                </a:cubicBezTo>
                <a:cubicBezTo>
                  <a:pt x="565679" y="3935439"/>
                  <a:pt x="559939" y="3929345"/>
                  <a:pt x="559673" y="3921504"/>
                </a:cubicBezTo>
                <a:cubicBezTo>
                  <a:pt x="555932" y="3844175"/>
                  <a:pt x="558547" y="3841211"/>
                  <a:pt x="464755" y="3863894"/>
                </a:cubicBezTo>
                <a:cubicBezTo>
                  <a:pt x="503499" y="3809252"/>
                  <a:pt x="555018" y="3762566"/>
                  <a:pt x="521554" y="3706615"/>
                </a:cubicBezTo>
                <a:cubicBezTo>
                  <a:pt x="501387" y="3710413"/>
                  <a:pt x="486749" y="3721618"/>
                  <a:pt x="468595" y="3731892"/>
                </a:cubicBezTo>
                <a:cubicBezTo>
                  <a:pt x="467504" y="3732974"/>
                  <a:pt x="467313" y="3737952"/>
                  <a:pt x="468861" y="3739733"/>
                </a:cubicBezTo>
                <a:cubicBezTo>
                  <a:pt x="444339" y="3749691"/>
                  <a:pt x="432996" y="3761312"/>
                  <a:pt x="434139" y="3731446"/>
                </a:cubicBezTo>
                <a:cubicBezTo>
                  <a:pt x="454199" y="3709335"/>
                  <a:pt x="475584" y="3688490"/>
                  <a:pt x="495645" y="3666380"/>
                </a:cubicBezTo>
                <a:cubicBezTo>
                  <a:pt x="501300" y="3657822"/>
                  <a:pt x="507391" y="3648465"/>
                  <a:pt x="513046" y="3639908"/>
                </a:cubicBezTo>
                <a:cubicBezTo>
                  <a:pt x="504276" y="3641241"/>
                  <a:pt x="497265" y="3643039"/>
                  <a:pt x="488494" y="3644372"/>
                </a:cubicBezTo>
                <a:cubicBezTo>
                  <a:pt x="439379" y="3651468"/>
                  <a:pt x="407771" y="3650406"/>
                  <a:pt x="387582" y="3612599"/>
                </a:cubicBezTo>
                <a:cubicBezTo>
                  <a:pt x="392613" y="3609819"/>
                  <a:pt x="399202" y="3610651"/>
                  <a:pt x="401362" y="3604825"/>
                </a:cubicBezTo>
                <a:cubicBezTo>
                  <a:pt x="401139" y="3604309"/>
                  <a:pt x="400917" y="3603792"/>
                  <a:pt x="401351" y="3602993"/>
                </a:cubicBezTo>
                <a:cubicBezTo>
                  <a:pt x="402611" y="3593270"/>
                  <a:pt x="438920" y="3572723"/>
                  <a:pt x="416019" y="3559340"/>
                </a:cubicBezTo>
                <a:cubicBezTo>
                  <a:pt x="415140" y="3559107"/>
                  <a:pt x="413827" y="3559673"/>
                  <a:pt x="412514" y="3560239"/>
                </a:cubicBezTo>
                <a:cubicBezTo>
                  <a:pt x="415543" y="3552815"/>
                  <a:pt x="410999" y="3563952"/>
                  <a:pt x="412080" y="3561038"/>
                </a:cubicBezTo>
                <a:cubicBezTo>
                  <a:pt x="411857" y="3560522"/>
                  <a:pt x="412291" y="3559723"/>
                  <a:pt x="412291" y="3559723"/>
                </a:cubicBezTo>
                <a:cubicBezTo>
                  <a:pt x="411635" y="3560006"/>
                  <a:pt x="411857" y="3560522"/>
                  <a:pt x="411857" y="3560522"/>
                </a:cubicBezTo>
                <a:cubicBezTo>
                  <a:pt x="411422" y="3561322"/>
                  <a:pt x="411210" y="3562637"/>
                  <a:pt x="410342" y="3564235"/>
                </a:cubicBezTo>
                <a:cubicBezTo>
                  <a:pt x="403850" y="3579886"/>
                  <a:pt x="355043" y="3602148"/>
                  <a:pt x="332533" y="3580641"/>
                </a:cubicBezTo>
                <a:cubicBezTo>
                  <a:pt x="330097" y="3576795"/>
                  <a:pt x="330054" y="3569471"/>
                  <a:pt x="328275" y="3565342"/>
                </a:cubicBezTo>
                <a:cubicBezTo>
                  <a:pt x="326272" y="3560697"/>
                  <a:pt x="324715" y="3557084"/>
                  <a:pt x="322936" y="3552957"/>
                </a:cubicBezTo>
                <a:cubicBezTo>
                  <a:pt x="326876" y="3551258"/>
                  <a:pt x="330159" y="3549843"/>
                  <a:pt x="332998" y="3547395"/>
                </a:cubicBezTo>
                <a:cubicBezTo>
                  <a:pt x="332342" y="3547678"/>
                  <a:pt x="332119" y="3547162"/>
                  <a:pt x="332119" y="3547162"/>
                </a:cubicBezTo>
                <a:cubicBezTo>
                  <a:pt x="330139" y="3546180"/>
                  <a:pt x="328782" y="3539421"/>
                  <a:pt x="328983" y="3536274"/>
                </a:cubicBezTo>
                <a:cubicBezTo>
                  <a:pt x="313381" y="3532597"/>
                  <a:pt x="298435" y="3528635"/>
                  <a:pt x="283055" y="3525474"/>
                </a:cubicBezTo>
                <a:cubicBezTo>
                  <a:pt x="306633" y="3504295"/>
                  <a:pt x="337127" y="3502778"/>
                  <a:pt x="307786" y="3476260"/>
                </a:cubicBezTo>
                <a:cubicBezTo>
                  <a:pt x="293888" y="3463892"/>
                  <a:pt x="306715" y="3443064"/>
                  <a:pt x="318249" y="3426466"/>
                </a:cubicBezTo>
                <a:cubicBezTo>
                  <a:pt x="317592" y="3426749"/>
                  <a:pt x="317592" y="3426749"/>
                  <a:pt x="316936" y="3427032"/>
                </a:cubicBezTo>
                <a:cubicBezTo>
                  <a:pt x="305104" y="3430296"/>
                  <a:pt x="279662" y="3432695"/>
                  <a:pt x="269504" y="3421775"/>
                </a:cubicBezTo>
                <a:cubicBezTo>
                  <a:pt x="263594" y="3424322"/>
                  <a:pt x="258997" y="3426304"/>
                  <a:pt x="253743" y="3428569"/>
                </a:cubicBezTo>
                <a:cubicBezTo>
                  <a:pt x="248086" y="3399185"/>
                  <a:pt x="283622" y="3396719"/>
                  <a:pt x="295548" y="3371995"/>
                </a:cubicBezTo>
                <a:cubicBezTo>
                  <a:pt x="310842" y="3360507"/>
                  <a:pt x="326137" y="3349018"/>
                  <a:pt x="342088" y="3337246"/>
                </a:cubicBezTo>
                <a:cubicBezTo>
                  <a:pt x="341431" y="3337529"/>
                  <a:pt x="340552" y="3337296"/>
                  <a:pt x="343625" y="3337196"/>
                </a:cubicBezTo>
                <a:cubicBezTo>
                  <a:pt x="351081" y="3336430"/>
                  <a:pt x="370603" y="3334747"/>
                  <a:pt x="380908" y="3333364"/>
                </a:cubicBezTo>
                <a:cubicBezTo>
                  <a:pt x="380558" y="3310873"/>
                  <a:pt x="376098" y="3298719"/>
                  <a:pt x="346048" y="3301270"/>
                </a:cubicBezTo>
                <a:cubicBezTo>
                  <a:pt x="323678" y="3303569"/>
                  <a:pt x="298871" y="3302023"/>
                  <a:pt x="276045" y="3301459"/>
                </a:cubicBezTo>
                <a:cubicBezTo>
                  <a:pt x="270580" y="3305039"/>
                  <a:pt x="266650" y="3308569"/>
                  <a:pt x="261407" y="3312665"/>
                </a:cubicBezTo>
                <a:cubicBezTo>
                  <a:pt x="254459" y="3325451"/>
                  <a:pt x="242363" y="3320874"/>
                  <a:pt x="236622" y="3314782"/>
                </a:cubicBezTo>
                <a:cubicBezTo>
                  <a:pt x="223815" y="3301331"/>
                  <a:pt x="234079" y="3292623"/>
                  <a:pt x="244533" y="3278938"/>
                </a:cubicBezTo>
                <a:cubicBezTo>
                  <a:pt x="262920" y="3271011"/>
                  <a:pt x="290660" y="3248651"/>
                  <a:pt x="304791" y="3263366"/>
                </a:cubicBezTo>
                <a:cubicBezTo>
                  <a:pt x="303477" y="3263933"/>
                  <a:pt x="306104" y="3262800"/>
                  <a:pt x="305448" y="3263083"/>
                </a:cubicBezTo>
                <a:cubicBezTo>
                  <a:pt x="305448" y="3263083"/>
                  <a:pt x="305448" y="3263083"/>
                  <a:pt x="306104" y="3262800"/>
                </a:cubicBezTo>
                <a:cubicBezTo>
                  <a:pt x="311358" y="3260536"/>
                  <a:pt x="325815" y="3256138"/>
                  <a:pt x="332827" y="3254340"/>
                </a:cubicBezTo>
                <a:cubicBezTo>
                  <a:pt x="333654" y="3245417"/>
                  <a:pt x="333822" y="3236777"/>
                  <a:pt x="334648" y="3227854"/>
                </a:cubicBezTo>
                <a:cubicBezTo>
                  <a:pt x="296368" y="3211308"/>
                  <a:pt x="340260" y="3174030"/>
                  <a:pt x="307879" y="3153106"/>
                </a:cubicBezTo>
                <a:cubicBezTo>
                  <a:pt x="308758" y="3153339"/>
                  <a:pt x="310517" y="3153806"/>
                  <a:pt x="312274" y="3154271"/>
                </a:cubicBezTo>
                <a:cubicBezTo>
                  <a:pt x="309415" y="3153056"/>
                  <a:pt x="305899" y="3152124"/>
                  <a:pt x="302604" y="3151708"/>
                </a:cubicBezTo>
                <a:cubicBezTo>
                  <a:pt x="302827" y="3152224"/>
                  <a:pt x="302170" y="3152508"/>
                  <a:pt x="301736" y="3153307"/>
                </a:cubicBezTo>
                <a:cubicBezTo>
                  <a:pt x="274409" y="3171205"/>
                  <a:pt x="261116" y="3187339"/>
                  <a:pt x="231839" y="3171808"/>
                </a:cubicBezTo>
                <a:cubicBezTo>
                  <a:pt x="208463" y="3189841"/>
                  <a:pt x="195953" y="3189725"/>
                  <a:pt x="185731" y="3167817"/>
                </a:cubicBezTo>
                <a:cubicBezTo>
                  <a:pt x="195794" y="3162257"/>
                  <a:pt x="200581" y="3155297"/>
                  <a:pt x="203822" y="3146556"/>
                </a:cubicBezTo>
                <a:cubicBezTo>
                  <a:pt x="210633" y="3147904"/>
                  <a:pt x="199649" y="3145907"/>
                  <a:pt x="202943" y="3146323"/>
                </a:cubicBezTo>
                <a:cubicBezTo>
                  <a:pt x="205580" y="3147022"/>
                  <a:pt x="204701" y="3146789"/>
                  <a:pt x="203822" y="3146556"/>
                </a:cubicBezTo>
                <a:cubicBezTo>
                  <a:pt x="203165" y="3146840"/>
                  <a:pt x="202064" y="3146090"/>
                  <a:pt x="200528" y="3146140"/>
                </a:cubicBezTo>
                <a:cubicBezTo>
                  <a:pt x="179661" y="3142896"/>
                  <a:pt x="140724" y="3126634"/>
                  <a:pt x="132028" y="3102845"/>
                </a:cubicBezTo>
                <a:cubicBezTo>
                  <a:pt x="135088" y="3100914"/>
                  <a:pt x="140564" y="3099166"/>
                  <a:pt x="144282" y="3096951"/>
                </a:cubicBezTo>
                <a:cubicBezTo>
                  <a:pt x="147766" y="3092389"/>
                  <a:pt x="149482" y="3085530"/>
                  <a:pt x="154291" y="3082233"/>
                </a:cubicBezTo>
                <a:cubicBezTo>
                  <a:pt x="241726" y="3023125"/>
                  <a:pt x="204231" y="3028272"/>
                  <a:pt x="140115" y="2984311"/>
                </a:cubicBezTo>
                <a:cubicBezTo>
                  <a:pt x="139035" y="2987224"/>
                  <a:pt x="136016" y="2996481"/>
                  <a:pt x="134935" y="2999394"/>
                </a:cubicBezTo>
                <a:cubicBezTo>
                  <a:pt x="123772" y="3004206"/>
                  <a:pt x="115436" y="3004741"/>
                  <a:pt x="105098" y="3000629"/>
                </a:cubicBezTo>
                <a:cubicBezTo>
                  <a:pt x="111823" y="2987326"/>
                  <a:pt x="106527" y="2982267"/>
                  <a:pt x="91814" y="2980653"/>
                </a:cubicBezTo>
                <a:cubicBezTo>
                  <a:pt x="89600" y="2977323"/>
                  <a:pt x="87387" y="2973994"/>
                  <a:pt x="85173" y="2970665"/>
                </a:cubicBezTo>
                <a:cubicBezTo>
                  <a:pt x="78584" y="2969833"/>
                  <a:pt x="66075" y="2969717"/>
                  <a:pt x="62537" y="2965122"/>
                </a:cubicBezTo>
                <a:cubicBezTo>
                  <a:pt x="56563" y="2956683"/>
                  <a:pt x="65767" y="2954551"/>
                  <a:pt x="73637" y="2949323"/>
                </a:cubicBezTo>
                <a:cubicBezTo>
                  <a:pt x="51118" y="2925985"/>
                  <a:pt x="84832" y="2912064"/>
                  <a:pt x="91069" y="2890404"/>
                </a:cubicBezTo>
                <a:cubicBezTo>
                  <a:pt x="110408" y="2819648"/>
                  <a:pt x="62117" y="2779880"/>
                  <a:pt x="31737" y="2725660"/>
                </a:cubicBezTo>
                <a:cubicBezTo>
                  <a:pt x="39384" y="2719916"/>
                  <a:pt x="37604" y="2715788"/>
                  <a:pt x="30994" y="2711294"/>
                </a:cubicBezTo>
                <a:cubicBezTo>
                  <a:pt x="20370" y="2695679"/>
                  <a:pt x="10624" y="2680297"/>
                  <a:pt x="0" y="2664682"/>
                </a:cubicBezTo>
                <a:cubicBezTo>
                  <a:pt x="1525" y="2662801"/>
                  <a:pt x="4153" y="2661668"/>
                  <a:pt x="4142" y="2659837"/>
                </a:cubicBezTo>
                <a:cubicBezTo>
                  <a:pt x="11627" y="2588683"/>
                  <a:pt x="32747" y="2559997"/>
                  <a:pt x="113033" y="2516822"/>
                </a:cubicBezTo>
                <a:cubicBezTo>
                  <a:pt x="141473" y="2501502"/>
                  <a:pt x="138674" y="2435394"/>
                  <a:pt x="136767" y="2409289"/>
                </a:cubicBezTo>
                <a:cubicBezTo>
                  <a:pt x="135664" y="2408541"/>
                  <a:pt x="133472" y="2408874"/>
                  <a:pt x="131280" y="2409207"/>
                </a:cubicBezTo>
                <a:cubicBezTo>
                  <a:pt x="133662" y="2403896"/>
                  <a:pt x="129320" y="2411887"/>
                  <a:pt x="130623" y="2409490"/>
                </a:cubicBezTo>
                <a:cubicBezTo>
                  <a:pt x="130189" y="2410289"/>
                  <a:pt x="129754" y="2411088"/>
                  <a:pt x="129320" y="2411887"/>
                </a:cubicBezTo>
                <a:cubicBezTo>
                  <a:pt x="121503" y="2426272"/>
                  <a:pt x="107216" y="2459968"/>
                  <a:pt x="108858" y="2478231"/>
                </a:cubicBezTo>
                <a:cubicBezTo>
                  <a:pt x="111868" y="2505084"/>
                  <a:pt x="91363" y="2526163"/>
                  <a:pt x="59766" y="2526931"/>
                </a:cubicBezTo>
                <a:cubicBezTo>
                  <a:pt x="35192" y="2527733"/>
                  <a:pt x="18043" y="2522274"/>
                  <a:pt x="20288" y="2493157"/>
                </a:cubicBezTo>
                <a:cubicBezTo>
                  <a:pt x="23528" y="2446475"/>
                  <a:pt x="82979" y="2405549"/>
                  <a:pt x="114797" y="2367356"/>
                </a:cubicBezTo>
                <a:cubicBezTo>
                  <a:pt x="114797" y="2367356"/>
                  <a:pt x="109787" y="2373798"/>
                  <a:pt x="116978" y="2365191"/>
                </a:cubicBezTo>
                <a:cubicBezTo>
                  <a:pt x="125038" y="2354985"/>
                  <a:pt x="154419" y="2312946"/>
                  <a:pt x="161558" y="2295182"/>
                </a:cubicBezTo>
                <a:cubicBezTo>
                  <a:pt x="168220" y="2308833"/>
                  <a:pt x="167226" y="2326396"/>
                  <a:pt x="168635" y="2342313"/>
                </a:cubicBezTo>
                <a:cubicBezTo>
                  <a:pt x="175203" y="2339481"/>
                  <a:pt x="179142" y="2337783"/>
                  <a:pt x="186801" y="2333870"/>
                </a:cubicBezTo>
                <a:cubicBezTo>
                  <a:pt x="194459" y="2329957"/>
                  <a:pt x="196862" y="2328309"/>
                  <a:pt x="210643" y="2320533"/>
                </a:cubicBezTo>
                <a:cubicBezTo>
                  <a:pt x="209986" y="2320816"/>
                  <a:pt x="186154" y="2335985"/>
                  <a:pt x="210643" y="2320533"/>
                </a:cubicBezTo>
                <a:cubicBezTo>
                  <a:pt x="213047" y="2318884"/>
                  <a:pt x="215452" y="2317236"/>
                  <a:pt x="219169" y="2315021"/>
                </a:cubicBezTo>
                <a:cubicBezTo>
                  <a:pt x="276450" y="2278090"/>
                  <a:pt x="437616" y="2180469"/>
                  <a:pt x="534766" y="2169189"/>
                </a:cubicBezTo>
                <a:cubicBezTo>
                  <a:pt x="610710" y="2134005"/>
                  <a:pt x="678784" y="2104050"/>
                  <a:pt x="752780" y="2073377"/>
                </a:cubicBezTo>
                <a:cubicBezTo>
                  <a:pt x="783200" y="2059041"/>
                  <a:pt x="811492" y="2056024"/>
                  <a:pt x="843713" y="2049479"/>
                </a:cubicBezTo>
                <a:cubicBezTo>
                  <a:pt x="845270" y="2053092"/>
                  <a:pt x="847483" y="2056421"/>
                  <a:pt x="849041" y="2060033"/>
                </a:cubicBezTo>
                <a:cubicBezTo>
                  <a:pt x="862174" y="2054372"/>
                  <a:pt x="872448" y="2047495"/>
                  <a:pt x="887574" y="2044647"/>
                </a:cubicBezTo>
                <a:cubicBezTo>
                  <a:pt x="896291" y="2034158"/>
                  <a:pt x="949007" y="2004703"/>
                  <a:pt x="965606" y="2028758"/>
                </a:cubicBezTo>
                <a:cubicBezTo>
                  <a:pt x="1103184" y="1950483"/>
                  <a:pt x="1250147" y="1901208"/>
                  <a:pt x="1393520" y="1838183"/>
                </a:cubicBezTo>
                <a:cubicBezTo>
                  <a:pt x="1411261" y="1832370"/>
                  <a:pt x="1426344" y="1822198"/>
                  <a:pt x="1444318" y="1818733"/>
                </a:cubicBezTo>
                <a:cubicBezTo>
                  <a:pt x="1448915" y="1816751"/>
                  <a:pt x="1452411" y="1814021"/>
                  <a:pt x="1457230" y="1812555"/>
                </a:cubicBezTo>
                <a:cubicBezTo>
                  <a:pt x="1478700" y="1806360"/>
                  <a:pt x="1498856" y="1800732"/>
                  <a:pt x="1519649" y="1791157"/>
                </a:cubicBezTo>
                <a:cubicBezTo>
                  <a:pt x="1696915" y="1707402"/>
                  <a:pt x="1877508" y="1629557"/>
                  <a:pt x="2055653" y="1546034"/>
                </a:cubicBezTo>
                <a:cubicBezTo>
                  <a:pt x="2256539" y="1448425"/>
                  <a:pt x="2416458" y="1400297"/>
                  <a:pt x="2617789" y="1303721"/>
                </a:cubicBezTo>
                <a:cubicBezTo>
                  <a:pt x="2644268" y="1291083"/>
                  <a:pt x="2669668" y="1281358"/>
                  <a:pt x="2694378" y="1266423"/>
                </a:cubicBezTo>
                <a:cubicBezTo>
                  <a:pt x="2702471" y="1261710"/>
                  <a:pt x="2708582" y="1256016"/>
                  <a:pt x="2716674" y="1251304"/>
                </a:cubicBezTo>
                <a:cubicBezTo>
                  <a:pt x="2728050" y="1245177"/>
                  <a:pt x="2738769" y="1239332"/>
                  <a:pt x="2749710" y="1234004"/>
                </a:cubicBezTo>
                <a:cubicBezTo>
                  <a:pt x="2769336" y="1212693"/>
                  <a:pt x="2786390" y="1201670"/>
                  <a:pt x="2815169" y="1207011"/>
                </a:cubicBezTo>
                <a:cubicBezTo>
                  <a:pt x="2817795" y="1205879"/>
                  <a:pt x="2821524" y="1205496"/>
                  <a:pt x="2824151" y="1204363"/>
                </a:cubicBezTo>
                <a:cubicBezTo>
                  <a:pt x="2889397" y="1178686"/>
                  <a:pt x="2956901" y="1163664"/>
                  <a:pt x="3022380" y="1140334"/>
                </a:cubicBezTo>
                <a:cubicBezTo>
                  <a:pt x="3042705" y="1126066"/>
                  <a:pt x="3061283" y="1113161"/>
                  <a:pt x="3085614" y="1108182"/>
                </a:cubicBezTo>
                <a:cubicBezTo>
                  <a:pt x="3090856" y="1104086"/>
                  <a:pt x="3095665" y="1100789"/>
                  <a:pt x="3101353" y="1097725"/>
                </a:cubicBezTo>
                <a:cubicBezTo>
                  <a:pt x="3124104" y="1085470"/>
                  <a:pt x="3145776" y="1076128"/>
                  <a:pt x="3171197" y="1070066"/>
                </a:cubicBezTo>
                <a:cubicBezTo>
                  <a:pt x="3327005" y="1032277"/>
                  <a:pt x="3467475" y="960712"/>
                  <a:pt x="3612139" y="893457"/>
                </a:cubicBezTo>
                <a:cubicBezTo>
                  <a:pt x="3779724" y="805308"/>
                  <a:pt x="3950413" y="722552"/>
                  <a:pt x="4119332" y="637499"/>
                </a:cubicBezTo>
                <a:cubicBezTo>
                  <a:pt x="4176508" y="620196"/>
                  <a:pt x="4233461" y="602378"/>
                  <a:pt x="4290626" y="583244"/>
                </a:cubicBezTo>
                <a:cubicBezTo>
                  <a:pt x="4331976" y="561748"/>
                  <a:pt x="4428798" y="531639"/>
                  <a:pt x="4467712" y="506298"/>
                </a:cubicBezTo>
                <a:cubicBezTo>
                  <a:pt x="4522982" y="500832"/>
                  <a:pt x="4570465" y="477304"/>
                  <a:pt x="4621455" y="452876"/>
                </a:cubicBezTo>
                <a:cubicBezTo>
                  <a:pt x="4667413" y="431230"/>
                  <a:pt x="4706974" y="403774"/>
                  <a:pt x="4758727" y="397376"/>
                </a:cubicBezTo>
                <a:cubicBezTo>
                  <a:pt x="4780875" y="394561"/>
                  <a:pt x="4787124" y="374733"/>
                  <a:pt x="4795586" y="358234"/>
                </a:cubicBezTo>
                <a:cubicBezTo>
                  <a:pt x="4795586" y="358234"/>
                  <a:pt x="4795385" y="361380"/>
                  <a:pt x="4796020" y="357434"/>
                </a:cubicBezTo>
                <a:lnTo>
                  <a:pt x="4937825" y="288966"/>
                </a:lnTo>
                <a:cubicBezTo>
                  <a:pt x="4939582" y="289431"/>
                  <a:pt x="4941776" y="289097"/>
                  <a:pt x="4943534" y="289563"/>
                </a:cubicBezTo>
                <a:cubicBezTo>
                  <a:pt x="5014870" y="254531"/>
                  <a:pt x="5088115" y="245600"/>
                  <a:pt x="5146612" y="191622"/>
                </a:cubicBezTo>
                <a:lnTo>
                  <a:pt x="5104139" y="208707"/>
                </a:lnTo>
                <a:lnTo>
                  <a:pt x="5265856" y="130429"/>
                </a:lnTo>
                <a:cubicBezTo>
                  <a:pt x="5268494" y="131129"/>
                  <a:pt x="5281681" y="134624"/>
                  <a:pt x="5285198" y="135556"/>
                </a:cubicBezTo>
                <a:cubicBezTo>
                  <a:pt x="5290451" y="133291"/>
                  <a:pt x="5294826" y="130794"/>
                  <a:pt x="5300080" y="128529"/>
                </a:cubicBezTo>
                <a:cubicBezTo>
                  <a:pt x="5324705" y="98944"/>
                  <a:pt x="5343739" y="88903"/>
                  <a:pt x="5375230" y="107762"/>
                </a:cubicBezTo>
                <a:cubicBezTo>
                  <a:pt x="5375018" y="109077"/>
                  <a:pt x="5375463" y="110109"/>
                  <a:pt x="5375474" y="111940"/>
                </a:cubicBezTo>
                <a:cubicBezTo>
                  <a:pt x="5417079" y="96454"/>
                  <a:pt x="5457148" y="81018"/>
                  <a:pt x="5498086" y="63983"/>
                </a:cubicBezTo>
                <a:lnTo>
                  <a:pt x="5497972" y="64691"/>
                </a:lnTo>
                <a:lnTo>
                  <a:pt x="5497629" y="65634"/>
                </a:lnTo>
                <a:cubicBezTo>
                  <a:pt x="5496955" y="67683"/>
                  <a:pt x="5496471" y="69269"/>
                  <a:pt x="5497874" y="65299"/>
                </a:cubicBezTo>
                <a:cubicBezTo>
                  <a:pt x="5498742" y="63701"/>
                  <a:pt x="5499389" y="61586"/>
                  <a:pt x="5500469" y="58672"/>
                </a:cubicBezTo>
                <a:cubicBezTo>
                  <a:pt x="5508020" y="36447"/>
                  <a:pt x="5586200" y="8255"/>
                  <a:pt x="5620995" y="29361"/>
                </a:cubicBezTo>
                <a:cubicBezTo>
                  <a:pt x="5634119" y="21868"/>
                  <a:pt x="5643545" y="20253"/>
                  <a:pt x="5654550" y="25912"/>
                </a:cubicBezTo>
                <a:cubicBezTo>
                  <a:pt x="5657156" y="21117"/>
                  <a:pt x="5691707" y="104"/>
                  <a:pt x="5702469" y="1585"/>
                </a:cubicBezTo>
                <a:cubicBezTo>
                  <a:pt x="5695553" y="19865"/>
                  <a:pt x="5678690" y="25910"/>
                  <a:pt x="5659880" y="36466"/>
                </a:cubicBezTo>
                <a:cubicBezTo>
                  <a:pt x="5612205" y="64971"/>
                  <a:pt x="5570993" y="110275"/>
                  <a:pt x="5512832" y="109031"/>
                </a:cubicBezTo>
                <a:cubicBezTo>
                  <a:pt x="5512609" y="108515"/>
                  <a:pt x="5512609" y="108515"/>
                  <a:pt x="5513054" y="109547"/>
                </a:cubicBezTo>
                <a:cubicBezTo>
                  <a:pt x="5515046" y="112361"/>
                  <a:pt x="5521667" y="118686"/>
                  <a:pt x="5520162" y="124230"/>
                </a:cubicBezTo>
                <a:cubicBezTo>
                  <a:pt x="5521041" y="124463"/>
                  <a:pt x="5521041" y="124463"/>
                  <a:pt x="5521920" y="124696"/>
                </a:cubicBezTo>
                <a:cubicBezTo>
                  <a:pt x="5536421" y="127625"/>
                  <a:pt x="5560041" y="113772"/>
                  <a:pt x="5577104" y="104580"/>
                </a:cubicBezTo>
                <a:cubicBezTo>
                  <a:pt x="5608384" y="124755"/>
                  <a:pt x="5592201" y="172120"/>
                  <a:pt x="5648836" y="137304"/>
                </a:cubicBezTo>
                <a:lnTo>
                  <a:pt x="5649183" y="136665"/>
                </a:lnTo>
                <a:lnTo>
                  <a:pt x="5649691" y="138159"/>
                </a:lnTo>
                <a:cubicBezTo>
                  <a:pt x="5649606" y="137736"/>
                  <a:pt x="5649270" y="136504"/>
                  <a:pt x="5649270" y="136504"/>
                </a:cubicBezTo>
                <a:lnTo>
                  <a:pt x="5649183" y="136665"/>
                </a:lnTo>
                <a:lnTo>
                  <a:pt x="5648602" y="134956"/>
                </a:lnTo>
                <a:cubicBezTo>
                  <a:pt x="5645700" y="126417"/>
                  <a:pt x="5616009" y="115348"/>
                  <a:pt x="5643358" y="101112"/>
                </a:cubicBezTo>
                <a:cubicBezTo>
                  <a:pt x="5674689" y="92502"/>
                  <a:pt x="5678979" y="75354"/>
                  <a:pt x="5686954" y="50498"/>
                </a:cubicBezTo>
                <a:cubicBezTo>
                  <a:pt x="5686954" y="50498"/>
                  <a:pt x="5687610" y="50215"/>
                  <a:pt x="5687388" y="49699"/>
                </a:cubicBezTo>
                <a:cubicBezTo>
                  <a:pt x="5689558" y="45703"/>
                  <a:pt x="5702672" y="36379"/>
                  <a:pt x="5711230" y="36362"/>
                </a:cubicBezTo>
                <a:cubicBezTo>
                  <a:pt x="5711230" y="36362"/>
                  <a:pt x="5711452" y="36878"/>
                  <a:pt x="5711452" y="36878"/>
                </a:cubicBezTo>
                <a:cubicBezTo>
                  <a:pt x="5711452" y="36878"/>
                  <a:pt x="5711230" y="36362"/>
                  <a:pt x="5711441" y="35047"/>
                </a:cubicBezTo>
                <a:cubicBezTo>
                  <a:pt x="5711219" y="34530"/>
                  <a:pt x="5711219" y="34530"/>
                  <a:pt x="5711219" y="34530"/>
                </a:cubicBezTo>
                <a:cubicBezTo>
                  <a:pt x="5710997" y="34014"/>
                  <a:pt x="5711431" y="33215"/>
                  <a:pt x="5711208" y="32699"/>
                </a:cubicBezTo>
                <a:cubicBezTo>
                  <a:pt x="5712405" y="11989"/>
                  <a:pt x="5757473" y="-11722"/>
                  <a:pt x="5781529" y="11566"/>
                </a:cubicBezTo>
                <a:cubicBezTo>
                  <a:pt x="5782185" y="11283"/>
                  <a:pt x="5782185" y="11283"/>
                  <a:pt x="5782185" y="11283"/>
                </a:cubicBezTo>
                <a:cubicBezTo>
                  <a:pt x="5782185" y="11283"/>
                  <a:pt x="5782842" y="11000"/>
                  <a:pt x="5782842" y="11000"/>
                </a:cubicBezTo>
                <a:cubicBezTo>
                  <a:pt x="5787216" y="8502"/>
                  <a:pt x="5800530" y="-3968"/>
                  <a:pt x="5808241" y="1275"/>
                </a:cubicBezTo>
                <a:cubicBezTo>
                  <a:pt x="5808241" y="1275"/>
                  <a:pt x="5807304" y="456"/>
                  <a:pt x="5807083" y="16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AE419AE-55FB-4A23-92A6-4D0346297DD0}"/>
              </a:ext>
            </a:extLst>
          </p:cNvPr>
          <p:cNvSpPr/>
          <p:nvPr/>
        </p:nvSpPr>
        <p:spPr>
          <a:xfrm rot="20200871">
            <a:off x="11439867" y="1928198"/>
            <a:ext cx="14302" cy="5620"/>
          </a:xfrm>
          <a:custGeom>
            <a:avLst/>
            <a:gdLst>
              <a:gd name="connsiteX0" fmla="*/ 1652 w 14302"/>
              <a:gd name="connsiteY0" fmla="*/ 10677 h 5619"/>
              <a:gd name="connsiteX1" fmla="*/ 1652 w 14302"/>
              <a:gd name="connsiteY1" fmla="*/ 10677 h 5619"/>
              <a:gd name="connsiteX2" fmla="*/ 1652 w 14302"/>
              <a:gd name="connsiteY2" fmla="*/ 10677 h 5619"/>
              <a:gd name="connsiteX3" fmla="*/ 3797 w 14302"/>
              <a:gd name="connsiteY3" fmla="*/ 10677 h 5619"/>
              <a:gd name="connsiteX4" fmla="*/ 15238 w 14302"/>
              <a:gd name="connsiteY4" fmla="*/ 10116 h 5619"/>
              <a:gd name="connsiteX5" fmla="*/ 19529 w 14302"/>
              <a:gd name="connsiteY5" fmla="*/ 0 h 5619"/>
              <a:gd name="connsiteX6" fmla="*/ 1652 w 14302"/>
              <a:gd name="connsiteY6" fmla="*/ 562 h 5619"/>
              <a:gd name="connsiteX7" fmla="*/ 1652 w 14302"/>
              <a:gd name="connsiteY7" fmla="*/ 10677 h 5619"/>
              <a:gd name="connsiteX8" fmla="*/ 1652 w 14302"/>
              <a:gd name="connsiteY8" fmla="*/ 10677 h 5619"/>
              <a:gd name="connsiteX9" fmla="*/ 1652 w 14302"/>
              <a:gd name="connsiteY9" fmla="*/ 10677 h 5619"/>
              <a:gd name="connsiteX10" fmla="*/ 1652 w 14302"/>
              <a:gd name="connsiteY10" fmla="*/ 10677 h 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302" h="5619">
                <a:moveTo>
                  <a:pt x="1652" y="10677"/>
                </a:moveTo>
                <a:cubicBezTo>
                  <a:pt x="1652" y="10677"/>
                  <a:pt x="1652" y="10677"/>
                  <a:pt x="1652" y="10677"/>
                </a:cubicBezTo>
                <a:cubicBezTo>
                  <a:pt x="2367" y="10677"/>
                  <a:pt x="2367" y="10677"/>
                  <a:pt x="1652" y="10677"/>
                </a:cubicBezTo>
                <a:cubicBezTo>
                  <a:pt x="2367" y="10677"/>
                  <a:pt x="3082" y="10677"/>
                  <a:pt x="3797" y="10677"/>
                </a:cubicBezTo>
                <a:cubicBezTo>
                  <a:pt x="6657" y="10677"/>
                  <a:pt x="10948" y="10116"/>
                  <a:pt x="15238" y="10116"/>
                </a:cubicBezTo>
                <a:cubicBezTo>
                  <a:pt x="17384" y="7306"/>
                  <a:pt x="18814" y="3934"/>
                  <a:pt x="19529" y="0"/>
                </a:cubicBezTo>
                <a:cubicBezTo>
                  <a:pt x="15238" y="562"/>
                  <a:pt x="8803" y="1124"/>
                  <a:pt x="1652" y="562"/>
                </a:cubicBezTo>
                <a:cubicBezTo>
                  <a:pt x="2367" y="3372"/>
                  <a:pt x="2367" y="6744"/>
                  <a:pt x="1652" y="10677"/>
                </a:cubicBezTo>
                <a:cubicBezTo>
                  <a:pt x="1652" y="10677"/>
                  <a:pt x="936" y="10677"/>
                  <a:pt x="1652" y="10677"/>
                </a:cubicBezTo>
                <a:cubicBezTo>
                  <a:pt x="-1209" y="10677"/>
                  <a:pt x="221" y="10677"/>
                  <a:pt x="1652" y="10677"/>
                </a:cubicBezTo>
                <a:cubicBezTo>
                  <a:pt x="936" y="10677"/>
                  <a:pt x="1652" y="10677"/>
                  <a:pt x="1652" y="10677"/>
                </a:cubicBezTo>
                <a:close/>
              </a:path>
            </a:pathLst>
          </a:custGeom>
          <a:solidFill>
            <a:srgbClr val="2E2E2E"/>
          </a:solidFill>
          <a:ln w="714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CA84799-6988-49EB-B6E3-D3585F3A9AAF}"/>
              </a:ext>
            </a:extLst>
          </p:cNvPr>
          <p:cNvSpPr/>
          <p:nvPr/>
        </p:nvSpPr>
        <p:spPr>
          <a:xfrm rot="20200871">
            <a:off x="11117362" y="1557773"/>
            <a:ext cx="7151" cy="562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  <a:gd name="connsiteX2" fmla="*/ 0 w 0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E2E2E"/>
          </a:solidFill>
          <a:ln w="714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1CE3D8A-1B5C-4F24-8871-9EBD2A379B6C}"/>
              </a:ext>
            </a:extLst>
          </p:cNvPr>
          <p:cNvSpPr/>
          <p:nvPr/>
        </p:nvSpPr>
        <p:spPr>
          <a:xfrm rot="20200871">
            <a:off x="11242730" y="2035206"/>
            <a:ext cx="7151" cy="5620"/>
          </a:xfrm>
          <a:custGeom>
            <a:avLst/>
            <a:gdLst>
              <a:gd name="connsiteX0" fmla="*/ 206 w 0"/>
              <a:gd name="connsiteY0" fmla="*/ 3101 h 0"/>
              <a:gd name="connsiteX1" fmla="*/ 206 w 0"/>
              <a:gd name="connsiteY1" fmla="*/ 1415 h 0"/>
              <a:gd name="connsiteX2" fmla="*/ 206 w 0"/>
              <a:gd name="connsiteY2" fmla="*/ 3101 h 0"/>
              <a:gd name="connsiteX3" fmla="*/ 206 w 0"/>
              <a:gd name="connsiteY3" fmla="*/ 3101 h 0"/>
              <a:gd name="connsiteX4" fmla="*/ 206 w 0"/>
              <a:gd name="connsiteY4" fmla="*/ 310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>
                <a:moveTo>
                  <a:pt x="206" y="3101"/>
                </a:moveTo>
                <a:cubicBezTo>
                  <a:pt x="206" y="2539"/>
                  <a:pt x="206" y="1977"/>
                  <a:pt x="206" y="1415"/>
                </a:cubicBezTo>
                <a:cubicBezTo>
                  <a:pt x="206" y="1977"/>
                  <a:pt x="206" y="2539"/>
                  <a:pt x="206" y="3101"/>
                </a:cubicBezTo>
                <a:cubicBezTo>
                  <a:pt x="206" y="2539"/>
                  <a:pt x="206" y="2539"/>
                  <a:pt x="206" y="3101"/>
                </a:cubicBezTo>
                <a:cubicBezTo>
                  <a:pt x="-509" y="-5329"/>
                  <a:pt x="922" y="6473"/>
                  <a:pt x="206" y="3101"/>
                </a:cubicBezTo>
                <a:close/>
              </a:path>
            </a:pathLst>
          </a:custGeom>
          <a:solidFill>
            <a:srgbClr val="2E2E2E"/>
          </a:solidFill>
          <a:ln w="714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C7ABED8-D0C2-43E1-9839-59D8A79F466E}"/>
              </a:ext>
            </a:extLst>
          </p:cNvPr>
          <p:cNvSpPr/>
          <p:nvPr userDrawn="1"/>
        </p:nvSpPr>
        <p:spPr>
          <a:xfrm>
            <a:off x="11080433" y="4475833"/>
            <a:ext cx="935662" cy="2382167"/>
          </a:xfrm>
          <a:custGeom>
            <a:avLst/>
            <a:gdLst>
              <a:gd name="connsiteX0" fmla="*/ 479172 w 935662"/>
              <a:gd name="connsiteY0" fmla="*/ 1200107 h 2382167"/>
              <a:gd name="connsiteX1" fmla="*/ 483528 w 935662"/>
              <a:gd name="connsiteY1" fmla="*/ 1206953 h 2382167"/>
              <a:gd name="connsiteX2" fmla="*/ 505621 w 935662"/>
              <a:gd name="connsiteY2" fmla="*/ 1267938 h 2382167"/>
              <a:gd name="connsiteX3" fmla="*/ 488506 w 935662"/>
              <a:gd name="connsiteY3" fmla="*/ 1337946 h 2382167"/>
              <a:gd name="connsiteX4" fmla="*/ 459258 w 935662"/>
              <a:gd name="connsiteY4" fmla="*/ 1367817 h 2382167"/>
              <a:gd name="connsiteX5" fmla="*/ 426586 w 935662"/>
              <a:gd name="connsiteY5" fmla="*/ 1407956 h 2382167"/>
              <a:gd name="connsiteX6" fmla="*/ 411339 w 935662"/>
              <a:gd name="connsiteY6" fmla="*/ 1343547 h 2382167"/>
              <a:gd name="connsiteX7" fmla="*/ 410718 w 935662"/>
              <a:gd name="connsiteY7" fmla="*/ 1320523 h 2382167"/>
              <a:gd name="connsiteX8" fmla="*/ 441521 w 935662"/>
              <a:gd name="connsiteY8" fmla="*/ 1251136 h 2382167"/>
              <a:gd name="connsiteX9" fmla="*/ 479172 w 935662"/>
              <a:gd name="connsiteY9" fmla="*/ 1200107 h 2382167"/>
              <a:gd name="connsiteX10" fmla="*/ 0 w 935662"/>
              <a:gd name="connsiteY10" fmla="*/ 1198862 h 2382167"/>
              <a:gd name="connsiteX11" fmla="*/ 42006 w 935662"/>
              <a:gd name="connsiteY11" fmla="*/ 1234334 h 2382167"/>
              <a:gd name="connsiteX12" fmla="*/ 252032 w 935662"/>
              <a:gd name="connsiteY12" fmla="*/ 1450894 h 2382167"/>
              <a:gd name="connsiteX13" fmla="*/ 439968 w 935662"/>
              <a:gd name="connsiteY13" fmla="*/ 1844810 h 2382167"/>
              <a:gd name="connsiteX14" fmla="*/ 444325 w 935662"/>
              <a:gd name="connsiteY14" fmla="*/ 1865036 h 2382167"/>
              <a:gd name="connsiteX15" fmla="*/ 444012 w 935662"/>
              <a:gd name="connsiteY15" fmla="*/ 1865347 h 2382167"/>
              <a:gd name="connsiteX16" fmla="*/ 395473 w 935662"/>
              <a:gd name="connsiteY16" fmla="*/ 1757687 h 2382167"/>
              <a:gd name="connsiteX17" fmla="*/ 251722 w 935662"/>
              <a:gd name="connsiteY17" fmla="*/ 1529304 h 2382167"/>
              <a:gd name="connsiteX18" fmla="*/ 4356 w 935662"/>
              <a:gd name="connsiteY18" fmla="*/ 1207575 h 2382167"/>
              <a:gd name="connsiteX19" fmla="*/ 0 w 935662"/>
              <a:gd name="connsiteY19" fmla="*/ 1198862 h 2382167"/>
              <a:gd name="connsiteX20" fmla="*/ 440901 w 935662"/>
              <a:gd name="connsiteY20" fmla="*/ 1077825 h 2382167"/>
              <a:gd name="connsiteX21" fmla="*/ 471394 w 935662"/>
              <a:gd name="connsiteY21" fmla="*/ 1163081 h 2382167"/>
              <a:gd name="connsiteX22" fmla="*/ 455836 w 935662"/>
              <a:gd name="connsiteY22" fmla="*/ 1213797 h 2382167"/>
              <a:gd name="connsiteX23" fmla="*/ 431256 w 935662"/>
              <a:gd name="connsiteY23" fmla="*/ 1240868 h 2382167"/>
              <a:gd name="connsiteX24" fmla="*/ 392671 w 935662"/>
              <a:gd name="connsiteY24" fmla="*/ 1288785 h 2382167"/>
              <a:gd name="connsiteX25" fmla="*/ 376180 w 935662"/>
              <a:gd name="connsiteY25" fmla="*/ 1183616 h 2382167"/>
              <a:gd name="connsiteX26" fmla="*/ 401073 w 935662"/>
              <a:gd name="connsiteY26" fmla="*/ 1135388 h 2382167"/>
              <a:gd name="connsiteX27" fmla="*/ 440901 w 935662"/>
              <a:gd name="connsiteY27" fmla="*/ 1077825 h 2382167"/>
              <a:gd name="connsiteX28" fmla="*/ 925984 w 935662"/>
              <a:gd name="connsiteY28" fmla="*/ 976078 h 2382167"/>
              <a:gd name="connsiteX29" fmla="*/ 930028 w 935662"/>
              <a:gd name="connsiteY29" fmla="*/ 1017460 h 2382167"/>
              <a:gd name="connsiteX30" fmla="*/ 929406 w 935662"/>
              <a:gd name="connsiteY30" fmla="*/ 1089648 h 2382167"/>
              <a:gd name="connsiteX31" fmla="*/ 883978 w 935662"/>
              <a:gd name="connsiteY31" fmla="*/ 1159347 h 2382167"/>
              <a:gd name="connsiteX32" fmla="*/ 862197 w 935662"/>
              <a:gd name="connsiteY32" fmla="*/ 1171792 h 2382167"/>
              <a:gd name="connsiteX33" fmla="*/ 768230 w 935662"/>
              <a:gd name="connsiteY33" fmla="*/ 1232777 h 2382167"/>
              <a:gd name="connsiteX34" fmla="*/ 774453 w 935662"/>
              <a:gd name="connsiteY34" fmla="*/ 1139744 h 2382167"/>
              <a:gd name="connsiteX35" fmla="*/ 777253 w 935662"/>
              <a:gd name="connsiteY35" fmla="*/ 1128542 h 2382167"/>
              <a:gd name="connsiteX36" fmla="*/ 869977 w 935662"/>
              <a:gd name="connsiteY36" fmla="*/ 1020884 h 2382167"/>
              <a:gd name="connsiteX37" fmla="*/ 916650 w 935662"/>
              <a:gd name="connsiteY37" fmla="*/ 986036 h 2382167"/>
              <a:gd name="connsiteX38" fmla="*/ 925984 w 935662"/>
              <a:gd name="connsiteY38" fmla="*/ 976078 h 2382167"/>
              <a:gd name="connsiteX39" fmla="*/ 602076 w 935662"/>
              <a:gd name="connsiteY39" fmla="*/ 975456 h 2382167"/>
              <a:gd name="connsiteX40" fmla="*/ 611099 w 935662"/>
              <a:gd name="connsiteY40" fmla="*/ 985725 h 2382167"/>
              <a:gd name="connsiteX41" fmla="*/ 653415 w 935662"/>
              <a:gd name="connsiteY41" fmla="*/ 1020573 h 2382167"/>
              <a:gd name="connsiteX42" fmla="*/ 748316 w 935662"/>
              <a:gd name="connsiteY42" fmla="*/ 1149701 h 2382167"/>
              <a:gd name="connsiteX43" fmla="*/ 750183 w 935662"/>
              <a:gd name="connsiteY43" fmla="*/ 1237756 h 2382167"/>
              <a:gd name="connsiteX44" fmla="*/ 666172 w 935662"/>
              <a:gd name="connsiteY44" fmla="*/ 1177704 h 2382167"/>
              <a:gd name="connsiteX45" fmla="*/ 661505 w 935662"/>
              <a:gd name="connsiteY45" fmla="*/ 1175214 h 2382167"/>
              <a:gd name="connsiteX46" fmla="*/ 593674 w 935662"/>
              <a:gd name="connsiteY46" fmla="*/ 1052621 h 2382167"/>
              <a:gd name="connsiteX47" fmla="*/ 602076 w 935662"/>
              <a:gd name="connsiteY47" fmla="*/ 975456 h 2382167"/>
              <a:gd name="connsiteX48" fmla="*/ 406363 w 935662"/>
              <a:gd name="connsiteY48" fmla="*/ 966743 h 2382167"/>
              <a:gd name="connsiteX49" fmla="*/ 436234 w 935662"/>
              <a:gd name="connsiteY49" fmla="*/ 1046709 h 2382167"/>
              <a:gd name="connsiteX50" fmla="*/ 416632 w 935662"/>
              <a:gd name="connsiteY50" fmla="*/ 1104271 h 2382167"/>
              <a:gd name="connsiteX51" fmla="*/ 381471 w 935662"/>
              <a:gd name="connsiteY51" fmla="*/ 1142855 h 2382167"/>
              <a:gd name="connsiteX52" fmla="*/ 358757 w 935662"/>
              <a:gd name="connsiteY52" fmla="*/ 1174903 h 2382167"/>
              <a:gd name="connsiteX53" fmla="*/ 341955 w 935662"/>
              <a:gd name="connsiteY53" fmla="*/ 1111428 h 2382167"/>
              <a:gd name="connsiteX54" fmla="*/ 340399 w 935662"/>
              <a:gd name="connsiteY54" fmla="*/ 1089647 h 2382167"/>
              <a:gd name="connsiteX55" fmla="*/ 370271 w 935662"/>
              <a:gd name="connsiteY55" fmla="*/ 1016838 h 2382167"/>
              <a:gd name="connsiteX56" fmla="*/ 406363 w 935662"/>
              <a:gd name="connsiteY56" fmla="*/ 966743 h 2382167"/>
              <a:gd name="connsiteX57" fmla="*/ 371203 w 935662"/>
              <a:gd name="connsiteY57" fmla="*/ 848818 h 2382167"/>
              <a:gd name="connsiteX58" fmla="*/ 394850 w 935662"/>
              <a:gd name="connsiteY58" fmla="*/ 909803 h 2382167"/>
              <a:gd name="connsiteX59" fmla="*/ 376492 w 935662"/>
              <a:gd name="connsiteY59" fmla="*/ 994748 h 2382167"/>
              <a:gd name="connsiteX60" fmla="*/ 319863 w 935662"/>
              <a:gd name="connsiteY60" fmla="*/ 1059778 h 2382167"/>
              <a:gd name="connsiteX61" fmla="*/ 306483 w 935662"/>
              <a:gd name="connsiteY61" fmla="*/ 1004704 h 2382167"/>
              <a:gd name="connsiteX62" fmla="*/ 304303 w 935662"/>
              <a:gd name="connsiteY62" fmla="*/ 985101 h 2382167"/>
              <a:gd name="connsiteX63" fmla="*/ 339776 w 935662"/>
              <a:gd name="connsiteY63" fmla="*/ 895802 h 2382167"/>
              <a:gd name="connsiteX64" fmla="*/ 365291 w 935662"/>
              <a:gd name="connsiteY64" fmla="*/ 860642 h 2382167"/>
              <a:gd name="connsiteX65" fmla="*/ 371203 w 935662"/>
              <a:gd name="connsiteY65" fmla="*/ 848818 h 2382167"/>
              <a:gd name="connsiteX66" fmla="*/ 925670 w 935662"/>
              <a:gd name="connsiteY66" fmla="*/ 804322 h 2382167"/>
              <a:gd name="connsiteX67" fmla="*/ 930027 w 935662"/>
              <a:gd name="connsiteY67" fmla="*/ 838549 h 2382167"/>
              <a:gd name="connsiteX68" fmla="*/ 931582 w 935662"/>
              <a:gd name="connsiteY68" fmla="*/ 913848 h 2382167"/>
              <a:gd name="connsiteX69" fmla="*/ 888021 w 935662"/>
              <a:gd name="connsiteY69" fmla="*/ 985722 h 2382167"/>
              <a:gd name="connsiteX70" fmla="*/ 871843 w 935662"/>
              <a:gd name="connsiteY70" fmla="*/ 995680 h 2382167"/>
              <a:gd name="connsiteX71" fmla="*/ 774141 w 935662"/>
              <a:gd name="connsiteY71" fmla="*/ 1062576 h 2382167"/>
              <a:gd name="connsiteX72" fmla="*/ 795610 w 935662"/>
              <a:gd name="connsiteY72" fmla="*/ 912603 h 2382167"/>
              <a:gd name="connsiteX73" fmla="*/ 852240 w 935662"/>
              <a:gd name="connsiteY73" fmla="*/ 857528 h 2382167"/>
              <a:gd name="connsiteX74" fmla="*/ 925670 w 935662"/>
              <a:gd name="connsiteY74" fmla="*/ 804322 h 2382167"/>
              <a:gd name="connsiteX75" fmla="*/ 334798 w 935662"/>
              <a:gd name="connsiteY75" fmla="*/ 734625 h 2382167"/>
              <a:gd name="connsiteX76" fmla="*/ 360625 w 935662"/>
              <a:gd name="connsiteY76" fmla="*/ 804323 h 2382167"/>
              <a:gd name="connsiteX77" fmla="*/ 343511 w 935662"/>
              <a:gd name="connsiteY77" fmla="*/ 877131 h 2382167"/>
              <a:gd name="connsiteX78" fmla="*/ 303060 w 935662"/>
              <a:gd name="connsiteY78" fmla="*/ 922248 h 2382167"/>
              <a:gd name="connsiteX79" fmla="*/ 286257 w 935662"/>
              <a:gd name="connsiteY79" fmla="*/ 947452 h 2382167"/>
              <a:gd name="connsiteX80" fmla="*/ 268521 w 935662"/>
              <a:gd name="connsiteY80" fmla="*/ 877755 h 2382167"/>
              <a:gd name="connsiteX81" fmla="*/ 307416 w 935662"/>
              <a:gd name="connsiteY81" fmla="*/ 778497 h 2382167"/>
              <a:gd name="connsiteX82" fmla="*/ 328886 w 935662"/>
              <a:gd name="connsiteY82" fmla="*/ 748005 h 2382167"/>
              <a:gd name="connsiteX83" fmla="*/ 334798 w 935662"/>
              <a:gd name="connsiteY83" fmla="*/ 734625 h 2382167"/>
              <a:gd name="connsiteX84" fmla="*/ 350355 w 935662"/>
              <a:gd name="connsiteY84" fmla="*/ 650927 h 2382167"/>
              <a:gd name="connsiteX85" fmla="*/ 403872 w 935662"/>
              <a:gd name="connsiteY85" fmla="*/ 737116 h 2382167"/>
              <a:gd name="connsiteX86" fmla="*/ 607677 w 935662"/>
              <a:gd name="connsiteY86" fmla="*/ 1171793 h 2382167"/>
              <a:gd name="connsiteX87" fmla="*/ 667105 w 935662"/>
              <a:gd name="connsiteY87" fmla="*/ 1614562 h 2382167"/>
              <a:gd name="connsiteX88" fmla="*/ 660261 w 935662"/>
              <a:gd name="connsiteY88" fmla="*/ 1715062 h 2382167"/>
              <a:gd name="connsiteX89" fmla="*/ 658082 w 935662"/>
              <a:gd name="connsiteY89" fmla="*/ 1725330 h 2382167"/>
              <a:gd name="connsiteX90" fmla="*/ 650925 w 935662"/>
              <a:gd name="connsiteY90" fmla="*/ 1643498 h 2382167"/>
              <a:gd name="connsiteX91" fmla="*/ 576250 w 935662"/>
              <a:gd name="connsiteY91" fmla="*/ 1287231 h 2382167"/>
              <a:gd name="connsiteX92" fmla="*/ 355333 w 935662"/>
              <a:gd name="connsiteY92" fmla="*/ 671151 h 2382167"/>
              <a:gd name="connsiteX93" fmla="*/ 350355 w 935662"/>
              <a:gd name="connsiteY93" fmla="*/ 650927 h 2382167"/>
              <a:gd name="connsiteX94" fmla="*/ 605500 w 935662"/>
              <a:gd name="connsiteY94" fmla="*/ 643770 h 2382167"/>
              <a:gd name="connsiteX95" fmla="*/ 614523 w 935662"/>
              <a:gd name="connsiteY95" fmla="*/ 653728 h 2382167"/>
              <a:gd name="connsiteX96" fmla="*/ 663684 w 935662"/>
              <a:gd name="connsiteY96" fmla="*/ 690132 h 2382167"/>
              <a:gd name="connsiteX97" fmla="*/ 704444 w 935662"/>
              <a:gd name="connsiteY97" fmla="*/ 713468 h 2382167"/>
              <a:gd name="connsiteX98" fmla="*/ 742405 w 935662"/>
              <a:gd name="connsiteY98" fmla="*/ 771030 h 2382167"/>
              <a:gd name="connsiteX99" fmla="*/ 757653 w 935662"/>
              <a:gd name="connsiteY99" fmla="*/ 892069 h 2382167"/>
              <a:gd name="connsiteX100" fmla="*/ 756718 w 935662"/>
              <a:gd name="connsiteY100" fmla="*/ 900469 h 2382167"/>
              <a:gd name="connsiteX101" fmla="*/ 751117 w 935662"/>
              <a:gd name="connsiteY101" fmla="*/ 895802 h 2382167"/>
              <a:gd name="connsiteX102" fmla="*/ 688887 w 935662"/>
              <a:gd name="connsiteY102" fmla="*/ 851930 h 2382167"/>
              <a:gd name="connsiteX103" fmla="*/ 666795 w 935662"/>
              <a:gd name="connsiteY103" fmla="*/ 840106 h 2382167"/>
              <a:gd name="connsiteX104" fmla="*/ 596787 w 935662"/>
              <a:gd name="connsiteY104" fmla="*/ 713157 h 2382167"/>
              <a:gd name="connsiteX105" fmla="*/ 603010 w 935662"/>
              <a:gd name="connsiteY105" fmla="*/ 644392 h 2382167"/>
              <a:gd name="connsiteX106" fmla="*/ 605500 w 935662"/>
              <a:gd name="connsiteY106" fmla="*/ 643770 h 2382167"/>
              <a:gd name="connsiteX107" fmla="*/ 926604 w 935662"/>
              <a:gd name="connsiteY107" fmla="*/ 634746 h 2382167"/>
              <a:gd name="connsiteX108" fmla="*/ 929094 w 935662"/>
              <a:gd name="connsiteY108" fmla="*/ 643148 h 2382167"/>
              <a:gd name="connsiteX109" fmla="*/ 935628 w 935662"/>
              <a:gd name="connsiteY109" fmla="*/ 729647 h 2382167"/>
              <a:gd name="connsiteX110" fmla="*/ 882732 w 935662"/>
              <a:gd name="connsiteY110" fmla="*/ 823303 h 2382167"/>
              <a:gd name="connsiteX111" fmla="*/ 857218 w 935662"/>
              <a:gd name="connsiteY111" fmla="*/ 837615 h 2382167"/>
              <a:gd name="connsiteX112" fmla="*/ 776942 w 935662"/>
              <a:gd name="connsiteY112" fmla="*/ 894245 h 2382167"/>
              <a:gd name="connsiteX113" fmla="*/ 790321 w 935662"/>
              <a:gd name="connsiteY113" fmla="*/ 765430 h 2382167"/>
              <a:gd name="connsiteX114" fmla="*/ 852862 w 935662"/>
              <a:gd name="connsiteY114" fmla="*/ 690753 h 2382167"/>
              <a:gd name="connsiteX115" fmla="*/ 926604 w 935662"/>
              <a:gd name="connsiteY115" fmla="*/ 634746 h 2382167"/>
              <a:gd name="connsiteX116" fmla="*/ 299016 w 935662"/>
              <a:gd name="connsiteY116" fmla="*/ 626345 h 2382167"/>
              <a:gd name="connsiteX117" fmla="*/ 324220 w 935662"/>
              <a:gd name="connsiteY117" fmla="*/ 723736 h 2382167"/>
              <a:gd name="connsiteX118" fmla="*/ 296839 w 935662"/>
              <a:gd name="connsiteY118" fmla="*/ 775387 h 2382167"/>
              <a:gd name="connsiteX119" fmla="*/ 252964 w 935662"/>
              <a:gd name="connsiteY119" fmla="*/ 842907 h 2382167"/>
              <a:gd name="connsiteX120" fmla="*/ 275368 w 935662"/>
              <a:gd name="connsiteY120" fmla="*/ 660572 h 2382167"/>
              <a:gd name="connsiteX121" fmla="*/ 299016 w 935662"/>
              <a:gd name="connsiteY121" fmla="*/ 626345 h 2382167"/>
              <a:gd name="connsiteX122" fmla="*/ 148729 w 935662"/>
              <a:gd name="connsiteY122" fmla="*/ 563493 h 2382167"/>
              <a:gd name="connsiteX123" fmla="*/ 204425 w 935662"/>
              <a:gd name="connsiteY123" fmla="*/ 606431 h 2382167"/>
              <a:gd name="connsiteX124" fmla="*/ 229318 w 935662"/>
              <a:gd name="connsiteY124" fmla="*/ 699155 h 2382167"/>
              <a:gd name="connsiteX125" fmla="*/ 216871 w 935662"/>
              <a:gd name="connsiteY125" fmla="*/ 742405 h 2382167"/>
              <a:gd name="connsiteX126" fmla="*/ 216560 w 935662"/>
              <a:gd name="connsiteY126" fmla="*/ 763251 h 2382167"/>
              <a:gd name="connsiteX127" fmla="*/ 434367 w 935662"/>
              <a:gd name="connsiteY127" fmla="*/ 1467695 h 2382167"/>
              <a:gd name="connsiteX128" fmla="*/ 493485 w 935662"/>
              <a:gd name="connsiteY128" fmla="*/ 1757065 h 2382167"/>
              <a:gd name="connsiteX129" fmla="*/ 504375 w 935662"/>
              <a:gd name="connsiteY129" fmla="*/ 2087817 h 2382167"/>
              <a:gd name="connsiteX130" fmla="*/ 503754 w 935662"/>
              <a:gd name="connsiteY130" fmla="*/ 2141335 h 2382167"/>
              <a:gd name="connsiteX131" fmla="*/ 489751 w 935662"/>
              <a:gd name="connsiteY131" fmla="*/ 2257395 h 2382167"/>
              <a:gd name="connsiteX132" fmla="*/ 488195 w 935662"/>
              <a:gd name="connsiteY132" fmla="*/ 2262372 h 2382167"/>
              <a:gd name="connsiteX133" fmla="*/ 482283 w 935662"/>
              <a:gd name="connsiteY133" fmla="*/ 2269529 h 2382167"/>
              <a:gd name="connsiteX134" fmla="*/ 453036 w 935662"/>
              <a:gd name="connsiteY134" fmla="*/ 1891794 h 2382167"/>
              <a:gd name="connsiteX135" fmla="*/ 472017 w 935662"/>
              <a:gd name="connsiteY135" fmla="*/ 1951223 h 2382167"/>
              <a:gd name="connsiteX136" fmla="*/ 487573 w 935662"/>
              <a:gd name="connsiteY136" fmla="*/ 2012207 h 2382167"/>
              <a:gd name="connsiteX137" fmla="*/ 499398 w 935662"/>
              <a:gd name="connsiteY137" fmla="*/ 2074750 h 2382167"/>
              <a:gd name="connsiteX138" fmla="*/ 502509 w 935662"/>
              <a:gd name="connsiteY138" fmla="*/ 2074750 h 2382167"/>
              <a:gd name="connsiteX139" fmla="*/ 502509 w 935662"/>
              <a:gd name="connsiteY139" fmla="*/ 1982026 h 2382167"/>
              <a:gd name="connsiteX140" fmla="*/ 433122 w 935662"/>
              <a:gd name="connsiteY140" fmla="*/ 1478897 h 2382167"/>
              <a:gd name="connsiteX141" fmla="*/ 419121 w 935662"/>
              <a:gd name="connsiteY141" fmla="*/ 1427247 h 2382167"/>
              <a:gd name="connsiteX142" fmla="*/ 408542 w 935662"/>
              <a:gd name="connsiteY142" fmla="*/ 1414799 h 2382167"/>
              <a:gd name="connsiteX143" fmla="*/ 342577 w 935662"/>
              <a:gd name="connsiteY143" fmla="*/ 1394886 h 2382167"/>
              <a:gd name="connsiteX144" fmla="*/ 267900 w 935662"/>
              <a:gd name="connsiteY144" fmla="*/ 1323633 h 2382167"/>
              <a:gd name="connsiteX145" fmla="*/ 256699 w 935662"/>
              <a:gd name="connsiteY145" fmla="*/ 1269493 h 2382167"/>
              <a:gd name="connsiteX146" fmla="*/ 268523 w 935662"/>
              <a:gd name="connsiteY146" fmla="*/ 1276650 h 2382167"/>
              <a:gd name="connsiteX147" fmla="*/ 306484 w 935662"/>
              <a:gd name="connsiteY147" fmla="*/ 1290029 h 2382167"/>
              <a:gd name="connsiteX148" fmla="*/ 392051 w 935662"/>
              <a:gd name="connsiteY148" fmla="*/ 1350703 h 2382167"/>
              <a:gd name="connsiteX149" fmla="*/ 402006 w 935662"/>
              <a:gd name="connsiteY149" fmla="*/ 1367194 h 2382167"/>
              <a:gd name="connsiteX150" fmla="*/ 401385 w 935662"/>
              <a:gd name="connsiteY150" fmla="*/ 1361282 h 2382167"/>
              <a:gd name="connsiteX151" fmla="*/ 387694 w 935662"/>
              <a:gd name="connsiteY151" fmla="*/ 1311809 h 2382167"/>
              <a:gd name="connsiteX152" fmla="*/ 371825 w 935662"/>
              <a:gd name="connsiteY152" fmla="*/ 1294386 h 2382167"/>
              <a:gd name="connsiteX153" fmla="*/ 307105 w 935662"/>
              <a:gd name="connsiteY153" fmla="*/ 1277582 h 2382167"/>
              <a:gd name="connsiteX154" fmla="*/ 233985 w 935662"/>
              <a:gd name="connsiteY154" fmla="*/ 1212552 h 2382167"/>
              <a:gd name="connsiteX155" fmla="*/ 220917 w 935662"/>
              <a:gd name="connsiteY155" fmla="*/ 1157790 h 2382167"/>
              <a:gd name="connsiteX156" fmla="*/ 223717 w 935662"/>
              <a:gd name="connsiteY156" fmla="*/ 1155924 h 2382167"/>
              <a:gd name="connsiteX157" fmla="*/ 286570 w 935662"/>
              <a:gd name="connsiteY157" fmla="*/ 1177082 h 2382167"/>
              <a:gd name="connsiteX158" fmla="*/ 345689 w 935662"/>
              <a:gd name="connsiteY158" fmla="*/ 1214420 h 2382167"/>
              <a:gd name="connsiteX159" fmla="*/ 371514 w 935662"/>
              <a:gd name="connsiteY159" fmla="*/ 1257047 h 2382167"/>
              <a:gd name="connsiteX160" fmla="*/ 348489 w 935662"/>
              <a:gd name="connsiteY160" fmla="*/ 1182683 h 2382167"/>
              <a:gd name="connsiteX161" fmla="*/ 341643 w 935662"/>
              <a:gd name="connsiteY161" fmla="*/ 1181125 h 2382167"/>
              <a:gd name="connsiteX162" fmla="*/ 262922 w 935662"/>
              <a:gd name="connsiteY162" fmla="*/ 1159967 h 2382167"/>
              <a:gd name="connsiteX163" fmla="*/ 200069 w 935662"/>
              <a:gd name="connsiteY163" fmla="*/ 1103960 h 2382167"/>
              <a:gd name="connsiteX164" fmla="*/ 185757 w 935662"/>
              <a:gd name="connsiteY164" fmla="*/ 1040486 h 2382167"/>
              <a:gd name="connsiteX165" fmla="*/ 252654 w 935662"/>
              <a:gd name="connsiteY165" fmla="*/ 1061644 h 2382167"/>
              <a:gd name="connsiteX166" fmla="*/ 308350 w 935662"/>
              <a:gd name="connsiteY166" fmla="*/ 1097427 h 2382167"/>
              <a:gd name="connsiteX167" fmla="*/ 335731 w 935662"/>
              <a:gd name="connsiteY167" fmla="*/ 1142544 h 2382167"/>
              <a:gd name="connsiteX168" fmla="*/ 333865 w 935662"/>
              <a:gd name="connsiteY168" fmla="*/ 1134142 h 2382167"/>
              <a:gd name="connsiteX169" fmla="*/ 320174 w 935662"/>
              <a:gd name="connsiteY169" fmla="*/ 1089025 h 2382167"/>
              <a:gd name="connsiteX170" fmla="*/ 294970 w 935662"/>
              <a:gd name="connsiteY170" fmla="*/ 1062889 h 2382167"/>
              <a:gd name="connsiteX171" fmla="*/ 229940 w 935662"/>
              <a:gd name="connsiteY171" fmla="*/ 1047021 h 2382167"/>
              <a:gd name="connsiteX172" fmla="*/ 163975 w 935662"/>
              <a:gd name="connsiteY172" fmla="*/ 987591 h 2382167"/>
              <a:gd name="connsiteX173" fmla="*/ 151219 w 935662"/>
              <a:gd name="connsiteY173" fmla="*/ 933450 h 2382167"/>
              <a:gd name="connsiteX174" fmla="*/ 151219 w 935662"/>
              <a:gd name="connsiteY174" fmla="*/ 924738 h 2382167"/>
              <a:gd name="connsiteX175" fmla="*/ 210961 w 935662"/>
              <a:gd name="connsiteY175" fmla="*/ 947141 h 2382167"/>
              <a:gd name="connsiteX176" fmla="*/ 278479 w 935662"/>
              <a:gd name="connsiteY176" fmla="*/ 991325 h 2382167"/>
              <a:gd name="connsiteX177" fmla="*/ 298392 w 935662"/>
              <a:gd name="connsiteY177" fmla="*/ 1021818 h 2382167"/>
              <a:gd name="connsiteX178" fmla="*/ 278479 w 935662"/>
              <a:gd name="connsiteY178" fmla="*/ 960520 h 2382167"/>
              <a:gd name="connsiteX179" fmla="*/ 272256 w 935662"/>
              <a:gd name="connsiteY179" fmla="*/ 955853 h 2382167"/>
              <a:gd name="connsiteX180" fmla="*/ 201937 w 935662"/>
              <a:gd name="connsiteY180" fmla="*/ 935940 h 2382167"/>
              <a:gd name="connsiteX181" fmla="*/ 125083 w 935662"/>
              <a:gd name="connsiteY181" fmla="*/ 865619 h 2382167"/>
              <a:gd name="connsiteX182" fmla="*/ 115436 w 935662"/>
              <a:gd name="connsiteY182" fmla="*/ 822682 h 2382167"/>
              <a:gd name="connsiteX183" fmla="*/ 114191 w 935662"/>
              <a:gd name="connsiteY183" fmla="*/ 810547 h 2382167"/>
              <a:gd name="connsiteX184" fmla="*/ 169266 w 935662"/>
              <a:gd name="connsiteY184" fmla="*/ 832950 h 2382167"/>
              <a:gd name="connsiteX185" fmla="*/ 242698 w 935662"/>
              <a:gd name="connsiteY185" fmla="*/ 878688 h 2382167"/>
              <a:gd name="connsiteX186" fmla="*/ 261677 w 935662"/>
              <a:gd name="connsiteY186" fmla="*/ 909181 h 2382167"/>
              <a:gd name="connsiteX187" fmla="*/ 243009 w 935662"/>
              <a:gd name="connsiteY187" fmla="*/ 854108 h 2382167"/>
              <a:gd name="connsiteX188" fmla="*/ 233675 w 935662"/>
              <a:gd name="connsiteY188" fmla="*/ 846951 h 2382167"/>
              <a:gd name="connsiteX189" fmla="*/ 174867 w 935662"/>
              <a:gd name="connsiteY189" fmla="*/ 823614 h 2382167"/>
              <a:gd name="connsiteX190" fmla="*/ 88055 w 935662"/>
              <a:gd name="connsiteY190" fmla="*/ 747694 h 2382167"/>
              <a:gd name="connsiteX191" fmla="*/ 77476 w 935662"/>
              <a:gd name="connsiteY191" fmla="*/ 702266 h 2382167"/>
              <a:gd name="connsiteX192" fmla="*/ 134106 w 935662"/>
              <a:gd name="connsiteY192" fmla="*/ 720313 h 2382167"/>
              <a:gd name="connsiteX193" fmla="*/ 219982 w 935662"/>
              <a:gd name="connsiteY193" fmla="*/ 795611 h 2382167"/>
              <a:gd name="connsiteX194" fmla="*/ 226829 w 935662"/>
              <a:gd name="connsiteY194" fmla="*/ 804946 h 2382167"/>
              <a:gd name="connsiteX195" fmla="*/ 207848 w 935662"/>
              <a:gd name="connsiteY195" fmla="*/ 750805 h 2382167"/>
              <a:gd name="connsiteX196" fmla="*/ 202248 w 935662"/>
              <a:gd name="connsiteY196" fmla="*/ 744893 h 2382167"/>
              <a:gd name="connsiteX197" fmla="*/ 191046 w 935662"/>
              <a:gd name="connsiteY197" fmla="*/ 737115 h 2382167"/>
              <a:gd name="connsiteX198" fmla="*/ 138773 w 935662"/>
              <a:gd name="connsiteY198" fmla="*/ 610166 h 2382167"/>
              <a:gd name="connsiteX199" fmla="*/ 148729 w 935662"/>
              <a:gd name="connsiteY199" fmla="*/ 563493 h 2382167"/>
              <a:gd name="connsiteX200" fmla="*/ 605187 w 935662"/>
              <a:gd name="connsiteY200" fmla="*/ 473881 h 2382167"/>
              <a:gd name="connsiteX201" fmla="*/ 612965 w 935662"/>
              <a:gd name="connsiteY201" fmla="*/ 485081 h 2382167"/>
              <a:gd name="connsiteX202" fmla="*/ 660261 w 935662"/>
              <a:gd name="connsiteY202" fmla="*/ 522109 h 2382167"/>
              <a:gd name="connsiteX203" fmla="*/ 751117 w 935662"/>
              <a:gd name="connsiteY203" fmla="*/ 632878 h 2382167"/>
              <a:gd name="connsiteX204" fmla="*/ 758585 w 935662"/>
              <a:gd name="connsiteY204" fmla="*/ 726536 h 2382167"/>
              <a:gd name="connsiteX205" fmla="*/ 758274 w 935662"/>
              <a:gd name="connsiteY205" fmla="*/ 735247 h 2382167"/>
              <a:gd name="connsiteX206" fmla="*/ 750806 w 935662"/>
              <a:gd name="connsiteY206" fmla="*/ 729024 h 2382167"/>
              <a:gd name="connsiteX207" fmla="*/ 687953 w 935662"/>
              <a:gd name="connsiteY207" fmla="*/ 685463 h 2382167"/>
              <a:gd name="connsiteX208" fmla="*/ 649372 w 935662"/>
              <a:gd name="connsiteY208" fmla="*/ 663994 h 2382167"/>
              <a:gd name="connsiteX209" fmla="*/ 598342 w 935662"/>
              <a:gd name="connsiteY209" fmla="*/ 584339 h 2382167"/>
              <a:gd name="connsiteX210" fmla="*/ 605187 w 935662"/>
              <a:gd name="connsiteY210" fmla="*/ 473881 h 2382167"/>
              <a:gd name="connsiteX211" fmla="*/ 927539 w 935662"/>
              <a:gd name="connsiteY211" fmla="*/ 469837 h 2382167"/>
              <a:gd name="connsiteX212" fmla="*/ 932829 w 935662"/>
              <a:gd name="connsiteY212" fmla="*/ 584030 h 2382167"/>
              <a:gd name="connsiteX213" fmla="*/ 890824 w 935662"/>
              <a:gd name="connsiteY213" fmla="*/ 650305 h 2382167"/>
              <a:gd name="connsiteX214" fmla="*/ 847573 w 935662"/>
              <a:gd name="connsiteY214" fmla="*/ 675820 h 2382167"/>
              <a:gd name="connsiteX215" fmla="*/ 780988 w 935662"/>
              <a:gd name="connsiteY215" fmla="*/ 722803 h 2382167"/>
              <a:gd name="connsiteX216" fmla="*/ 776942 w 935662"/>
              <a:gd name="connsiteY216" fmla="*/ 725914 h 2382167"/>
              <a:gd name="connsiteX217" fmla="*/ 773520 w 935662"/>
              <a:gd name="connsiteY217" fmla="*/ 725291 h 2382167"/>
              <a:gd name="connsiteX218" fmla="*/ 776942 w 935662"/>
              <a:gd name="connsiteY218" fmla="*/ 655594 h 2382167"/>
              <a:gd name="connsiteX219" fmla="*/ 789077 w 935662"/>
              <a:gd name="connsiteY219" fmla="*/ 599276 h 2382167"/>
              <a:gd name="connsiteX220" fmla="*/ 850374 w 935662"/>
              <a:gd name="connsiteY220" fmla="*/ 524911 h 2382167"/>
              <a:gd name="connsiteX221" fmla="*/ 924738 w 935662"/>
              <a:gd name="connsiteY221" fmla="*/ 470458 h 2382167"/>
              <a:gd name="connsiteX222" fmla="*/ 927539 w 935662"/>
              <a:gd name="connsiteY222" fmla="*/ 469837 h 2382167"/>
              <a:gd name="connsiteX223" fmla="*/ 606743 w 935662"/>
              <a:gd name="connsiteY223" fmla="*/ 311149 h 2382167"/>
              <a:gd name="connsiteX224" fmla="*/ 659328 w 935662"/>
              <a:gd name="connsiteY224" fmla="*/ 357200 h 2382167"/>
              <a:gd name="connsiteX225" fmla="*/ 671773 w 935662"/>
              <a:gd name="connsiteY225" fmla="*/ 362799 h 2382167"/>
              <a:gd name="connsiteX226" fmla="*/ 746761 w 935662"/>
              <a:gd name="connsiteY226" fmla="*/ 451167 h 2382167"/>
              <a:gd name="connsiteX227" fmla="*/ 759206 w 935662"/>
              <a:gd name="connsiteY227" fmla="*/ 556957 h 2382167"/>
              <a:gd name="connsiteX228" fmla="*/ 757961 w 935662"/>
              <a:gd name="connsiteY228" fmla="*/ 570337 h 2382167"/>
              <a:gd name="connsiteX229" fmla="*/ 751428 w 935662"/>
              <a:gd name="connsiteY229" fmla="*/ 565047 h 2382167"/>
              <a:gd name="connsiteX230" fmla="*/ 689820 w 935662"/>
              <a:gd name="connsiteY230" fmla="*/ 521798 h 2382167"/>
              <a:gd name="connsiteX231" fmla="*/ 651236 w 935662"/>
              <a:gd name="connsiteY231" fmla="*/ 500640 h 2382167"/>
              <a:gd name="connsiteX232" fmla="*/ 598654 w 935662"/>
              <a:gd name="connsiteY232" fmla="*/ 416629 h 2382167"/>
              <a:gd name="connsiteX233" fmla="*/ 604877 w 935662"/>
              <a:gd name="connsiteY233" fmla="*/ 314260 h 2382167"/>
              <a:gd name="connsiteX234" fmla="*/ 606743 w 935662"/>
              <a:gd name="connsiteY234" fmla="*/ 311149 h 2382167"/>
              <a:gd name="connsiteX235" fmla="*/ 930029 w 935662"/>
              <a:gd name="connsiteY235" fmla="*/ 304927 h 2382167"/>
              <a:gd name="connsiteX236" fmla="*/ 933140 w 935662"/>
              <a:gd name="connsiteY236" fmla="*/ 414140 h 2382167"/>
              <a:gd name="connsiteX237" fmla="*/ 894557 w 935662"/>
              <a:gd name="connsiteY237" fmla="*/ 484149 h 2382167"/>
              <a:gd name="connsiteX238" fmla="*/ 874333 w 935662"/>
              <a:gd name="connsiteY238" fmla="*/ 497216 h 2382167"/>
              <a:gd name="connsiteX239" fmla="*/ 776010 w 935662"/>
              <a:gd name="connsiteY239" fmla="*/ 563805 h 2382167"/>
              <a:gd name="connsiteX240" fmla="*/ 774141 w 935662"/>
              <a:gd name="connsiteY240" fmla="*/ 546379 h 2382167"/>
              <a:gd name="connsiteX241" fmla="*/ 791256 w 935662"/>
              <a:gd name="connsiteY241" fmla="*/ 427830 h 2382167"/>
              <a:gd name="connsiteX242" fmla="*/ 850685 w 935662"/>
              <a:gd name="connsiteY242" fmla="*/ 360933 h 2382167"/>
              <a:gd name="connsiteX243" fmla="*/ 924117 w 935662"/>
              <a:gd name="connsiteY243" fmla="*/ 307104 h 2382167"/>
              <a:gd name="connsiteX244" fmla="*/ 930029 w 935662"/>
              <a:gd name="connsiteY244" fmla="*/ 304927 h 2382167"/>
              <a:gd name="connsiteX245" fmla="*/ 602386 w 935662"/>
              <a:gd name="connsiteY245" fmla="*/ 148730 h 2382167"/>
              <a:gd name="connsiteX246" fmla="*/ 663062 w 935662"/>
              <a:gd name="connsiteY246" fmla="*/ 196337 h 2382167"/>
              <a:gd name="connsiteX247" fmla="*/ 750495 w 935662"/>
              <a:gd name="connsiteY247" fmla="*/ 343199 h 2382167"/>
              <a:gd name="connsiteX248" fmla="*/ 755473 w 935662"/>
              <a:gd name="connsiteY248" fmla="*/ 414762 h 2382167"/>
              <a:gd name="connsiteX249" fmla="*/ 751116 w 935662"/>
              <a:gd name="connsiteY249" fmla="*/ 415697 h 2382167"/>
              <a:gd name="connsiteX250" fmla="*/ 667418 w 935662"/>
              <a:gd name="connsiteY250" fmla="*/ 346621 h 2382167"/>
              <a:gd name="connsiteX251" fmla="*/ 596163 w 935662"/>
              <a:gd name="connsiteY251" fmla="*/ 229317 h 2382167"/>
              <a:gd name="connsiteX252" fmla="*/ 602386 w 935662"/>
              <a:gd name="connsiteY252" fmla="*/ 148730 h 2382167"/>
              <a:gd name="connsiteX253" fmla="*/ 925671 w 935662"/>
              <a:gd name="connsiteY253" fmla="*/ 140018 h 2382167"/>
              <a:gd name="connsiteX254" fmla="*/ 927539 w 935662"/>
              <a:gd name="connsiteY254" fmla="*/ 159309 h 2382167"/>
              <a:gd name="connsiteX255" fmla="*/ 931272 w 935662"/>
              <a:gd name="connsiteY255" fmla="*/ 221850 h 2382167"/>
              <a:gd name="connsiteX256" fmla="*/ 857840 w 935662"/>
              <a:gd name="connsiteY256" fmla="*/ 341020 h 2382167"/>
              <a:gd name="connsiteX257" fmla="*/ 794055 w 935662"/>
              <a:gd name="connsiteY257" fmla="*/ 385827 h 2382167"/>
              <a:gd name="connsiteX258" fmla="*/ 774452 w 935662"/>
              <a:gd name="connsiteY258" fmla="*/ 410718 h 2382167"/>
              <a:gd name="connsiteX259" fmla="*/ 801212 w 935662"/>
              <a:gd name="connsiteY259" fmla="*/ 259188 h 2382167"/>
              <a:gd name="connsiteX260" fmla="*/ 865308 w 935662"/>
              <a:gd name="connsiteY260" fmla="*/ 188868 h 2382167"/>
              <a:gd name="connsiteX261" fmla="*/ 925671 w 935662"/>
              <a:gd name="connsiteY261" fmla="*/ 140018 h 2382167"/>
              <a:gd name="connsiteX262" fmla="*/ 754851 w 935662"/>
              <a:gd name="connsiteY262" fmla="*/ 0 h 2382167"/>
              <a:gd name="connsiteX263" fmla="*/ 766053 w 935662"/>
              <a:gd name="connsiteY263" fmla="*/ 12135 h 2382167"/>
              <a:gd name="connsiteX264" fmla="*/ 820816 w 935662"/>
              <a:gd name="connsiteY264" fmla="*/ 107657 h 2382167"/>
              <a:gd name="connsiteX265" fmla="*/ 816459 w 935662"/>
              <a:gd name="connsiteY265" fmla="*/ 188557 h 2382167"/>
              <a:gd name="connsiteX266" fmla="*/ 765430 w 935662"/>
              <a:gd name="connsiteY266" fmla="*/ 271323 h 2382167"/>
              <a:gd name="connsiteX267" fmla="*/ 760763 w 935662"/>
              <a:gd name="connsiteY267" fmla="*/ 284080 h 2382167"/>
              <a:gd name="connsiteX268" fmla="*/ 764808 w 935662"/>
              <a:gd name="connsiteY268" fmla="*/ 971101 h 2382167"/>
              <a:gd name="connsiteX269" fmla="*/ 749873 w 935662"/>
              <a:gd name="connsiteY269" fmla="*/ 1387110 h 2382167"/>
              <a:gd name="connsiteX270" fmla="*/ 653105 w 935662"/>
              <a:gd name="connsiteY270" fmla="*/ 1961492 h 2382167"/>
              <a:gd name="connsiteX271" fmla="*/ 637235 w 935662"/>
              <a:gd name="connsiteY271" fmla="*/ 2047059 h 2382167"/>
              <a:gd name="connsiteX272" fmla="*/ 577806 w 935662"/>
              <a:gd name="connsiteY272" fmla="*/ 2214147 h 2382167"/>
              <a:gd name="connsiteX273" fmla="*/ 498773 w 935662"/>
              <a:gd name="connsiteY273" fmla="*/ 2372212 h 2382167"/>
              <a:gd name="connsiteX274" fmla="*/ 492239 w 935662"/>
              <a:gd name="connsiteY274" fmla="*/ 2382167 h 2382167"/>
              <a:gd name="connsiteX275" fmla="*/ 659639 w 935662"/>
              <a:gd name="connsiteY275" fmla="*/ 1748665 h 2382167"/>
              <a:gd name="connsiteX276" fmla="*/ 659328 w 935662"/>
              <a:gd name="connsiteY276" fmla="*/ 1840455 h 2382167"/>
              <a:gd name="connsiteX277" fmla="*/ 655906 w 935662"/>
              <a:gd name="connsiteY277" fmla="*/ 1932866 h 2382167"/>
              <a:gd name="connsiteX278" fmla="*/ 661816 w 935662"/>
              <a:gd name="connsiteY278" fmla="*/ 1912331 h 2382167"/>
              <a:gd name="connsiteX279" fmla="*/ 739915 w 935662"/>
              <a:gd name="connsiteY279" fmla="*/ 1458673 h 2382167"/>
              <a:gd name="connsiteX280" fmla="*/ 758586 w 935662"/>
              <a:gd name="connsiteY280" fmla="*/ 1076270 h 2382167"/>
              <a:gd name="connsiteX281" fmla="*/ 758586 w 935662"/>
              <a:gd name="connsiteY281" fmla="*/ 1058534 h 2382167"/>
              <a:gd name="connsiteX282" fmla="*/ 755785 w 935662"/>
              <a:gd name="connsiteY282" fmla="*/ 1067869 h 2382167"/>
              <a:gd name="connsiteX283" fmla="*/ 731826 w 935662"/>
              <a:gd name="connsiteY283" fmla="*/ 1047955 h 2382167"/>
              <a:gd name="connsiteX284" fmla="*/ 669907 w 935662"/>
              <a:gd name="connsiteY284" fmla="*/ 1010617 h 2382167"/>
              <a:gd name="connsiteX285" fmla="*/ 596164 w 935662"/>
              <a:gd name="connsiteY285" fmla="*/ 877445 h 2382167"/>
              <a:gd name="connsiteX286" fmla="*/ 602387 w 935662"/>
              <a:gd name="connsiteY286" fmla="*/ 810236 h 2382167"/>
              <a:gd name="connsiteX287" fmla="*/ 607365 w 935662"/>
              <a:gd name="connsiteY287" fmla="*/ 814281 h 2382167"/>
              <a:gd name="connsiteX288" fmla="*/ 671152 w 935662"/>
              <a:gd name="connsiteY288" fmla="*/ 861886 h 2382167"/>
              <a:gd name="connsiteX289" fmla="*/ 736493 w 935662"/>
              <a:gd name="connsiteY289" fmla="*/ 925050 h 2382167"/>
              <a:gd name="connsiteX290" fmla="*/ 752050 w 935662"/>
              <a:gd name="connsiteY290" fmla="*/ 981369 h 2382167"/>
              <a:gd name="connsiteX291" fmla="*/ 758896 w 935662"/>
              <a:gd name="connsiteY291" fmla="*/ 1026174 h 2382167"/>
              <a:gd name="connsiteX292" fmla="*/ 759829 w 935662"/>
              <a:gd name="connsiteY292" fmla="*/ 1017774 h 2382167"/>
              <a:gd name="connsiteX293" fmla="*/ 760141 w 935662"/>
              <a:gd name="connsiteY293" fmla="*/ 544824 h 2382167"/>
              <a:gd name="connsiteX294" fmla="*/ 756096 w 935662"/>
              <a:gd name="connsiteY294" fmla="*/ 283769 h 2382167"/>
              <a:gd name="connsiteX295" fmla="*/ 746762 w 935662"/>
              <a:gd name="connsiteY295" fmla="*/ 257009 h 2382167"/>
              <a:gd name="connsiteX296" fmla="*/ 709734 w 935662"/>
              <a:gd name="connsiteY296" fmla="*/ 197580 h 2382167"/>
              <a:gd name="connsiteX297" fmla="*/ 702889 w 935662"/>
              <a:gd name="connsiteY297" fmla="*/ 104858 h 2382167"/>
              <a:gd name="connsiteX298" fmla="*/ 752361 w 935662"/>
              <a:gd name="connsiteY298" fmla="*/ 4667 h 2382167"/>
              <a:gd name="connsiteX299" fmla="*/ 754851 w 935662"/>
              <a:gd name="connsiteY299" fmla="*/ 0 h 238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</a:cxnLst>
            <a:rect l="l" t="t" r="r" b="b"/>
            <a:pathLst>
              <a:path w="935662" h="2382167">
                <a:moveTo>
                  <a:pt x="479172" y="1200107"/>
                </a:moveTo>
                <a:cubicBezTo>
                  <a:pt x="481040" y="1203219"/>
                  <a:pt x="482906" y="1204774"/>
                  <a:pt x="483528" y="1206953"/>
                </a:cubicBezTo>
                <a:cubicBezTo>
                  <a:pt x="490996" y="1227177"/>
                  <a:pt x="499709" y="1247091"/>
                  <a:pt x="505621" y="1267938"/>
                </a:cubicBezTo>
                <a:cubicBezTo>
                  <a:pt x="513089" y="1294074"/>
                  <a:pt x="507176" y="1317722"/>
                  <a:pt x="488506" y="1337946"/>
                </a:cubicBezTo>
                <a:cubicBezTo>
                  <a:pt x="478861" y="1348214"/>
                  <a:pt x="468281" y="1357549"/>
                  <a:pt x="459258" y="1367817"/>
                </a:cubicBezTo>
                <a:cubicBezTo>
                  <a:pt x="447434" y="1380886"/>
                  <a:pt x="437478" y="1394266"/>
                  <a:pt x="426586" y="1407956"/>
                </a:cubicBezTo>
                <a:cubicBezTo>
                  <a:pt x="417875" y="1387419"/>
                  <a:pt x="413518" y="1365951"/>
                  <a:pt x="411339" y="1343547"/>
                </a:cubicBezTo>
                <a:cubicBezTo>
                  <a:pt x="410718" y="1335769"/>
                  <a:pt x="411028" y="1328301"/>
                  <a:pt x="410718" y="1320523"/>
                </a:cubicBezTo>
                <a:cubicBezTo>
                  <a:pt x="409473" y="1292208"/>
                  <a:pt x="420052" y="1269183"/>
                  <a:pt x="441521" y="1251136"/>
                </a:cubicBezTo>
                <a:cubicBezTo>
                  <a:pt x="458013" y="1237446"/>
                  <a:pt x="471393" y="1221887"/>
                  <a:pt x="479172" y="1200107"/>
                </a:cubicBezTo>
                <a:close/>
                <a:moveTo>
                  <a:pt x="0" y="1198862"/>
                </a:moveTo>
                <a:cubicBezTo>
                  <a:pt x="14001" y="1210686"/>
                  <a:pt x="28004" y="1222198"/>
                  <a:pt x="42006" y="1234334"/>
                </a:cubicBezTo>
                <a:cubicBezTo>
                  <a:pt x="117926" y="1300608"/>
                  <a:pt x="187936" y="1372795"/>
                  <a:pt x="252032" y="1450894"/>
                </a:cubicBezTo>
                <a:cubicBezTo>
                  <a:pt x="347244" y="1566953"/>
                  <a:pt x="410719" y="1697637"/>
                  <a:pt x="439968" y="1844810"/>
                </a:cubicBezTo>
                <a:cubicBezTo>
                  <a:pt x="441213" y="1851656"/>
                  <a:pt x="443080" y="1858190"/>
                  <a:pt x="444325" y="1865036"/>
                </a:cubicBezTo>
                <a:cubicBezTo>
                  <a:pt x="444325" y="1865036"/>
                  <a:pt x="444325" y="1865347"/>
                  <a:pt x="444012" y="1865347"/>
                </a:cubicBezTo>
                <a:cubicBezTo>
                  <a:pt x="427834" y="1829564"/>
                  <a:pt x="412275" y="1793159"/>
                  <a:pt x="395473" y="1757687"/>
                </a:cubicBezTo>
                <a:cubicBezTo>
                  <a:pt x="357202" y="1675545"/>
                  <a:pt x="305862" y="1601180"/>
                  <a:pt x="251722" y="1529304"/>
                </a:cubicBezTo>
                <a:cubicBezTo>
                  <a:pt x="170511" y="1421334"/>
                  <a:pt x="87123" y="1314921"/>
                  <a:pt x="4356" y="1207575"/>
                </a:cubicBezTo>
                <a:cubicBezTo>
                  <a:pt x="2490" y="1205085"/>
                  <a:pt x="622" y="1202908"/>
                  <a:pt x="0" y="1198862"/>
                </a:cubicBezTo>
                <a:close/>
                <a:moveTo>
                  <a:pt x="440901" y="1077825"/>
                </a:moveTo>
                <a:cubicBezTo>
                  <a:pt x="454591" y="1107385"/>
                  <a:pt x="467971" y="1133521"/>
                  <a:pt x="471394" y="1163081"/>
                </a:cubicBezTo>
                <a:cubicBezTo>
                  <a:pt x="473573" y="1182060"/>
                  <a:pt x="467971" y="1199173"/>
                  <a:pt x="455836" y="1213797"/>
                </a:cubicBezTo>
                <a:cubicBezTo>
                  <a:pt x="448058" y="1223132"/>
                  <a:pt x="439034" y="1231533"/>
                  <a:pt x="431256" y="1240868"/>
                </a:cubicBezTo>
                <a:cubicBezTo>
                  <a:pt x="418497" y="1256424"/>
                  <a:pt x="406051" y="1272294"/>
                  <a:pt x="392671" y="1288785"/>
                </a:cubicBezTo>
                <a:cubicBezTo>
                  <a:pt x="379291" y="1255181"/>
                  <a:pt x="372758" y="1220020"/>
                  <a:pt x="376180" y="1183616"/>
                </a:cubicBezTo>
                <a:cubicBezTo>
                  <a:pt x="378046" y="1164324"/>
                  <a:pt x="387070" y="1148146"/>
                  <a:pt x="401073" y="1135388"/>
                </a:cubicBezTo>
                <a:cubicBezTo>
                  <a:pt x="417876" y="1119831"/>
                  <a:pt x="433744" y="1103961"/>
                  <a:pt x="440901" y="1077825"/>
                </a:cubicBezTo>
                <a:close/>
                <a:moveTo>
                  <a:pt x="925984" y="976078"/>
                </a:moveTo>
                <a:cubicBezTo>
                  <a:pt x="927540" y="991324"/>
                  <a:pt x="929717" y="1004393"/>
                  <a:pt x="930028" y="1017460"/>
                </a:cubicBezTo>
                <a:cubicBezTo>
                  <a:pt x="930651" y="1041419"/>
                  <a:pt x="931583" y="1065689"/>
                  <a:pt x="929406" y="1089648"/>
                </a:cubicBezTo>
                <a:cubicBezTo>
                  <a:pt x="926606" y="1119829"/>
                  <a:pt x="909804" y="1142856"/>
                  <a:pt x="883978" y="1159347"/>
                </a:cubicBezTo>
                <a:cubicBezTo>
                  <a:pt x="876821" y="1163701"/>
                  <a:pt x="869665" y="1168057"/>
                  <a:pt x="862197" y="1171792"/>
                </a:cubicBezTo>
                <a:cubicBezTo>
                  <a:pt x="829216" y="1187660"/>
                  <a:pt x="796856" y="1204774"/>
                  <a:pt x="768230" y="1232777"/>
                </a:cubicBezTo>
                <a:cubicBezTo>
                  <a:pt x="765429" y="1199484"/>
                  <a:pt x="768230" y="1169613"/>
                  <a:pt x="774453" y="1139744"/>
                </a:cubicBezTo>
                <a:cubicBezTo>
                  <a:pt x="775387" y="1136009"/>
                  <a:pt x="776319" y="1132277"/>
                  <a:pt x="777253" y="1128542"/>
                </a:cubicBezTo>
                <a:cubicBezTo>
                  <a:pt x="787522" y="1074712"/>
                  <a:pt x="818325" y="1038619"/>
                  <a:pt x="869977" y="1020884"/>
                </a:cubicBezTo>
                <a:cubicBezTo>
                  <a:pt x="888956" y="1014349"/>
                  <a:pt x="903270" y="1000348"/>
                  <a:pt x="916650" y="986036"/>
                </a:cubicBezTo>
                <a:cubicBezTo>
                  <a:pt x="919138" y="983235"/>
                  <a:pt x="921628" y="980435"/>
                  <a:pt x="925984" y="976078"/>
                </a:cubicBezTo>
                <a:close/>
                <a:moveTo>
                  <a:pt x="602076" y="975456"/>
                </a:moveTo>
                <a:cubicBezTo>
                  <a:pt x="606432" y="980745"/>
                  <a:pt x="608609" y="983545"/>
                  <a:pt x="611099" y="985725"/>
                </a:cubicBezTo>
                <a:cubicBezTo>
                  <a:pt x="625100" y="997859"/>
                  <a:pt x="637235" y="1014040"/>
                  <a:pt x="653415" y="1020573"/>
                </a:cubicBezTo>
                <a:cubicBezTo>
                  <a:pt x="712844" y="1044221"/>
                  <a:pt x="740849" y="1088715"/>
                  <a:pt x="748316" y="1149701"/>
                </a:cubicBezTo>
                <a:cubicBezTo>
                  <a:pt x="752049" y="1178326"/>
                  <a:pt x="755473" y="1206951"/>
                  <a:pt x="750183" y="1237756"/>
                </a:cubicBezTo>
                <a:cubicBezTo>
                  <a:pt x="724979" y="1211620"/>
                  <a:pt x="696353" y="1193574"/>
                  <a:pt x="666172" y="1177704"/>
                </a:cubicBezTo>
                <a:cubicBezTo>
                  <a:pt x="664616" y="1176770"/>
                  <a:pt x="663060" y="1175838"/>
                  <a:pt x="661505" y="1175214"/>
                </a:cubicBezTo>
                <a:cubicBezTo>
                  <a:pt x="609854" y="1150323"/>
                  <a:pt x="588075" y="1108939"/>
                  <a:pt x="593674" y="1052621"/>
                </a:cubicBezTo>
                <a:cubicBezTo>
                  <a:pt x="596164" y="1028041"/>
                  <a:pt x="598964" y="1003461"/>
                  <a:pt x="602076" y="975456"/>
                </a:cubicBezTo>
                <a:close/>
                <a:moveTo>
                  <a:pt x="406363" y="966743"/>
                </a:moveTo>
                <a:cubicBezTo>
                  <a:pt x="419432" y="992569"/>
                  <a:pt x="432501" y="1017772"/>
                  <a:pt x="436234" y="1046709"/>
                </a:cubicBezTo>
                <a:cubicBezTo>
                  <a:pt x="439035" y="1068801"/>
                  <a:pt x="431257" y="1088091"/>
                  <a:pt x="416632" y="1104271"/>
                </a:cubicBezTo>
                <a:cubicBezTo>
                  <a:pt x="405120" y="1117340"/>
                  <a:pt x="392672" y="1129475"/>
                  <a:pt x="381471" y="1142855"/>
                </a:cubicBezTo>
                <a:cubicBezTo>
                  <a:pt x="373382" y="1152811"/>
                  <a:pt x="366536" y="1163702"/>
                  <a:pt x="358757" y="1174903"/>
                </a:cubicBezTo>
                <a:cubicBezTo>
                  <a:pt x="349423" y="1154679"/>
                  <a:pt x="344755" y="1133208"/>
                  <a:pt x="341955" y="1111428"/>
                </a:cubicBezTo>
                <a:cubicBezTo>
                  <a:pt x="341021" y="1104271"/>
                  <a:pt x="340710" y="1096804"/>
                  <a:pt x="340399" y="1089647"/>
                </a:cubicBezTo>
                <a:cubicBezTo>
                  <a:pt x="338533" y="1060399"/>
                  <a:pt x="348178" y="1035819"/>
                  <a:pt x="370271" y="1016838"/>
                </a:cubicBezTo>
                <a:cubicBezTo>
                  <a:pt x="386139" y="1003148"/>
                  <a:pt x="398584" y="987280"/>
                  <a:pt x="406363" y="966743"/>
                </a:cubicBezTo>
                <a:close/>
                <a:moveTo>
                  <a:pt x="371203" y="848818"/>
                </a:moveTo>
                <a:cubicBezTo>
                  <a:pt x="379604" y="870287"/>
                  <a:pt x="387695" y="889890"/>
                  <a:pt x="394850" y="909803"/>
                </a:cubicBezTo>
                <a:cubicBezTo>
                  <a:pt x="406364" y="941853"/>
                  <a:pt x="399519" y="969544"/>
                  <a:pt x="376492" y="994748"/>
                </a:cubicBezTo>
                <a:cubicBezTo>
                  <a:pt x="357513" y="1015283"/>
                  <a:pt x="339465" y="1037064"/>
                  <a:pt x="319863" y="1059778"/>
                </a:cubicBezTo>
                <a:cubicBezTo>
                  <a:pt x="315506" y="1042042"/>
                  <a:pt x="310839" y="1023374"/>
                  <a:pt x="306483" y="1004704"/>
                </a:cubicBezTo>
                <a:cubicBezTo>
                  <a:pt x="304927" y="998170"/>
                  <a:pt x="304927" y="991637"/>
                  <a:pt x="304303" y="985101"/>
                </a:cubicBezTo>
                <a:cubicBezTo>
                  <a:pt x="299949" y="949008"/>
                  <a:pt x="312395" y="920071"/>
                  <a:pt x="339776" y="895802"/>
                </a:cubicBezTo>
                <a:cubicBezTo>
                  <a:pt x="350356" y="886467"/>
                  <a:pt x="357200" y="872777"/>
                  <a:pt x="365291" y="860642"/>
                </a:cubicBezTo>
                <a:cubicBezTo>
                  <a:pt x="367469" y="857531"/>
                  <a:pt x="368714" y="853796"/>
                  <a:pt x="371203" y="848818"/>
                </a:cubicBezTo>
                <a:close/>
                <a:moveTo>
                  <a:pt x="925670" y="804322"/>
                </a:moveTo>
                <a:cubicBezTo>
                  <a:pt x="927226" y="815835"/>
                  <a:pt x="929405" y="827036"/>
                  <a:pt x="930027" y="838549"/>
                </a:cubicBezTo>
                <a:cubicBezTo>
                  <a:pt x="931271" y="863751"/>
                  <a:pt x="933138" y="888955"/>
                  <a:pt x="931582" y="913848"/>
                </a:cubicBezTo>
                <a:cubicBezTo>
                  <a:pt x="929716" y="944651"/>
                  <a:pt x="913535" y="968299"/>
                  <a:pt x="888021" y="985722"/>
                </a:cubicBezTo>
                <a:cubicBezTo>
                  <a:pt x="882732" y="989146"/>
                  <a:pt x="877442" y="992568"/>
                  <a:pt x="871843" y="995680"/>
                </a:cubicBezTo>
                <a:cubicBezTo>
                  <a:pt x="837926" y="1014348"/>
                  <a:pt x="803389" y="1031773"/>
                  <a:pt x="774141" y="1062576"/>
                </a:cubicBezTo>
                <a:cubicBezTo>
                  <a:pt x="769474" y="1008747"/>
                  <a:pt x="776008" y="959586"/>
                  <a:pt x="795610" y="912603"/>
                </a:cubicBezTo>
                <a:cubicBezTo>
                  <a:pt x="806500" y="886465"/>
                  <a:pt x="827037" y="868731"/>
                  <a:pt x="852240" y="857528"/>
                </a:cubicBezTo>
                <a:cubicBezTo>
                  <a:pt x="880243" y="845083"/>
                  <a:pt x="905446" y="829837"/>
                  <a:pt x="925670" y="804322"/>
                </a:cubicBezTo>
                <a:close/>
                <a:moveTo>
                  <a:pt x="334798" y="734625"/>
                </a:moveTo>
                <a:cubicBezTo>
                  <a:pt x="344134" y="759518"/>
                  <a:pt x="353158" y="781609"/>
                  <a:pt x="360625" y="804323"/>
                </a:cubicBezTo>
                <a:cubicBezTo>
                  <a:pt x="369336" y="831704"/>
                  <a:pt x="362181" y="855973"/>
                  <a:pt x="343511" y="877131"/>
                </a:cubicBezTo>
                <a:cubicBezTo>
                  <a:pt x="330130" y="892067"/>
                  <a:pt x="316129" y="907002"/>
                  <a:pt x="303060" y="922248"/>
                </a:cubicBezTo>
                <a:cubicBezTo>
                  <a:pt x="296837" y="929716"/>
                  <a:pt x="292170" y="938429"/>
                  <a:pt x="286257" y="947452"/>
                </a:cubicBezTo>
                <a:cubicBezTo>
                  <a:pt x="275678" y="924738"/>
                  <a:pt x="271634" y="901403"/>
                  <a:pt x="268521" y="877755"/>
                </a:cubicBezTo>
                <a:cubicBezTo>
                  <a:pt x="262922" y="837305"/>
                  <a:pt x="275367" y="804633"/>
                  <a:pt x="307416" y="778497"/>
                </a:cubicBezTo>
                <a:cubicBezTo>
                  <a:pt x="316750" y="771030"/>
                  <a:pt x="322041" y="758584"/>
                  <a:pt x="328886" y="748005"/>
                </a:cubicBezTo>
                <a:cubicBezTo>
                  <a:pt x="331065" y="744894"/>
                  <a:pt x="332310" y="740848"/>
                  <a:pt x="334798" y="734625"/>
                </a:cubicBezTo>
                <a:close/>
                <a:moveTo>
                  <a:pt x="350355" y="650927"/>
                </a:moveTo>
                <a:cubicBezTo>
                  <a:pt x="368402" y="679553"/>
                  <a:pt x="386759" y="708179"/>
                  <a:pt x="403872" y="737116"/>
                </a:cubicBezTo>
                <a:cubicBezTo>
                  <a:pt x="486327" y="875267"/>
                  <a:pt x="556337" y="1019019"/>
                  <a:pt x="607677" y="1171793"/>
                </a:cubicBezTo>
                <a:cubicBezTo>
                  <a:pt x="656216" y="1315546"/>
                  <a:pt x="677995" y="1462719"/>
                  <a:pt x="667105" y="1614562"/>
                </a:cubicBezTo>
                <a:cubicBezTo>
                  <a:pt x="664616" y="1648165"/>
                  <a:pt x="662749" y="1681458"/>
                  <a:pt x="660261" y="1715062"/>
                </a:cubicBezTo>
                <a:cubicBezTo>
                  <a:pt x="659949" y="1717241"/>
                  <a:pt x="659016" y="1720042"/>
                  <a:pt x="658082" y="1725330"/>
                </a:cubicBezTo>
                <a:cubicBezTo>
                  <a:pt x="655592" y="1696083"/>
                  <a:pt x="653104" y="1669634"/>
                  <a:pt x="650925" y="1643498"/>
                </a:cubicBezTo>
                <a:cubicBezTo>
                  <a:pt x="640346" y="1521838"/>
                  <a:pt x="612965" y="1403601"/>
                  <a:pt x="576250" y="1287231"/>
                </a:cubicBezTo>
                <a:cubicBezTo>
                  <a:pt x="510907" y="1078760"/>
                  <a:pt x="434366" y="874644"/>
                  <a:pt x="355333" y="671151"/>
                </a:cubicBezTo>
                <a:cubicBezTo>
                  <a:pt x="352845" y="664929"/>
                  <a:pt x="350666" y="658395"/>
                  <a:pt x="350355" y="650927"/>
                </a:cubicBezTo>
                <a:close/>
                <a:moveTo>
                  <a:pt x="605500" y="643770"/>
                </a:moveTo>
                <a:cubicBezTo>
                  <a:pt x="608611" y="647192"/>
                  <a:pt x="611412" y="650304"/>
                  <a:pt x="614523" y="653728"/>
                </a:cubicBezTo>
                <a:cubicBezTo>
                  <a:pt x="628213" y="669285"/>
                  <a:pt x="644392" y="681730"/>
                  <a:pt x="663684" y="690132"/>
                </a:cubicBezTo>
                <a:cubicBezTo>
                  <a:pt x="677998" y="696355"/>
                  <a:pt x="691688" y="704444"/>
                  <a:pt x="704444" y="713468"/>
                </a:cubicBezTo>
                <a:cubicBezTo>
                  <a:pt x="724047" y="727469"/>
                  <a:pt x="735560" y="748005"/>
                  <a:pt x="742405" y="771030"/>
                </a:cubicBezTo>
                <a:cubicBezTo>
                  <a:pt x="754541" y="810548"/>
                  <a:pt x="760764" y="850685"/>
                  <a:pt x="757653" y="892069"/>
                </a:cubicBezTo>
                <a:cubicBezTo>
                  <a:pt x="757340" y="894246"/>
                  <a:pt x="757029" y="896736"/>
                  <a:pt x="756718" y="900469"/>
                </a:cubicBezTo>
                <a:cubicBezTo>
                  <a:pt x="754229" y="898292"/>
                  <a:pt x="752673" y="897047"/>
                  <a:pt x="751117" y="895802"/>
                </a:cubicBezTo>
                <a:cubicBezTo>
                  <a:pt x="730270" y="881177"/>
                  <a:pt x="709735" y="866242"/>
                  <a:pt x="688887" y="851930"/>
                </a:cubicBezTo>
                <a:cubicBezTo>
                  <a:pt x="682041" y="847263"/>
                  <a:pt x="674263" y="843841"/>
                  <a:pt x="666795" y="840106"/>
                </a:cubicBezTo>
                <a:cubicBezTo>
                  <a:pt x="612033" y="814902"/>
                  <a:pt x="591496" y="771343"/>
                  <a:pt x="596787" y="713157"/>
                </a:cubicBezTo>
                <a:cubicBezTo>
                  <a:pt x="598964" y="690132"/>
                  <a:pt x="600832" y="667418"/>
                  <a:pt x="603010" y="644392"/>
                </a:cubicBezTo>
                <a:cubicBezTo>
                  <a:pt x="603631" y="644081"/>
                  <a:pt x="604565" y="644081"/>
                  <a:pt x="605500" y="643770"/>
                </a:cubicBezTo>
                <a:close/>
                <a:moveTo>
                  <a:pt x="926604" y="634746"/>
                </a:moveTo>
                <a:cubicBezTo>
                  <a:pt x="927849" y="638792"/>
                  <a:pt x="928782" y="640969"/>
                  <a:pt x="929094" y="643148"/>
                </a:cubicBezTo>
                <a:cubicBezTo>
                  <a:pt x="931271" y="672085"/>
                  <a:pt x="934694" y="700711"/>
                  <a:pt x="935628" y="729647"/>
                </a:cubicBezTo>
                <a:cubicBezTo>
                  <a:pt x="936562" y="770718"/>
                  <a:pt x="918515" y="802145"/>
                  <a:pt x="882732" y="823303"/>
                </a:cubicBezTo>
                <a:cubicBezTo>
                  <a:pt x="874331" y="828281"/>
                  <a:pt x="865931" y="832948"/>
                  <a:pt x="857218" y="837615"/>
                </a:cubicBezTo>
                <a:cubicBezTo>
                  <a:pt x="828592" y="852550"/>
                  <a:pt x="801522" y="869665"/>
                  <a:pt x="776942" y="894245"/>
                </a:cubicBezTo>
                <a:cubicBezTo>
                  <a:pt x="772896" y="848507"/>
                  <a:pt x="778185" y="806812"/>
                  <a:pt x="790321" y="765430"/>
                </a:cubicBezTo>
                <a:cubicBezTo>
                  <a:pt x="800277" y="731203"/>
                  <a:pt x="820814" y="705688"/>
                  <a:pt x="852862" y="690753"/>
                </a:cubicBezTo>
                <a:cubicBezTo>
                  <a:pt x="881177" y="677684"/>
                  <a:pt x="907623" y="663061"/>
                  <a:pt x="926604" y="634746"/>
                </a:cubicBezTo>
                <a:close/>
                <a:moveTo>
                  <a:pt x="299016" y="626345"/>
                </a:moveTo>
                <a:cubicBezTo>
                  <a:pt x="311462" y="657772"/>
                  <a:pt x="329198" y="687643"/>
                  <a:pt x="324220" y="723736"/>
                </a:cubicBezTo>
                <a:cubicBezTo>
                  <a:pt x="321109" y="744271"/>
                  <a:pt x="311772" y="761696"/>
                  <a:pt x="296839" y="775387"/>
                </a:cubicBezTo>
                <a:cubicBezTo>
                  <a:pt x="276302" y="793744"/>
                  <a:pt x="260745" y="814591"/>
                  <a:pt x="252964" y="842907"/>
                </a:cubicBezTo>
                <a:cubicBezTo>
                  <a:pt x="226206" y="777875"/>
                  <a:pt x="227762" y="709111"/>
                  <a:pt x="275368" y="660572"/>
                </a:cubicBezTo>
                <a:cubicBezTo>
                  <a:pt x="284702" y="651238"/>
                  <a:pt x="290614" y="638480"/>
                  <a:pt x="299016" y="626345"/>
                </a:cubicBezTo>
                <a:close/>
                <a:moveTo>
                  <a:pt x="148729" y="563493"/>
                </a:moveTo>
                <a:cubicBezTo>
                  <a:pt x="170511" y="575628"/>
                  <a:pt x="188558" y="589318"/>
                  <a:pt x="204425" y="606431"/>
                </a:cubicBezTo>
                <a:cubicBezTo>
                  <a:pt x="229318" y="633190"/>
                  <a:pt x="238342" y="663683"/>
                  <a:pt x="229318" y="699155"/>
                </a:cubicBezTo>
                <a:cubicBezTo>
                  <a:pt x="225584" y="713779"/>
                  <a:pt x="221851" y="728402"/>
                  <a:pt x="216871" y="742405"/>
                </a:cubicBezTo>
                <a:cubicBezTo>
                  <a:pt x="214383" y="749873"/>
                  <a:pt x="214072" y="755783"/>
                  <a:pt x="216560" y="763251"/>
                </a:cubicBezTo>
                <a:cubicBezTo>
                  <a:pt x="296215" y="995992"/>
                  <a:pt x="372136" y="1229666"/>
                  <a:pt x="434367" y="1467695"/>
                </a:cubicBezTo>
                <a:cubicBezTo>
                  <a:pt x="459258" y="1562908"/>
                  <a:pt x="481661" y="1659052"/>
                  <a:pt x="493485" y="1757065"/>
                </a:cubicBezTo>
                <a:cubicBezTo>
                  <a:pt x="506555" y="1866901"/>
                  <a:pt x="509353" y="1977359"/>
                  <a:pt x="504375" y="2087817"/>
                </a:cubicBezTo>
                <a:cubicBezTo>
                  <a:pt x="503441" y="2105553"/>
                  <a:pt x="503441" y="2123599"/>
                  <a:pt x="503754" y="2141335"/>
                </a:cubicBezTo>
                <a:cubicBezTo>
                  <a:pt x="504686" y="2180851"/>
                  <a:pt x="500642" y="2219435"/>
                  <a:pt x="489751" y="2257395"/>
                </a:cubicBezTo>
                <a:cubicBezTo>
                  <a:pt x="489129" y="2258950"/>
                  <a:pt x="489129" y="2260817"/>
                  <a:pt x="488195" y="2262372"/>
                </a:cubicBezTo>
                <a:cubicBezTo>
                  <a:pt x="486639" y="2264862"/>
                  <a:pt x="485084" y="2267352"/>
                  <a:pt x="482283" y="2269529"/>
                </a:cubicBezTo>
                <a:cubicBezTo>
                  <a:pt x="485394" y="2142580"/>
                  <a:pt x="475128" y="2016875"/>
                  <a:pt x="453036" y="1891794"/>
                </a:cubicBezTo>
                <a:cubicBezTo>
                  <a:pt x="459258" y="1911707"/>
                  <a:pt x="466105" y="1931310"/>
                  <a:pt x="472017" y="1951223"/>
                </a:cubicBezTo>
                <a:cubicBezTo>
                  <a:pt x="477929" y="1971447"/>
                  <a:pt x="483217" y="1991673"/>
                  <a:pt x="487573" y="2012207"/>
                </a:cubicBezTo>
                <a:cubicBezTo>
                  <a:pt x="492241" y="2032744"/>
                  <a:pt x="495663" y="2053902"/>
                  <a:pt x="499398" y="2074750"/>
                </a:cubicBezTo>
                <a:cubicBezTo>
                  <a:pt x="500330" y="2074750"/>
                  <a:pt x="501575" y="2074750"/>
                  <a:pt x="502509" y="2074750"/>
                </a:cubicBezTo>
                <a:cubicBezTo>
                  <a:pt x="502509" y="2043945"/>
                  <a:pt x="502509" y="2012831"/>
                  <a:pt x="502509" y="1982026"/>
                </a:cubicBezTo>
                <a:cubicBezTo>
                  <a:pt x="503441" y="1810894"/>
                  <a:pt x="477929" y="1643495"/>
                  <a:pt x="433122" y="1478897"/>
                </a:cubicBezTo>
                <a:cubicBezTo>
                  <a:pt x="428455" y="1461785"/>
                  <a:pt x="424410" y="1444359"/>
                  <a:pt x="419121" y="1427247"/>
                </a:cubicBezTo>
                <a:cubicBezTo>
                  <a:pt x="417565" y="1422267"/>
                  <a:pt x="413209" y="1416355"/>
                  <a:pt x="408542" y="1414799"/>
                </a:cubicBezTo>
                <a:cubicBezTo>
                  <a:pt x="386760" y="1407332"/>
                  <a:pt x="364980" y="1398932"/>
                  <a:pt x="342577" y="1394886"/>
                </a:cubicBezTo>
                <a:cubicBezTo>
                  <a:pt x="301193" y="1387418"/>
                  <a:pt x="276302" y="1364705"/>
                  <a:pt x="267900" y="1323633"/>
                </a:cubicBezTo>
                <a:cubicBezTo>
                  <a:pt x="264478" y="1306208"/>
                  <a:pt x="260745" y="1288784"/>
                  <a:pt x="256699" y="1269493"/>
                </a:cubicBezTo>
                <a:cubicBezTo>
                  <a:pt x="261988" y="1272604"/>
                  <a:pt x="265099" y="1275094"/>
                  <a:pt x="268523" y="1276650"/>
                </a:cubicBezTo>
                <a:cubicBezTo>
                  <a:pt x="280969" y="1281628"/>
                  <a:pt x="293415" y="1288784"/>
                  <a:pt x="306484" y="1290029"/>
                </a:cubicBezTo>
                <a:cubicBezTo>
                  <a:pt x="346934" y="1294073"/>
                  <a:pt x="374625" y="1314610"/>
                  <a:pt x="392051" y="1350703"/>
                </a:cubicBezTo>
                <a:cubicBezTo>
                  <a:pt x="394849" y="1356305"/>
                  <a:pt x="397650" y="1361904"/>
                  <a:pt x="402006" y="1367194"/>
                </a:cubicBezTo>
                <a:cubicBezTo>
                  <a:pt x="401696" y="1365328"/>
                  <a:pt x="401696" y="1363149"/>
                  <a:pt x="401385" y="1361282"/>
                </a:cubicBezTo>
                <a:cubicBezTo>
                  <a:pt x="396718" y="1344791"/>
                  <a:pt x="391427" y="1328611"/>
                  <a:pt x="387694" y="1311809"/>
                </a:cubicBezTo>
                <a:cubicBezTo>
                  <a:pt x="385515" y="1302475"/>
                  <a:pt x="380848" y="1296874"/>
                  <a:pt x="371825" y="1294386"/>
                </a:cubicBezTo>
                <a:cubicBezTo>
                  <a:pt x="350356" y="1288474"/>
                  <a:pt x="328887" y="1281317"/>
                  <a:pt x="307105" y="1277582"/>
                </a:cubicBezTo>
                <a:cubicBezTo>
                  <a:pt x="268211" y="1271048"/>
                  <a:pt x="243320" y="1250824"/>
                  <a:pt x="233985" y="1212552"/>
                </a:cubicBezTo>
                <a:cubicBezTo>
                  <a:pt x="229629" y="1194194"/>
                  <a:pt x="225273" y="1176148"/>
                  <a:pt x="220917" y="1157790"/>
                </a:cubicBezTo>
                <a:cubicBezTo>
                  <a:pt x="221851" y="1156856"/>
                  <a:pt x="222783" y="1156545"/>
                  <a:pt x="223717" y="1155924"/>
                </a:cubicBezTo>
                <a:cubicBezTo>
                  <a:pt x="242386" y="1169925"/>
                  <a:pt x="263856" y="1174281"/>
                  <a:pt x="286570" y="1177082"/>
                </a:cubicBezTo>
                <a:cubicBezTo>
                  <a:pt x="311772" y="1180193"/>
                  <a:pt x="331998" y="1192949"/>
                  <a:pt x="345689" y="1214420"/>
                </a:cubicBezTo>
                <a:cubicBezTo>
                  <a:pt x="354089" y="1227487"/>
                  <a:pt x="361869" y="1241178"/>
                  <a:pt x="371514" y="1257047"/>
                </a:cubicBezTo>
                <a:cubicBezTo>
                  <a:pt x="363425" y="1230599"/>
                  <a:pt x="356268" y="1206640"/>
                  <a:pt x="348489" y="1182683"/>
                </a:cubicBezTo>
                <a:cubicBezTo>
                  <a:pt x="348179" y="1181438"/>
                  <a:pt x="344133" y="1181749"/>
                  <a:pt x="341643" y="1181125"/>
                </a:cubicBezTo>
                <a:cubicBezTo>
                  <a:pt x="315507" y="1173970"/>
                  <a:pt x="289371" y="1165879"/>
                  <a:pt x="262922" y="1159967"/>
                </a:cubicBezTo>
                <a:cubicBezTo>
                  <a:pt x="230874" y="1153123"/>
                  <a:pt x="209092" y="1135387"/>
                  <a:pt x="200069" y="1103960"/>
                </a:cubicBezTo>
                <a:cubicBezTo>
                  <a:pt x="194157" y="1083426"/>
                  <a:pt x="189490" y="1062268"/>
                  <a:pt x="185757" y="1040486"/>
                </a:cubicBezTo>
                <a:cubicBezTo>
                  <a:pt x="206292" y="1055111"/>
                  <a:pt x="229318" y="1058222"/>
                  <a:pt x="252654" y="1061644"/>
                </a:cubicBezTo>
                <a:cubicBezTo>
                  <a:pt x="276302" y="1065068"/>
                  <a:pt x="295281" y="1077203"/>
                  <a:pt x="308350" y="1097427"/>
                </a:cubicBezTo>
                <a:cubicBezTo>
                  <a:pt x="317684" y="1111739"/>
                  <a:pt x="326086" y="1126674"/>
                  <a:pt x="335731" y="1142544"/>
                </a:cubicBezTo>
                <a:cubicBezTo>
                  <a:pt x="334799" y="1138809"/>
                  <a:pt x="334486" y="1136632"/>
                  <a:pt x="333865" y="1134142"/>
                </a:cubicBezTo>
                <a:cubicBezTo>
                  <a:pt x="329198" y="1119207"/>
                  <a:pt x="323286" y="1104273"/>
                  <a:pt x="320174" y="1089025"/>
                </a:cubicBezTo>
                <a:cubicBezTo>
                  <a:pt x="317063" y="1074090"/>
                  <a:pt x="308972" y="1066311"/>
                  <a:pt x="294970" y="1062889"/>
                </a:cubicBezTo>
                <a:cubicBezTo>
                  <a:pt x="273191" y="1057600"/>
                  <a:pt x="251722" y="1051065"/>
                  <a:pt x="229940" y="1047021"/>
                </a:cubicBezTo>
                <a:cubicBezTo>
                  <a:pt x="195402" y="1040486"/>
                  <a:pt x="173311" y="1021194"/>
                  <a:pt x="163975" y="987591"/>
                </a:cubicBezTo>
                <a:cubicBezTo>
                  <a:pt x="158998" y="969855"/>
                  <a:pt x="155265" y="951497"/>
                  <a:pt x="151219" y="933450"/>
                </a:cubicBezTo>
                <a:cubicBezTo>
                  <a:pt x="150596" y="931273"/>
                  <a:pt x="151219" y="928783"/>
                  <a:pt x="151219" y="924738"/>
                </a:cubicBezTo>
                <a:cubicBezTo>
                  <a:pt x="169266" y="940296"/>
                  <a:pt x="189490" y="944963"/>
                  <a:pt x="210961" y="947141"/>
                </a:cubicBezTo>
                <a:cubicBezTo>
                  <a:pt x="240830" y="950252"/>
                  <a:pt x="263233" y="965498"/>
                  <a:pt x="278479" y="991325"/>
                </a:cubicBezTo>
                <a:cubicBezTo>
                  <a:pt x="284702" y="1001592"/>
                  <a:pt x="290614" y="1012171"/>
                  <a:pt x="298392" y="1021818"/>
                </a:cubicBezTo>
                <a:cubicBezTo>
                  <a:pt x="291859" y="1001281"/>
                  <a:pt x="285325" y="980746"/>
                  <a:pt x="278479" y="960520"/>
                </a:cubicBezTo>
                <a:cubicBezTo>
                  <a:pt x="277858" y="958654"/>
                  <a:pt x="274746" y="956787"/>
                  <a:pt x="272256" y="955853"/>
                </a:cubicBezTo>
                <a:cubicBezTo>
                  <a:pt x="248921" y="949009"/>
                  <a:pt x="225894" y="939673"/>
                  <a:pt x="201937" y="935940"/>
                </a:cubicBezTo>
                <a:cubicBezTo>
                  <a:pt x="159932" y="929094"/>
                  <a:pt x="134106" y="907003"/>
                  <a:pt x="125083" y="865619"/>
                </a:cubicBezTo>
                <a:cubicBezTo>
                  <a:pt x="121972" y="851307"/>
                  <a:pt x="118548" y="836994"/>
                  <a:pt x="115436" y="822682"/>
                </a:cubicBezTo>
                <a:cubicBezTo>
                  <a:pt x="114815" y="819570"/>
                  <a:pt x="114815" y="816146"/>
                  <a:pt x="114191" y="810547"/>
                </a:cubicBezTo>
                <a:cubicBezTo>
                  <a:pt x="131306" y="825482"/>
                  <a:pt x="149040" y="831394"/>
                  <a:pt x="169266" y="832950"/>
                </a:cubicBezTo>
                <a:cubicBezTo>
                  <a:pt x="201314" y="835751"/>
                  <a:pt x="226207" y="850373"/>
                  <a:pt x="242698" y="878688"/>
                </a:cubicBezTo>
                <a:cubicBezTo>
                  <a:pt x="248608" y="888957"/>
                  <a:pt x="254520" y="899225"/>
                  <a:pt x="261677" y="909181"/>
                </a:cubicBezTo>
                <a:cubicBezTo>
                  <a:pt x="255455" y="890823"/>
                  <a:pt x="249853" y="872155"/>
                  <a:pt x="243009" y="854108"/>
                </a:cubicBezTo>
                <a:cubicBezTo>
                  <a:pt x="241764" y="850997"/>
                  <a:pt x="236786" y="849441"/>
                  <a:pt x="233675" y="846951"/>
                </a:cubicBezTo>
                <a:cubicBezTo>
                  <a:pt x="215939" y="834193"/>
                  <a:pt x="196647" y="826104"/>
                  <a:pt x="174867" y="823614"/>
                </a:cubicBezTo>
                <a:cubicBezTo>
                  <a:pt x="128816" y="818325"/>
                  <a:pt x="99568" y="793122"/>
                  <a:pt x="88055" y="747694"/>
                </a:cubicBezTo>
                <a:cubicBezTo>
                  <a:pt x="84322" y="732137"/>
                  <a:pt x="80898" y="716578"/>
                  <a:pt x="77476" y="702266"/>
                </a:cubicBezTo>
                <a:cubicBezTo>
                  <a:pt x="96457" y="708489"/>
                  <a:pt x="115125" y="714401"/>
                  <a:pt x="134106" y="720313"/>
                </a:cubicBezTo>
                <a:cubicBezTo>
                  <a:pt x="173933" y="732759"/>
                  <a:pt x="201003" y="759518"/>
                  <a:pt x="219982" y="795611"/>
                </a:cubicBezTo>
                <a:cubicBezTo>
                  <a:pt x="221851" y="799034"/>
                  <a:pt x="223406" y="802145"/>
                  <a:pt x="226829" y="804946"/>
                </a:cubicBezTo>
                <a:cubicBezTo>
                  <a:pt x="220606" y="786899"/>
                  <a:pt x="214383" y="768852"/>
                  <a:pt x="207848" y="750805"/>
                </a:cubicBezTo>
                <a:cubicBezTo>
                  <a:pt x="206915" y="748628"/>
                  <a:pt x="204425" y="746762"/>
                  <a:pt x="202248" y="744893"/>
                </a:cubicBezTo>
                <a:cubicBezTo>
                  <a:pt x="198513" y="742093"/>
                  <a:pt x="194780" y="739605"/>
                  <a:pt x="191046" y="737115"/>
                </a:cubicBezTo>
                <a:cubicBezTo>
                  <a:pt x="145618" y="706312"/>
                  <a:pt x="127571" y="664306"/>
                  <a:pt x="138773" y="610166"/>
                </a:cubicBezTo>
                <a:cubicBezTo>
                  <a:pt x="141885" y="594920"/>
                  <a:pt x="145307" y="579674"/>
                  <a:pt x="148729" y="563493"/>
                </a:cubicBezTo>
                <a:close/>
                <a:moveTo>
                  <a:pt x="605187" y="473881"/>
                </a:moveTo>
                <a:cubicBezTo>
                  <a:pt x="608922" y="479171"/>
                  <a:pt x="610477" y="482283"/>
                  <a:pt x="612965" y="485081"/>
                </a:cubicBezTo>
                <a:cubicBezTo>
                  <a:pt x="626345" y="500329"/>
                  <a:pt x="640659" y="514952"/>
                  <a:pt x="660261" y="522109"/>
                </a:cubicBezTo>
                <a:cubicBezTo>
                  <a:pt x="712535" y="541090"/>
                  <a:pt x="741161" y="578740"/>
                  <a:pt x="751117" y="632878"/>
                </a:cubicBezTo>
                <a:cubicBezTo>
                  <a:pt x="757029" y="663994"/>
                  <a:pt x="760451" y="695110"/>
                  <a:pt x="758585" y="726536"/>
                </a:cubicBezTo>
                <a:cubicBezTo>
                  <a:pt x="758896" y="729335"/>
                  <a:pt x="758585" y="731514"/>
                  <a:pt x="758274" y="735247"/>
                </a:cubicBezTo>
                <a:cubicBezTo>
                  <a:pt x="754852" y="732447"/>
                  <a:pt x="752984" y="730580"/>
                  <a:pt x="750806" y="729024"/>
                </a:cubicBezTo>
                <a:cubicBezTo>
                  <a:pt x="729959" y="714400"/>
                  <a:pt x="709422" y="699466"/>
                  <a:pt x="687953" y="685463"/>
                </a:cubicBezTo>
                <a:cubicBezTo>
                  <a:pt x="675818" y="677374"/>
                  <a:pt x="662128" y="671462"/>
                  <a:pt x="649372" y="663994"/>
                </a:cubicBezTo>
                <a:cubicBezTo>
                  <a:pt x="619190" y="645947"/>
                  <a:pt x="601454" y="619811"/>
                  <a:pt x="598342" y="584339"/>
                </a:cubicBezTo>
                <a:cubicBezTo>
                  <a:pt x="594920" y="548245"/>
                  <a:pt x="600209" y="512775"/>
                  <a:pt x="605187" y="473881"/>
                </a:cubicBezTo>
                <a:close/>
                <a:moveTo>
                  <a:pt x="927539" y="469837"/>
                </a:moveTo>
                <a:cubicBezTo>
                  <a:pt x="931584" y="507797"/>
                  <a:pt x="938429" y="545757"/>
                  <a:pt x="932829" y="584030"/>
                </a:cubicBezTo>
                <a:cubicBezTo>
                  <a:pt x="928784" y="612032"/>
                  <a:pt x="914783" y="634746"/>
                  <a:pt x="890824" y="650305"/>
                </a:cubicBezTo>
                <a:cubicBezTo>
                  <a:pt x="876823" y="659639"/>
                  <a:pt x="861264" y="666484"/>
                  <a:pt x="847573" y="675820"/>
                </a:cubicBezTo>
                <a:cubicBezTo>
                  <a:pt x="824860" y="690753"/>
                  <a:pt x="803080" y="706933"/>
                  <a:pt x="780988" y="722803"/>
                </a:cubicBezTo>
                <a:cubicBezTo>
                  <a:pt x="779743" y="723735"/>
                  <a:pt x="778498" y="724980"/>
                  <a:pt x="776942" y="725914"/>
                </a:cubicBezTo>
                <a:cubicBezTo>
                  <a:pt x="775697" y="725604"/>
                  <a:pt x="774765" y="725604"/>
                  <a:pt x="773520" y="725291"/>
                </a:cubicBezTo>
                <a:cubicBezTo>
                  <a:pt x="774454" y="701956"/>
                  <a:pt x="774454" y="678618"/>
                  <a:pt x="776942" y="655594"/>
                </a:cubicBezTo>
                <a:cubicBezTo>
                  <a:pt x="779121" y="636615"/>
                  <a:pt x="784099" y="617944"/>
                  <a:pt x="789077" y="599276"/>
                </a:cubicBezTo>
                <a:cubicBezTo>
                  <a:pt x="798100" y="565049"/>
                  <a:pt x="818637" y="539534"/>
                  <a:pt x="850374" y="524911"/>
                </a:cubicBezTo>
                <a:cubicBezTo>
                  <a:pt x="879000" y="511842"/>
                  <a:pt x="905447" y="496285"/>
                  <a:pt x="924738" y="470458"/>
                </a:cubicBezTo>
                <a:cubicBezTo>
                  <a:pt x="925049" y="470148"/>
                  <a:pt x="925983" y="470148"/>
                  <a:pt x="927539" y="469837"/>
                </a:cubicBezTo>
                <a:close/>
                <a:moveTo>
                  <a:pt x="606743" y="311149"/>
                </a:moveTo>
                <a:cubicBezTo>
                  <a:pt x="620744" y="331373"/>
                  <a:pt x="637235" y="347553"/>
                  <a:pt x="659328" y="357200"/>
                </a:cubicBezTo>
                <a:cubicBezTo>
                  <a:pt x="663371" y="359066"/>
                  <a:pt x="667728" y="360933"/>
                  <a:pt x="671773" y="362799"/>
                </a:cubicBezTo>
                <a:cubicBezTo>
                  <a:pt x="711289" y="379914"/>
                  <a:pt x="736182" y="408850"/>
                  <a:pt x="746761" y="451167"/>
                </a:cubicBezTo>
                <a:cubicBezTo>
                  <a:pt x="755471" y="486015"/>
                  <a:pt x="761073" y="520864"/>
                  <a:pt x="759206" y="556957"/>
                </a:cubicBezTo>
                <a:cubicBezTo>
                  <a:pt x="758895" y="561003"/>
                  <a:pt x="758585" y="565047"/>
                  <a:pt x="757961" y="570337"/>
                </a:cubicBezTo>
                <a:cubicBezTo>
                  <a:pt x="755161" y="567848"/>
                  <a:pt x="753294" y="566292"/>
                  <a:pt x="751428" y="565047"/>
                </a:cubicBezTo>
                <a:cubicBezTo>
                  <a:pt x="730891" y="550424"/>
                  <a:pt x="710667" y="535799"/>
                  <a:pt x="689820" y="521798"/>
                </a:cubicBezTo>
                <a:cubicBezTo>
                  <a:pt x="677685" y="513707"/>
                  <a:pt x="663995" y="507795"/>
                  <a:pt x="651236" y="500640"/>
                </a:cubicBezTo>
                <a:cubicBezTo>
                  <a:pt x="618878" y="481970"/>
                  <a:pt x="598965" y="454278"/>
                  <a:pt x="598654" y="416629"/>
                </a:cubicBezTo>
                <a:cubicBezTo>
                  <a:pt x="598341" y="382402"/>
                  <a:pt x="602697" y="348487"/>
                  <a:pt x="604877" y="314260"/>
                </a:cubicBezTo>
                <a:cubicBezTo>
                  <a:pt x="605187" y="313326"/>
                  <a:pt x="606120" y="312394"/>
                  <a:pt x="606743" y="311149"/>
                </a:cubicBezTo>
                <a:close/>
                <a:moveTo>
                  <a:pt x="930029" y="304927"/>
                </a:moveTo>
                <a:cubicBezTo>
                  <a:pt x="931272" y="342265"/>
                  <a:pt x="934072" y="378359"/>
                  <a:pt x="933140" y="414140"/>
                </a:cubicBezTo>
                <a:cubicBezTo>
                  <a:pt x="932517" y="443078"/>
                  <a:pt x="918205" y="466724"/>
                  <a:pt x="894557" y="484149"/>
                </a:cubicBezTo>
                <a:cubicBezTo>
                  <a:pt x="888023" y="488816"/>
                  <a:pt x="881488" y="493484"/>
                  <a:pt x="874333" y="497216"/>
                </a:cubicBezTo>
                <a:cubicBezTo>
                  <a:pt x="840106" y="515887"/>
                  <a:pt x="804946" y="533310"/>
                  <a:pt x="776010" y="563805"/>
                </a:cubicBezTo>
                <a:cubicBezTo>
                  <a:pt x="775076" y="556336"/>
                  <a:pt x="774452" y="551357"/>
                  <a:pt x="774141" y="546379"/>
                </a:cubicBezTo>
                <a:cubicBezTo>
                  <a:pt x="772586" y="505929"/>
                  <a:pt x="778809" y="466413"/>
                  <a:pt x="791256" y="427830"/>
                </a:cubicBezTo>
                <a:cubicBezTo>
                  <a:pt x="801522" y="396716"/>
                  <a:pt x="821748" y="374313"/>
                  <a:pt x="850685" y="360933"/>
                </a:cubicBezTo>
                <a:cubicBezTo>
                  <a:pt x="879000" y="347865"/>
                  <a:pt x="905136" y="332618"/>
                  <a:pt x="924117" y="307104"/>
                </a:cubicBezTo>
                <a:cubicBezTo>
                  <a:pt x="924738" y="306793"/>
                  <a:pt x="925983" y="306482"/>
                  <a:pt x="930029" y="304927"/>
                </a:cubicBezTo>
                <a:close/>
                <a:moveTo>
                  <a:pt x="602386" y="148730"/>
                </a:moveTo>
                <a:cubicBezTo>
                  <a:pt x="619500" y="169577"/>
                  <a:pt x="641280" y="182644"/>
                  <a:pt x="663062" y="196337"/>
                </a:cubicBezTo>
                <a:cubicBezTo>
                  <a:pt x="716578" y="230562"/>
                  <a:pt x="742093" y="282212"/>
                  <a:pt x="750495" y="343199"/>
                </a:cubicBezTo>
                <a:cubicBezTo>
                  <a:pt x="753606" y="366847"/>
                  <a:pt x="753917" y="390804"/>
                  <a:pt x="755473" y="414762"/>
                </a:cubicBezTo>
                <a:cubicBezTo>
                  <a:pt x="754228" y="415075"/>
                  <a:pt x="752672" y="415386"/>
                  <a:pt x="751116" y="415697"/>
                </a:cubicBezTo>
                <a:cubicBezTo>
                  <a:pt x="730580" y="383649"/>
                  <a:pt x="701022" y="363423"/>
                  <a:pt x="667418" y="346621"/>
                </a:cubicBezTo>
                <a:cubicBezTo>
                  <a:pt x="619500" y="322975"/>
                  <a:pt x="595542" y="282836"/>
                  <a:pt x="596163" y="229317"/>
                </a:cubicBezTo>
                <a:cubicBezTo>
                  <a:pt x="596476" y="202559"/>
                  <a:pt x="599275" y="175800"/>
                  <a:pt x="602386" y="148730"/>
                </a:cubicBezTo>
                <a:close/>
                <a:moveTo>
                  <a:pt x="925671" y="140018"/>
                </a:moveTo>
                <a:cubicBezTo>
                  <a:pt x="926605" y="148107"/>
                  <a:pt x="927227" y="153708"/>
                  <a:pt x="927539" y="159309"/>
                </a:cubicBezTo>
                <a:cubicBezTo>
                  <a:pt x="928783" y="180157"/>
                  <a:pt x="930962" y="201002"/>
                  <a:pt x="931272" y="221850"/>
                </a:cubicBezTo>
                <a:cubicBezTo>
                  <a:pt x="932207" y="276924"/>
                  <a:pt x="907003" y="316751"/>
                  <a:pt x="857840" y="341020"/>
                </a:cubicBezTo>
                <a:cubicBezTo>
                  <a:pt x="834194" y="352844"/>
                  <a:pt x="811791" y="365603"/>
                  <a:pt x="794055" y="385827"/>
                </a:cubicBezTo>
                <a:cubicBezTo>
                  <a:pt x="788454" y="393294"/>
                  <a:pt x="782544" y="401073"/>
                  <a:pt x="774452" y="410718"/>
                </a:cubicBezTo>
                <a:cubicBezTo>
                  <a:pt x="772275" y="356267"/>
                  <a:pt x="777253" y="306172"/>
                  <a:pt x="801212" y="259188"/>
                </a:cubicBezTo>
                <a:cubicBezTo>
                  <a:pt x="816147" y="229941"/>
                  <a:pt x="837306" y="205982"/>
                  <a:pt x="865308" y="188868"/>
                </a:cubicBezTo>
                <a:cubicBezTo>
                  <a:pt x="886779" y="175801"/>
                  <a:pt x="907624" y="162110"/>
                  <a:pt x="925671" y="140018"/>
                </a:cubicBezTo>
                <a:close/>
                <a:moveTo>
                  <a:pt x="754851" y="0"/>
                </a:moveTo>
                <a:cubicBezTo>
                  <a:pt x="759518" y="4978"/>
                  <a:pt x="762940" y="8402"/>
                  <a:pt x="766053" y="12135"/>
                </a:cubicBezTo>
                <a:cubicBezTo>
                  <a:pt x="790945" y="40139"/>
                  <a:pt x="809613" y="71564"/>
                  <a:pt x="820816" y="107657"/>
                </a:cubicBezTo>
                <a:cubicBezTo>
                  <a:pt x="829528" y="135351"/>
                  <a:pt x="827973" y="161797"/>
                  <a:pt x="816459" y="188557"/>
                </a:cubicBezTo>
                <a:cubicBezTo>
                  <a:pt x="803390" y="218738"/>
                  <a:pt x="785656" y="245498"/>
                  <a:pt x="765430" y="271323"/>
                </a:cubicBezTo>
                <a:cubicBezTo>
                  <a:pt x="762629" y="274745"/>
                  <a:pt x="760452" y="279723"/>
                  <a:pt x="760763" y="284080"/>
                </a:cubicBezTo>
                <a:cubicBezTo>
                  <a:pt x="766053" y="513087"/>
                  <a:pt x="769786" y="742094"/>
                  <a:pt x="764808" y="971101"/>
                </a:cubicBezTo>
                <a:cubicBezTo>
                  <a:pt x="762008" y="1109874"/>
                  <a:pt x="756717" y="1248647"/>
                  <a:pt x="749873" y="1387110"/>
                </a:cubicBezTo>
                <a:cubicBezTo>
                  <a:pt x="740226" y="1582200"/>
                  <a:pt x="708801" y="1773869"/>
                  <a:pt x="653105" y="1961492"/>
                </a:cubicBezTo>
                <a:cubicBezTo>
                  <a:pt x="645014" y="1989185"/>
                  <a:pt x="643147" y="2018433"/>
                  <a:pt x="637235" y="2047059"/>
                </a:cubicBezTo>
                <a:cubicBezTo>
                  <a:pt x="625101" y="2105555"/>
                  <a:pt x="609854" y="2163739"/>
                  <a:pt x="577806" y="2214147"/>
                </a:cubicBezTo>
                <a:cubicBezTo>
                  <a:pt x="546069" y="2264553"/>
                  <a:pt x="523976" y="2319004"/>
                  <a:pt x="498773" y="2372212"/>
                </a:cubicBezTo>
                <a:cubicBezTo>
                  <a:pt x="497217" y="2375634"/>
                  <a:pt x="495040" y="2379367"/>
                  <a:pt x="492239" y="2382167"/>
                </a:cubicBezTo>
                <a:cubicBezTo>
                  <a:pt x="582163" y="2179609"/>
                  <a:pt x="630702" y="1966782"/>
                  <a:pt x="659639" y="1748665"/>
                </a:cubicBezTo>
                <a:cubicBezTo>
                  <a:pt x="659639" y="1779159"/>
                  <a:pt x="660260" y="1809962"/>
                  <a:pt x="659328" y="1840455"/>
                </a:cubicBezTo>
                <a:cubicBezTo>
                  <a:pt x="658705" y="1871260"/>
                  <a:pt x="656527" y="1901752"/>
                  <a:pt x="655906" y="1932866"/>
                </a:cubicBezTo>
                <a:cubicBezTo>
                  <a:pt x="657772" y="1926022"/>
                  <a:pt x="659949" y="1919176"/>
                  <a:pt x="661816" y="1912331"/>
                </a:cubicBezTo>
                <a:cubicBezTo>
                  <a:pt x="702889" y="1763601"/>
                  <a:pt x="730581" y="1612693"/>
                  <a:pt x="739915" y="1458673"/>
                </a:cubicBezTo>
                <a:cubicBezTo>
                  <a:pt x="747694" y="1331414"/>
                  <a:pt x="752674" y="1203841"/>
                  <a:pt x="758586" y="1076270"/>
                </a:cubicBezTo>
                <a:cubicBezTo>
                  <a:pt x="758896" y="1071291"/>
                  <a:pt x="758586" y="1066624"/>
                  <a:pt x="758586" y="1058534"/>
                </a:cubicBezTo>
                <a:cubicBezTo>
                  <a:pt x="757341" y="1063202"/>
                  <a:pt x="756717" y="1065068"/>
                  <a:pt x="755785" y="1067869"/>
                </a:cubicBezTo>
                <a:cubicBezTo>
                  <a:pt x="747694" y="1061022"/>
                  <a:pt x="740226" y="1053244"/>
                  <a:pt x="731826" y="1047955"/>
                </a:cubicBezTo>
                <a:cubicBezTo>
                  <a:pt x="711600" y="1034886"/>
                  <a:pt x="691687" y="1020574"/>
                  <a:pt x="669907" y="1010617"/>
                </a:cubicBezTo>
                <a:cubicBezTo>
                  <a:pt x="612032" y="983857"/>
                  <a:pt x="589630" y="939364"/>
                  <a:pt x="596164" y="877445"/>
                </a:cubicBezTo>
                <a:cubicBezTo>
                  <a:pt x="598654" y="855663"/>
                  <a:pt x="600209" y="833884"/>
                  <a:pt x="602387" y="810236"/>
                </a:cubicBezTo>
                <a:cubicBezTo>
                  <a:pt x="605187" y="812415"/>
                  <a:pt x="606432" y="813347"/>
                  <a:pt x="607365" y="814281"/>
                </a:cubicBezTo>
                <a:cubicBezTo>
                  <a:pt x="624479" y="835750"/>
                  <a:pt x="645637" y="851307"/>
                  <a:pt x="671152" y="861886"/>
                </a:cubicBezTo>
                <a:cubicBezTo>
                  <a:pt x="701021" y="874021"/>
                  <a:pt x="724980" y="893936"/>
                  <a:pt x="736493" y="925050"/>
                </a:cubicBezTo>
                <a:cubicBezTo>
                  <a:pt x="743338" y="943408"/>
                  <a:pt x="748007" y="962389"/>
                  <a:pt x="752050" y="981369"/>
                </a:cubicBezTo>
                <a:cubicBezTo>
                  <a:pt x="755162" y="995992"/>
                  <a:pt x="756096" y="1010928"/>
                  <a:pt x="758896" y="1026174"/>
                </a:cubicBezTo>
                <a:cubicBezTo>
                  <a:pt x="759207" y="1023373"/>
                  <a:pt x="759829" y="1020574"/>
                  <a:pt x="759829" y="1017774"/>
                </a:cubicBezTo>
                <a:cubicBezTo>
                  <a:pt x="760141" y="860020"/>
                  <a:pt x="760763" y="702268"/>
                  <a:pt x="760141" y="544824"/>
                </a:cubicBezTo>
                <a:cubicBezTo>
                  <a:pt x="759829" y="457701"/>
                  <a:pt x="757341" y="370891"/>
                  <a:pt x="756096" y="283769"/>
                </a:cubicBezTo>
                <a:cubicBezTo>
                  <a:pt x="756096" y="273500"/>
                  <a:pt x="752674" y="265722"/>
                  <a:pt x="746762" y="257009"/>
                </a:cubicBezTo>
                <a:cubicBezTo>
                  <a:pt x="733382" y="238030"/>
                  <a:pt x="720313" y="218428"/>
                  <a:pt x="709734" y="197580"/>
                </a:cubicBezTo>
                <a:cubicBezTo>
                  <a:pt x="694487" y="168020"/>
                  <a:pt x="692932" y="136596"/>
                  <a:pt x="702889" y="104858"/>
                </a:cubicBezTo>
                <a:cubicBezTo>
                  <a:pt x="713779" y="68765"/>
                  <a:pt x="731515" y="35783"/>
                  <a:pt x="752361" y="4667"/>
                </a:cubicBezTo>
                <a:cubicBezTo>
                  <a:pt x="752984" y="3422"/>
                  <a:pt x="753606" y="2177"/>
                  <a:pt x="754851" y="0"/>
                </a:cubicBezTo>
                <a:close/>
              </a:path>
            </a:pathLst>
          </a:custGeom>
          <a:solidFill>
            <a:schemeClr val="accent2"/>
          </a:solidFill>
          <a:ln w="164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A31B67-CEC7-4F0C-8333-BC68B754A55E}"/>
              </a:ext>
            </a:extLst>
          </p:cNvPr>
          <p:cNvCxnSpPr>
            <a:cxnSpLocks/>
          </p:cNvCxnSpPr>
          <p:nvPr userDrawn="1"/>
        </p:nvCxnSpPr>
        <p:spPr>
          <a:xfrm>
            <a:off x="0" y="6730423"/>
            <a:ext cx="11658239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405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7F6C76-4896-44F3-8F21-E414DEA29247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611757" y="1162879"/>
            <a:ext cx="6957391" cy="453224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09027E4-0A48-4082-B747-AF6AEEE011AD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 rot="20585984">
            <a:off x="2623726" y="3877631"/>
            <a:ext cx="2253284" cy="238934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483AAD0-6658-4488-BD32-66C851CCFB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 rot="1034171">
            <a:off x="10052759" y="93552"/>
            <a:ext cx="2253284" cy="238934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478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A4C3A1-9F52-4432-B149-7E51168649A8}"/>
              </a:ext>
            </a:extLst>
          </p:cNvPr>
          <p:cNvSpPr/>
          <p:nvPr userDrawn="1"/>
        </p:nvSpPr>
        <p:spPr>
          <a:xfrm>
            <a:off x="0" y="0"/>
            <a:ext cx="81003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7F6C76-4896-44F3-8F21-E414DEA29247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611757" y="1162879"/>
            <a:ext cx="6957391" cy="4532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09027E4-0A48-4082-B747-AF6AEEE011AD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 rot="20585984">
            <a:off x="3080925" y="3887570"/>
            <a:ext cx="2253284" cy="238934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483AAD0-6658-4488-BD32-66C851CCFB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 rot="1034171">
            <a:off x="878941" y="3883311"/>
            <a:ext cx="2253284" cy="238934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38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57F3233-410E-4BE2-80B8-54927C5A8F9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12192000" cy="4611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1D6D76B-805B-4558-8007-4EF5CE5ABF8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33707" y="4928985"/>
            <a:ext cx="1533023" cy="1533023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6B74A48-2D82-4A65-88CD-A93660E4711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464783" y="4928985"/>
            <a:ext cx="1533023" cy="1533023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8C278FC-CD2F-4A6D-820B-A320CE2BA9E9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295859" y="4928985"/>
            <a:ext cx="1533023" cy="1533023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488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57F3233-410E-4BE2-80B8-54927C5A8F9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00075" y="0"/>
            <a:ext cx="2552699" cy="3705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B55AB-35EA-4733-989A-F2DF60FA020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00075" y="4610101"/>
            <a:ext cx="2552699" cy="2247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FC571E0-4A2E-4B70-9758-0D2115D01CE2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38537" y="3152775"/>
            <a:ext cx="2552699" cy="3705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79D65CC2-65E9-4ACE-BB27-B844F37A9EDB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77000" y="542925"/>
            <a:ext cx="5114925" cy="3705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718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3075AB-CEA8-4AC9-9B8C-4238097011F2}"/>
              </a:ext>
            </a:extLst>
          </p:cNvPr>
          <p:cNvSpPr/>
          <p:nvPr userDrawn="1"/>
        </p:nvSpPr>
        <p:spPr>
          <a:xfrm>
            <a:off x="0" y="2447925"/>
            <a:ext cx="12192000" cy="1962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79E90BF-510F-4CD9-A4FA-D0929A13B6A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503325" y="1336039"/>
            <a:ext cx="3094821" cy="4185922"/>
          </a:xfrm>
          <a:custGeom>
            <a:avLst/>
            <a:gdLst>
              <a:gd name="connsiteX0" fmla="*/ 2098012 w 3094821"/>
              <a:gd name="connsiteY0" fmla="*/ 2192304 h 4185922"/>
              <a:gd name="connsiteX1" fmla="*/ 3094821 w 3094821"/>
              <a:gd name="connsiteY1" fmla="*/ 3189113 h 4185922"/>
              <a:gd name="connsiteX2" fmla="*/ 2098012 w 3094821"/>
              <a:gd name="connsiteY2" fmla="*/ 4185922 h 4185922"/>
              <a:gd name="connsiteX3" fmla="*/ 1101203 w 3094821"/>
              <a:gd name="connsiteY3" fmla="*/ 3189113 h 4185922"/>
              <a:gd name="connsiteX4" fmla="*/ 996809 w 3094821"/>
              <a:gd name="connsiteY4" fmla="*/ 1091101 h 4185922"/>
              <a:gd name="connsiteX5" fmla="*/ 1993617 w 3094821"/>
              <a:gd name="connsiteY5" fmla="*/ 2087909 h 4185922"/>
              <a:gd name="connsiteX6" fmla="*/ 996809 w 3094821"/>
              <a:gd name="connsiteY6" fmla="*/ 3084718 h 4185922"/>
              <a:gd name="connsiteX7" fmla="*/ 0 w 3094821"/>
              <a:gd name="connsiteY7" fmla="*/ 2087909 h 4185922"/>
              <a:gd name="connsiteX8" fmla="*/ 2087910 w 3094821"/>
              <a:gd name="connsiteY8" fmla="*/ 0 h 4185922"/>
              <a:gd name="connsiteX9" fmla="*/ 3084718 w 3094821"/>
              <a:gd name="connsiteY9" fmla="*/ 996808 h 4185922"/>
              <a:gd name="connsiteX10" fmla="*/ 2087910 w 3094821"/>
              <a:gd name="connsiteY10" fmla="*/ 1993616 h 4185922"/>
              <a:gd name="connsiteX11" fmla="*/ 1091101 w 3094821"/>
              <a:gd name="connsiteY11" fmla="*/ 996808 h 4185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4821" h="4185922">
                <a:moveTo>
                  <a:pt x="2098012" y="2192304"/>
                </a:moveTo>
                <a:lnTo>
                  <a:pt x="3094821" y="3189113"/>
                </a:lnTo>
                <a:lnTo>
                  <a:pt x="2098012" y="4185922"/>
                </a:lnTo>
                <a:lnTo>
                  <a:pt x="1101203" y="3189113"/>
                </a:lnTo>
                <a:close/>
                <a:moveTo>
                  <a:pt x="996809" y="1091101"/>
                </a:moveTo>
                <a:lnTo>
                  <a:pt x="1993617" y="2087909"/>
                </a:lnTo>
                <a:lnTo>
                  <a:pt x="996809" y="3084718"/>
                </a:lnTo>
                <a:lnTo>
                  <a:pt x="0" y="2087909"/>
                </a:lnTo>
                <a:close/>
                <a:moveTo>
                  <a:pt x="2087910" y="0"/>
                </a:moveTo>
                <a:lnTo>
                  <a:pt x="3084718" y="996808"/>
                </a:lnTo>
                <a:lnTo>
                  <a:pt x="2087910" y="1993616"/>
                </a:lnTo>
                <a:lnTo>
                  <a:pt x="1091101" y="9968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696DB36-3325-4ABD-A030-3CC56F701C2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696706" y="849422"/>
            <a:ext cx="5159157" cy="5159157"/>
          </a:xfrm>
          <a:custGeom>
            <a:avLst/>
            <a:gdLst>
              <a:gd name="connsiteX0" fmla="*/ 2579578 w 5159157"/>
              <a:gd name="connsiteY0" fmla="*/ 0 h 5159157"/>
              <a:gd name="connsiteX1" fmla="*/ 5159157 w 5159157"/>
              <a:gd name="connsiteY1" fmla="*/ 2579579 h 5159157"/>
              <a:gd name="connsiteX2" fmla="*/ 2579578 w 5159157"/>
              <a:gd name="connsiteY2" fmla="*/ 5159157 h 5159157"/>
              <a:gd name="connsiteX3" fmla="*/ 0 w 5159157"/>
              <a:gd name="connsiteY3" fmla="*/ 2579579 h 515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9157" h="5159157">
                <a:moveTo>
                  <a:pt x="2579578" y="0"/>
                </a:moveTo>
                <a:lnTo>
                  <a:pt x="5159157" y="2579579"/>
                </a:lnTo>
                <a:lnTo>
                  <a:pt x="2579578" y="5159157"/>
                </a:lnTo>
                <a:lnTo>
                  <a:pt x="0" y="25795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99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50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>
            <a:extLst>
              <a:ext uri="{FF2B5EF4-FFF2-40B4-BE49-F238E27FC236}">
                <a16:creationId xmlns:a16="http://schemas.microsoft.com/office/drawing/2014/main" id="{7541ADEF-1E4E-43DD-92A6-4DD1BEE0C3FA}"/>
              </a:ext>
            </a:extLst>
          </p:cNvPr>
          <p:cNvSpPr/>
          <p:nvPr userDrawn="1"/>
        </p:nvSpPr>
        <p:spPr>
          <a:xfrm>
            <a:off x="1414" y="5702527"/>
            <a:ext cx="12190587" cy="208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14A1CBB5-2E4E-44A7-B8C0-564929AD29FE}"/>
              </a:ext>
            </a:extLst>
          </p:cNvPr>
          <p:cNvSpPr/>
          <p:nvPr userDrawn="1"/>
        </p:nvSpPr>
        <p:spPr>
          <a:xfrm>
            <a:off x="1414" y="6035177"/>
            <a:ext cx="12190587" cy="2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40BFC12-919E-46D9-8671-36DE4F33B855}"/>
              </a:ext>
            </a:extLst>
          </p:cNvPr>
          <p:cNvSpPr/>
          <p:nvPr userDrawn="1"/>
        </p:nvSpPr>
        <p:spPr>
          <a:xfrm>
            <a:off x="1414" y="5369877"/>
            <a:ext cx="12190587" cy="208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25C9658-DF2A-4CB3-953E-8206CF365BD7}"/>
              </a:ext>
            </a:extLst>
          </p:cNvPr>
          <p:cNvSpPr/>
          <p:nvPr userDrawn="1"/>
        </p:nvSpPr>
        <p:spPr>
          <a:xfrm>
            <a:off x="1414" y="5037227"/>
            <a:ext cx="12190587" cy="208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F51F95-9F39-4F8B-A958-25CA10F420E1}"/>
              </a:ext>
            </a:extLst>
          </p:cNvPr>
          <p:cNvGrpSpPr/>
          <p:nvPr userDrawn="1"/>
        </p:nvGrpSpPr>
        <p:grpSpPr>
          <a:xfrm>
            <a:off x="6979778" y="1071223"/>
            <a:ext cx="4467224" cy="5464388"/>
            <a:chOff x="6446339" y="1280897"/>
            <a:chExt cx="4320717" cy="528517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5BC7AA1-EC2F-4EED-9B06-3FAD3EAB6196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67AA5A2-602C-49AE-BF5C-D3DD14BAD373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FFBCCC8-A8AF-4EE9-BF70-AA0143034A37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C69B09D-4297-49EC-976D-6841A2696FF1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036A40-5C02-4306-AC84-CB85976F52E7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7C1FE51-50C6-4AC7-A369-B51BD0699335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4BD12E-1FB9-42BE-87F4-23BF81D7633E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E5A0E3E3-F902-41E1-91A1-E9AEFE7BA9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109795" y="1300119"/>
            <a:ext cx="4095290" cy="3612469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A2F9B86F-A669-4115-8D16-1F5499333B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5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6AED60C-28D9-44EA-86A3-AEEFD1480FDE}"/>
              </a:ext>
            </a:extLst>
          </p:cNvPr>
          <p:cNvSpPr/>
          <p:nvPr userDrawn="1"/>
        </p:nvSpPr>
        <p:spPr>
          <a:xfrm rot="5083725">
            <a:off x="1174532" y="-970122"/>
            <a:ext cx="748525" cy="3046461"/>
          </a:xfrm>
          <a:custGeom>
            <a:avLst/>
            <a:gdLst>
              <a:gd name="connsiteX0" fmla="*/ 534053 w 748525"/>
              <a:gd name="connsiteY0" fmla="*/ 1515419 h 3046461"/>
              <a:gd name="connsiteX1" fmla="*/ 542359 w 748525"/>
              <a:gd name="connsiteY1" fmla="*/ 1457574 h 3046461"/>
              <a:gd name="connsiteX2" fmla="*/ 545941 w 748525"/>
              <a:gd name="connsiteY2" fmla="*/ 1443247 h 3046461"/>
              <a:gd name="connsiteX3" fmla="*/ 664522 w 748525"/>
              <a:gd name="connsiteY3" fmla="*/ 1305569 h 3046461"/>
              <a:gd name="connsiteX4" fmla="*/ 724210 w 748525"/>
              <a:gd name="connsiteY4" fmla="*/ 1261002 h 3046461"/>
              <a:gd name="connsiteX5" fmla="*/ 736147 w 748525"/>
              <a:gd name="connsiteY5" fmla="*/ 1248268 h 3046461"/>
              <a:gd name="connsiteX6" fmla="*/ 741318 w 748525"/>
              <a:gd name="connsiteY6" fmla="*/ 1301190 h 3046461"/>
              <a:gd name="connsiteX7" fmla="*/ 740523 w 748525"/>
              <a:gd name="connsiteY7" fmla="*/ 1393507 h 3046461"/>
              <a:gd name="connsiteX8" fmla="*/ 682428 w 748525"/>
              <a:gd name="connsiteY8" fmla="*/ 1482642 h 3046461"/>
              <a:gd name="connsiteX9" fmla="*/ 654572 w 748525"/>
              <a:gd name="connsiteY9" fmla="*/ 1498559 h 3046461"/>
              <a:gd name="connsiteX10" fmla="*/ 534401 w 748525"/>
              <a:gd name="connsiteY10" fmla="*/ 1576549 h 3046461"/>
              <a:gd name="connsiteX11" fmla="*/ 534053 w 748525"/>
              <a:gd name="connsiteY11" fmla="*/ 1515419 h 3046461"/>
              <a:gd name="connsiteX12" fmla="*/ 544051 w 748525"/>
              <a:gd name="connsiteY12" fmla="*/ 1259708 h 3046461"/>
              <a:gd name="connsiteX13" fmla="*/ 569418 w 748525"/>
              <a:gd name="connsiteY13" fmla="*/ 1167094 h 3046461"/>
              <a:gd name="connsiteX14" fmla="*/ 641840 w 748525"/>
              <a:gd name="connsiteY14" fmla="*/ 1096661 h 3046461"/>
              <a:gd name="connsiteX15" fmla="*/ 735747 w 748525"/>
              <a:gd name="connsiteY15" fmla="*/ 1028618 h 3046461"/>
              <a:gd name="connsiteX16" fmla="*/ 741318 w 748525"/>
              <a:gd name="connsiteY16" fmla="*/ 1072390 h 3046461"/>
              <a:gd name="connsiteX17" fmla="*/ 743308 w 748525"/>
              <a:gd name="connsiteY17" fmla="*/ 1168686 h 3046461"/>
              <a:gd name="connsiteX18" fmla="*/ 687599 w 748525"/>
              <a:gd name="connsiteY18" fmla="*/ 1260603 h 3046461"/>
              <a:gd name="connsiteX19" fmla="*/ 666909 w 748525"/>
              <a:gd name="connsiteY19" fmla="*/ 1273337 h 3046461"/>
              <a:gd name="connsiteX20" fmla="*/ 541963 w 748525"/>
              <a:gd name="connsiteY20" fmla="*/ 1358889 h 3046461"/>
              <a:gd name="connsiteX21" fmla="*/ 544051 w 748525"/>
              <a:gd name="connsiteY21" fmla="*/ 1259708 h 3046461"/>
              <a:gd name="connsiteX22" fmla="*/ 546339 w 748525"/>
              <a:gd name="connsiteY22" fmla="*/ 1059159 h 3046461"/>
              <a:gd name="connsiteX23" fmla="*/ 562655 w 748525"/>
              <a:gd name="connsiteY23" fmla="*/ 978880 h 3046461"/>
              <a:gd name="connsiteX24" fmla="*/ 642635 w 748525"/>
              <a:gd name="connsiteY24" fmla="*/ 883378 h 3046461"/>
              <a:gd name="connsiteX25" fmla="*/ 736942 w 748525"/>
              <a:gd name="connsiteY25" fmla="*/ 811754 h 3046461"/>
              <a:gd name="connsiteX26" fmla="*/ 740126 w 748525"/>
              <a:gd name="connsiteY26" fmla="*/ 822498 h 3046461"/>
              <a:gd name="connsiteX27" fmla="*/ 748481 w 748525"/>
              <a:gd name="connsiteY27" fmla="*/ 933119 h 3046461"/>
              <a:gd name="connsiteX28" fmla="*/ 680836 w 748525"/>
              <a:gd name="connsiteY28" fmla="*/ 1052892 h 3046461"/>
              <a:gd name="connsiteX29" fmla="*/ 648206 w 748525"/>
              <a:gd name="connsiteY29" fmla="*/ 1071195 h 3046461"/>
              <a:gd name="connsiteX30" fmla="*/ 545544 w 748525"/>
              <a:gd name="connsiteY30" fmla="*/ 1143617 h 3046461"/>
              <a:gd name="connsiteX31" fmla="*/ 546339 w 748525"/>
              <a:gd name="connsiteY31" fmla="*/ 1059159 h 3046461"/>
              <a:gd name="connsiteX32" fmla="*/ 545544 w 748525"/>
              <a:gd name="connsiteY32" fmla="*/ 838414 h 3046461"/>
              <a:gd name="connsiteX33" fmla="*/ 561063 w 748525"/>
              <a:gd name="connsiteY33" fmla="*/ 766392 h 3046461"/>
              <a:gd name="connsiteX34" fmla="*/ 639453 w 748525"/>
              <a:gd name="connsiteY34" fmla="*/ 671290 h 3046461"/>
              <a:gd name="connsiteX35" fmla="*/ 734555 w 748525"/>
              <a:gd name="connsiteY35" fmla="*/ 601652 h 3046461"/>
              <a:gd name="connsiteX36" fmla="*/ 738136 w 748525"/>
              <a:gd name="connsiteY36" fmla="*/ 600857 h 3046461"/>
              <a:gd name="connsiteX37" fmla="*/ 744902 w 748525"/>
              <a:gd name="connsiteY37" fmla="*/ 746894 h 3046461"/>
              <a:gd name="connsiteX38" fmla="*/ 691183 w 748525"/>
              <a:gd name="connsiteY38" fmla="*/ 831651 h 3046461"/>
              <a:gd name="connsiteX39" fmla="*/ 635872 w 748525"/>
              <a:gd name="connsiteY39" fmla="*/ 864280 h 3046461"/>
              <a:gd name="connsiteX40" fmla="*/ 550718 w 748525"/>
              <a:gd name="connsiteY40" fmla="*/ 924365 h 3046461"/>
              <a:gd name="connsiteX41" fmla="*/ 545544 w 748525"/>
              <a:gd name="connsiteY41" fmla="*/ 928344 h 3046461"/>
              <a:gd name="connsiteX42" fmla="*/ 541168 w 748525"/>
              <a:gd name="connsiteY42" fmla="*/ 927547 h 3046461"/>
              <a:gd name="connsiteX43" fmla="*/ 545544 w 748525"/>
              <a:gd name="connsiteY43" fmla="*/ 838414 h 3046461"/>
              <a:gd name="connsiteX44" fmla="*/ 546191 w 748525"/>
              <a:gd name="connsiteY44" fmla="*/ 622045 h 3046461"/>
              <a:gd name="connsiteX45" fmla="*/ 563850 w 748525"/>
              <a:gd name="connsiteY45" fmla="*/ 547136 h 3046461"/>
              <a:gd name="connsiteX46" fmla="*/ 639851 w 748525"/>
              <a:gd name="connsiteY46" fmla="*/ 461585 h 3046461"/>
              <a:gd name="connsiteX47" fmla="*/ 733760 w 748525"/>
              <a:gd name="connsiteY47" fmla="*/ 392744 h 3046461"/>
              <a:gd name="connsiteX48" fmla="*/ 741321 w 748525"/>
              <a:gd name="connsiteY48" fmla="*/ 389960 h 3046461"/>
              <a:gd name="connsiteX49" fmla="*/ 745300 w 748525"/>
              <a:gd name="connsiteY49" fmla="*/ 529628 h 3046461"/>
              <a:gd name="connsiteX50" fmla="*/ 695957 w 748525"/>
              <a:gd name="connsiteY50" fmla="*/ 619161 h 3046461"/>
              <a:gd name="connsiteX51" fmla="*/ 670093 w 748525"/>
              <a:gd name="connsiteY51" fmla="*/ 635872 h 3046461"/>
              <a:gd name="connsiteX52" fmla="*/ 544352 w 748525"/>
              <a:gd name="connsiteY52" fmla="*/ 721028 h 3046461"/>
              <a:gd name="connsiteX53" fmla="*/ 541963 w 748525"/>
              <a:gd name="connsiteY53" fmla="*/ 698744 h 3046461"/>
              <a:gd name="connsiteX54" fmla="*/ 546191 w 748525"/>
              <a:gd name="connsiteY54" fmla="*/ 622045 h 3046461"/>
              <a:gd name="connsiteX55" fmla="*/ 546936 w 748525"/>
              <a:gd name="connsiteY55" fmla="*/ 424777 h 3046461"/>
              <a:gd name="connsiteX56" fmla="*/ 576581 w 748525"/>
              <a:gd name="connsiteY56" fmla="*/ 331466 h 3046461"/>
              <a:gd name="connsiteX57" fmla="*/ 658551 w 748525"/>
              <a:gd name="connsiteY57" fmla="*/ 241535 h 3046461"/>
              <a:gd name="connsiteX58" fmla="*/ 735748 w 748525"/>
              <a:gd name="connsiteY58" fmla="*/ 179063 h 3046461"/>
              <a:gd name="connsiteX59" fmla="*/ 738137 w 748525"/>
              <a:gd name="connsiteY59" fmla="*/ 203735 h 3046461"/>
              <a:gd name="connsiteX60" fmla="*/ 742911 w 748525"/>
              <a:gd name="connsiteY60" fmla="*/ 283715 h 3046461"/>
              <a:gd name="connsiteX61" fmla="*/ 649001 w 748525"/>
              <a:gd name="connsiteY61" fmla="*/ 436118 h 3046461"/>
              <a:gd name="connsiteX62" fmla="*/ 567429 w 748525"/>
              <a:gd name="connsiteY62" fmla="*/ 493419 h 3046461"/>
              <a:gd name="connsiteX63" fmla="*/ 542360 w 748525"/>
              <a:gd name="connsiteY63" fmla="*/ 525251 h 3046461"/>
              <a:gd name="connsiteX64" fmla="*/ 546936 w 748525"/>
              <a:gd name="connsiteY64" fmla="*/ 424777 h 3046461"/>
              <a:gd name="connsiteX65" fmla="*/ 311170 w 748525"/>
              <a:gd name="connsiteY65" fmla="*/ 1346156 h 3046461"/>
              <a:gd name="connsiteX66" fmla="*/ 321915 w 748525"/>
              <a:gd name="connsiteY66" fmla="*/ 1247473 h 3046461"/>
              <a:gd name="connsiteX67" fmla="*/ 333454 w 748525"/>
              <a:gd name="connsiteY67" fmla="*/ 1260604 h 3046461"/>
              <a:gd name="connsiteX68" fmla="*/ 387571 w 748525"/>
              <a:gd name="connsiteY68" fmla="*/ 1305171 h 3046461"/>
              <a:gd name="connsiteX69" fmla="*/ 508936 w 748525"/>
              <a:gd name="connsiteY69" fmla="*/ 1470308 h 3046461"/>
              <a:gd name="connsiteX70" fmla="*/ 511323 w 748525"/>
              <a:gd name="connsiteY70" fmla="*/ 1582918 h 3046461"/>
              <a:gd name="connsiteX71" fmla="*/ 403884 w 748525"/>
              <a:gd name="connsiteY71" fmla="*/ 1506119 h 3046461"/>
              <a:gd name="connsiteX72" fmla="*/ 397916 w 748525"/>
              <a:gd name="connsiteY72" fmla="*/ 1502935 h 3046461"/>
              <a:gd name="connsiteX73" fmla="*/ 311170 w 748525"/>
              <a:gd name="connsiteY73" fmla="*/ 1346156 h 3046461"/>
              <a:gd name="connsiteX74" fmla="*/ 314354 w 748525"/>
              <a:gd name="connsiteY74" fmla="*/ 1122130 h 3046461"/>
              <a:gd name="connsiteX75" fmla="*/ 322312 w 748525"/>
              <a:gd name="connsiteY75" fmla="*/ 1036179 h 3046461"/>
              <a:gd name="connsiteX76" fmla="*/ 328678 w 748525"/>
              <a:gd name="connsiteY76" fmla="*/ 1041352 h 3046461"/>
              <a:gd name="connsiteX77" fmla="*/ 410254 w 748525"/>
              <a:gd name="connsiteY77" fmla="*/ 1102233 h 3046461"/>
              <a:gd name="connsiteX78" fmla="*/ 493816 w 748525"/>
              <a:gd name="connsiteY78" fmla="*/ 1183010 h 3046461"/>
              <a:gd name="connsiteX79" fmla="*/ 513711 w 748525"/>
              <a:gd name="connsiteY79" fmla="*/ 1255035 h 3046461"/>
              <a:gd name="connsiteX80" fmla="*/ 522466 w 748525"/>
              <a:gd name="connsiteY80" fmla="*/ 1312334 h 3046461"/>
              <a:gd name="connsiteX81" fmla="*/ 523659 w 748525"/>
              <a:gd name="connsiteY81" fmla="*/ 1301591 h 3046461"/>
              <a:gd name="connsiteX82" fmla="*/ 524059 w 748525"/>
              <a:gd name="connsiteY82" fmla="*/ 696754 h 3046461"/>
              <a:gd name="connsiteX83" fmla="*/ 518885 w 748525"/>
              <a:gd name="connsiteY83" fmla="*/ 362901 h 3046461"/>
              <a:gd name="connsiteX84" fmla="*/ 506948 w 748525"/>
              <a:gd name="connsiteY84" fmla="*/ 328680 h 3046461"/>
              <a:gd name="connsiteX85" fmla="*/ 459594 w 748525"/>
              <a:gd name="connsiteY85" fmla="*/ 252678 h 3046461"/>
              <a:gd name="connsiteX86" fmla="*/ 450841 w 748525"/>
              <a:gd name="connsiteY86" fmla="*/ 134100 h 3046461"/>
              <a:gd name="connsiteX87" fmla="*/ 514109 w 748525"/>
              <a:gd name="connsiteY87" fmla="*/ 5969 h 3046461"/>
              <a:gd name="connsiteX88" fmla="*/ 517293 w 748525"/>
              <a:gd name="connsiteY88" fmla="*/ 0 h 3046461"/>
              <a:gd name="connsiteX89" fmla="*/ 531619 w 748525"/>
              <a:gd name="connsiteY89" fmla="*/ 15519 h 3046461"/>
              <a:gd name="connsiteX90" fmla="*/ 601652 w 748525"/>
              <a:gd name="connsiteY90" fmla="*/ 137679 h 3046461"/>
              <a:gd name="connsiteX91" fmla="*/ 596081 w 748525"/>
              <a:gd name="connsiteY91" fmla="*/ 241138 h 3046461"/>
              <a:gd name="connsiteX92" fmla="*/ 530822 w 748525"/>
              <a:gd name="connsiteY92" fmla="*/ 346985 h 3046461"/>
              <a:gd name="connsiteX93" fmla="*/ 524853 w 748525"/>
              <a:gd name="connsiteY93" fmla="*/ 363298 h 3046461"/>
              <a:gd name="connsiteX94" fmla="*/ 530027 w 748525"/>
              <a:gd name="connsiteY94" fmla="*/ 1241903 h 3046461"/>
              <a:gd name="connsiteX95" fmla="*/ 510927 w 748525"/>
              <a:gd name="connsiteY95" fmla="*/ 1773920 h 3046461"/>
              <a:gd name="connsiteX96" fmla="*/ 387174 w 748525"/>
              <a:gd name="connsiteY96" fmla="*/ 2508475 h 3046461"/>
              <a:gd name="connsiteX97" fmla="*/ 366879 w 748525"/>
              <a:gd name="connsiteY97" fmla="*/ 2617903 h 3046461"/>
              <a:gd name="connsiteX98" fmla="*/ 290878 w 748525"/>
              <a:gd name="connsiteY98" fmla="*/ 2831586 h 3046461"/>
              <a:gd name="connsiteX99" fmla="*/ 189805 w 748525"/>
              <a:gd name="connsiteY99" fmla="*/ 3033729 h 3046461"/>
              <a:gd name="connsiteX100" fmla="*/ 181449 w 748525"/>
              <a:gd name="connsiteY100" fmla="*/ 3046461 h 3046461"/>
              <a:gd name="connsiteX101" fmla="*/ 395530 w 748525"/>
              <a:gd name="connsiteY101" fmla="*/ 2236299 h 3046461"/>
              <a:gd name="connsiteX102" fmla="*/ 395132 w 748525"/>
              <a:gd name="connsiteY102" fmla="*/ 2353685 h 3046461"/>
              <a:gd name="connsiteX103" fmla="*/ 390756 w 748525"/>
              <a:gd name="connsiteY103" fmla="*/ 2471866 h 3046461"/>
              <a:gd name="connsiteX104" fmla="*/ 398314 w 748525"/>
              <a:gd name="connsiteY104" fmla="*/ 2445605 h 3046461"/>
              <a:gd name="connsiteX105" fmla="*/ 498192 w 748525"/>
              <a:gd name="connsiteY105" fmla="*/ 1865441 h 3046461"/>
              <a:gd name="connsiteX106" fmla="*/ 522069 w 748525"/>
              <a:gd name="connsiteY106" fmla="*/ 1376400 h 3046461"/>
              <a:gd name="connsiteX107" fmla="*/ 522069 w 748525"/>
              <a:gd name="connsiteY107" fmla="*/ 1353718 h 3046461"/>
              <a:gd name="connsiteX108" fmla="*/ 518487 w 748525"/>
              <a:gd name="connsiteY108" fmla="*/ 1365656 h 3046461"/>
              <a:gd name="connsiteX109" fmla="*/ 487847 w 748525"/>
              <a:gd name="connsiteY109" fmla="*/ 1340189 h 3046461"/>
              <a:gd name="connsiteX110" fmla="*/ 408662 w 748525"/>
              <a:gd name="connsiteY110" fmla="*/ 1292438 h 3046461"/>
              <a:gd name="connsiteX111" fmla="*/ 314354 w 748525"/>
              <a:gd name="connsiteY111" fmla="*/ 1122130 h 3046461"/>
              <a:gd name="connsiteX112" fmla="*/ 323109 w 748525"/>
              <a:gd name="connsiteY112" fmla="*/ 824087 h 3046461"/>
              <a:gd name="connsiteX113" fmla="*/ 326293 w 748525"/>
              <a:gd name="connsiteY113" fmla="*/ 823292 h 3046461"/>
              <a:gd name="connsiteX114" fmla="*/ 337833 w 748525"/>
              <a:gd name="connsiteY114" fmla="*/ 836026 h 3046461"/>
              <a:gd name="connsiteX115" fmla="*/ 400702 w 748525"/>
              <a:gd name="connsiteY115" fmla="*/ 882582 h 3046461"/>
              <a:gd name="connsiteX116" fmla="*/ 452830 w 748525"/>
              <a:gd name="connsiteY116" fmla="*/ 912425 h 3046461"/>
              <a:gd name="connsiteX117" fmla="*/ 501375 w 748525"/>
              <a:gd name="connsiteY117" fmla="*/ 986040 h 3046461"/>
              <a:gd name="connsiteX118" fmla="*/ 520875 w 748525"/>
              <a:gd name="connsiteY118" fmla="*/ 1140831 h 3046461"/>
              <a:gd name="connsiteX119" fmla="*/ 519681 w 748525"/>
              <a:gd name="connsiteY119" fmla="*/ 1151574 h 3046461"/>
              <a:gd name="connsiteX120" fmla="*/ 512518 w 748525"/>
              <a:gd name="connsiteY120" fmla="*/ 1145605 h 3046461"/>
              <a:gd name="connsiteX121" fmla="*/ 432935 w 748525"/>
              <a:gd name="connsiteY121" fmla="*/ 1089499 h 3046461"/>
              <a:gd name="connsiteX122" fmla="*/ 404681 w 748525"/>
              <a:gd name="connsiteY122" fmla="*/ 1074378 h 3046461"/>
              <a:gd name="connsiteX123" fmla="*/ 315151 w 748525"/>
              <a:gd name="connsiteY123" fmla="*/ 912028 h 3046461"/>
              <a:gd name="connsiteX124" fmla="*/ 323109 w 748525"/>
              <a:gd name="connsiteY124" fmla="*/ 824087 h 3046461"/>
              <a:gd name="connsiteX125" fmla="*/ 317488 w 748525"/>
              <a:gd name="connsiteY125" fmla="*/ 678001 h 3046461"/>
              <a:gd name="connsiteX126" fmla="*/ 325893 w 748525"/>
              <a:gd name="connsiteY126" fmla="*/ 606028 h 3046461"/>
              <a:gd name="connsiteX127" fmla="*/ 335841 w 748525"/>
              <a:gd name="connsiteY127" fmla="*/ 620352 h 3046461"/>
              <a:gd name="connsiteX128" fmla="*/ 396326 w 748525"/>
              <a:gd name="connsiteY128" fmla="*/ 667705 h 3046461"/>
              <a:gd name="connsiteX129" fmla="*/ 512518 w 748525"/>
              <a:gd name="connsiteY129" fmla="*/ 809363 h 3046461"/>
              <a:gd name="connsiteX130" fmla="*/ 522068 w 748525"/>
              <a:gd name="connsiteY130" fmla="*/ 929139 h 3046461"/>
              <a:gd name="connsiteX131" fmla="*/ 521670 w 748525"/>
              <a:gd name="connsiteY131" fmla="*/ 940279 h 3046461"/>
              <a:gd name="connsiteX132" fmla="*/ 512120 w 748525"/>
              <a:gd name="connsiteY132" fmla="*/ 932321 h 3046461"/>
              <a:gd name="connsiteX133" fmla="*/ 431740 w 748525"/>
              <a:gd name="connsiteY133" fmla="*/ 876612 h 3046461"/>
              <a:gd name="connsiteX134" fmla="*/ 382399 w 748525"/>
              <a:gd name="connsiteY134" fmla="*/ 849156 h 3046461"/>
              <a:gd name="connsiteX135" fmla="*/ 317140 w 748525"/>
              <a:gd name="connsiteY135" fmla="*/ 747288 h 3046461"/>
              <a:gd name="connsiteX136" fmla="*/ 317488 w 748525"/>
              <a:gd name="connsiteY136" fmla="*/ 678001 h 3046461"/>
              <a:gd name="connsiteX137" fmla="*/ 325495 w 748525"/>
              <a:gd name="connsiteY137" fmla="*/ 401897 h 3046461"/>
              <a:gd name="connsiteX138" fmla="*/ 327882 w 748525"/>
              <a:gd name="connsiteY138" fmla="*/ 397918 h 3046461"/>
              <a:gd name="connsiteX139" fmla="*/ 395131 w 748525"/>
              <a:gd name="connsiteY139" fmla="*/ 456811 h 3046461"/>
              <a:gd name="connsiteX140" fmla="*/ 411047 w 748525"/>
              <a:gd name="connsiteY140" fmla="*/ 463972 h 3046461"/>
              <a:gd name="connsiteX141" fmla="*/ 506945 w 748525"/>
              <a:gd name="connsiteY141" fmla="*/ 576981 h 3046461"/>
              <a:gd name="connsiteX142" fmla="*/ 522861 w 748525"/>
              <a:gd name="connsiteY142" fmla="*/ 712273 h 3046461"/>
              <a:gd name="connsiteX143" fmla="*/ 521269 w 748525"/>
              <a:gd name="connsiteY143" fmla="*/ 729384 h 3046461"/>
              <a:gd name="connsiteX144" fmla="*/ 512914 w 748525"/>
              <a:gd name="connsiteY144" fmla="*/ 722618 h 3046461"/>
              <a:gd name="connsiteX145" fmla="*/ 434126 w 748525"/>
              <a:gd name="connsiteY145" fmla="*/ 667309 h 3046461"/>
              <a:gd name="connsiteX146" fmla="*/ 384783 w 748525"/>
              <a:gd name="connsiteY146" fmla="*/ 640251 h 3046461"/>
              <a:gd name="connsiteX147" fmla="*/ 317537 w 748525"/>
              <a:gd name="connsiteY147" fmla="*/ 532812 h 3046461"/>
              <a:gd name="connsiteX148" fmla="*/ 325495 w 748525"/>
              <a:gd name="connsiteY148" fmla="*/ 401897 h 3046461"/>
              <a:gd name="connsiteX149" fmla="*/ 322312 w 748525"/>
              <a:gd name="connsiteY149" fmla="*/ 190207 h 3046461"/>
              <a:gd name="connsiteX150" fmla="*/ 399907 w 748525"/>
              <a:gd name="connsiteY150" fmla="*/ 251089 h 3046461"/>
              <a:gd name="connsiteX151" fmla="*/ 511722 w 748525"/>
              <a:gd name="connsiteY151" fmla="*/ 438905 h 3046461"/>
              <a:gd name="connsiteX152" fmla="*/ 518088 w 748525"/>
              <a:gd name="connsiteY152" fmla="*/ 530425 h 3046461"/>
              <a:gd name="connsiteX153" fmla="*/ 512517 w 748525"/>
              <a:gd name="connsiteY153" fmla="*/ 531620 h 3046461"/>
              <a:gd name="connsiteX154" fmla="*/ 405479 w 748525"/>
              <a:gd name="connsiteY154" fmla="*/ 443282 h 3046461"/>
              <a:gd name="connsiteX155" fmla="*/ 314354 w 748525"/>
              <a:gd name="connsiteY155" fmla="*/ 293266 h 3046461"/>
              <a:gd name="connsiteX156" fmla="*/ 322312 w 748525"/>
              <a:gd name="connsiteY156" fmla="*/ 190207 h 3046461"/>
              <a:gd name="connsiteX157" fmla="*/ 0 w 748525"/>
              <a:gd name="connsiteY157" fmla="*/ 832444 h 3046461"/>
              <a:gd name="connsiteX158" fmla="*/ 68440 w 748525"/>
              <a:gd name="connsiteY158" fmla="*/ 942667 h 3046461"/>
              <a:gd name="connsiteX159" fmla="*/ 329078 w 748525"/>
              <a:gd name="connsiteY159" fmla="*/ 1498559 h 3046461"/>
              <a:gd name="connsiteX160" fmla="*/ 405080 w 748525"/>
              <a:gd name="connsiteY160" fmla="*/ 2064798 h 3046461"/>
              <a:gd name="connsiteX161" fmla="*/ 396327 w 748525"/>
              <a:gd name="connsiteY161" fmla="*/ 2193324 h 3046461"/>
              <a:gd name="connsiteX162" fmla="*/ 393540 w 748525"/>
              <a:gd name="connsiteY162" fmla="*/ 2206456 h 3046461"/>
              <a:gd name="connsiteX163" fmla="*/ 384387 w 748525"/>
              <a:gd name="connsiteY163" fmla="*/ 2101804 h 3046461"/>
              <a:gd name="connsiteX164" fmla="*/ 288888 w 748525"/>
              <a:gd name="connsiteY164" fmla="*/ 1646188 h 3046461"/>
              <a:gd name="connsiteX165" fmla="*/ 6366 w 748525"/>
              <a:gd name="connsiteY165" fmla="*/ 858308 h 3046461"/>
              <a:gd name="connsiteX166" fmla="*/ 0 w 748525"/>
              <a:gd name="connsiteY166" fmla="*/ 832444 h 304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748525" h="3046461">
                <a:moveTo>
                  <a:pt x="534053" y="1515419"/>
                </a:moveTo>
                <a:cubicBezTo>
                  <a:pt x="535495" y="1495772"/>
                  <a:pt x="538380" y="1476673"/>
                  <a:pt x="542359" y="1457574"/>
                </a:cubicBezTo>
                <a:cubicBezTo>
                  <a:pt x="543554" y="1452797"/>
                  <a:pt x="544746" y="1448024"/>
                  <a:pt x="545941" y="1443247"/>
                </a:cubicBezTo>
                <a:cubicBezTo>
                  <a:pt x="559073" y="1374407"/>
                  <a:pt x="598466" y="1328248"/>
                  <a:pt x="664522" y="1305569"/>
                </a:cubicBezTo>
                <a:cubicBezTo>
                  <a:pt x="688794" y="1297211"/>
                  <a:pt x="707099" y="1279305"/>
                  <a:pt x="724210" y="1261002"/>
                </a:cubicBezTo>
                <a:cubicBezTo>
                  <a:pt x="727392" y="1257421"/>
                  <a:pt x="730576" y="1253839"/>
                  <a:pt x="736147" y="1248268"/>
                </a:cubicBezTo>
                <a:cubicBezTo>
                  <a:pt x="738136" y="1267766"/>
                  <a:pt x="740921" y="1284479"/>
                  <a:pt x="741318" y="1301190"/>
                </a:cubicBezTo>
                <a:cubicBezTo>
                  <a:pt x="742116" y="1331830"/>
                  <a:pt x="743308" y="1362867"/>
                  <a:pt x="740523" y="1393507"/>
                </a:cubicBezTo>
                <a:cubicBezTo>
                  <a:pt x="736942" y="1432105"/>
                  <a:pt x="715455" y="1461553"/>
                  <a:pt x="682428" y="1482642"/>
                </a:cubicBezTo>
                <a:cubicBezTo>
                  <a:pt x="673275" y="1488211"/>
                  <a:pt x="664122" y="1493782"/>
                  <a:pt x="654572" y="1498559"/>
                </a:cubicBezTo>
                <a:cubicBezTo>
                  <a:pt x="612395" y="1518851"/>
                  <a:pt x="571010" y="1540738"/>
                  <a:pt x="534401" y="1576549"/>
                </a:cubicBezTo>
                <a:cubicBezTo>
                  <a:pt x="532610" y="1555261"/>
                  <a:pt x="532610" y="1535066"/>
                  <a:pt x="534053" y="1515419"/>
                </a:cubicBezTo>
                <a:close/>
                <a:moveTo>
                  <a:pt x="544051" y="1259708"/>
                </a:moveTo>
                <a:cubicBezTo>
                  <a:pt x="548528" y="1227875"/>
                  <a:pt x="556884" y="1197136"/>
                  <a:pt x="569418" y="1167094"/>
                </a:cubicBezTo>
                <a:cubicBezTo>
                  <a:pt x="583345" y="1133667"/>
                  <a:pt x="609608" y="1110988"/>
                  <a:pt x="641840" y="1096661"/>
                </a:cubicBezTo>
                <a:cubicBezTo>
                  <a:pt x="677651" y="1080745"/>
                  <a:pt x="709883" y="1061247"/>
                  <a:pt x="735747" y="1028618"/>
                </a:cubicBezTo>
                <a:cubicBezTo>
                  <a:pt x="737736" y="1043342"/>
                  <a:pt x="740523" y="1057666"/>
                  <a:pt x="741318" y="1072390"/>
                </a:cubicBezTo>
                <a:cubicBezTo>
                  <a:pt x="742910" y="1104619"/>
                  <a:pt x="745297" y="1136851"/>
                  <a:pt x="743308" y="1168686"/>
                </a:cubicBezTo>
                <a:cubicBezTo>
                  <a:pt x="740921" y="1208079"/>
                  <a:pt x="720228" y="1238321"/>
                  <a:pt x="687599" y="1260603"/>
                </a:cubicBezTo>
                <a:cubicBezTo>
                  <a:pt x="680836" y="1264982"/>
                  <a:pt x="674070" y="1269358"/>
                  <a:pt x="666909" y="1273337"/>
                </a:cubicBezTo>
                <a:cubicBezTo>
                  <a:pt x="623535" y="1297212"/>
                  <a:pt x="579366" y="1319496"/>
                  <a:pt x="541963" y="1358889"/>
                </a:cubicBezTo>
                <a:cubicBezTo>
                  <a:pt x="538978" y="1324469"/>
                  <a:pt x="539575" y="1291541"/>
                  <a:pt x="544051" y="1259708"/>
                </a:cubicBezTo>
                <a:close/>
                <a:moveTo>
                  <a:pt x="546339" y="1059159"/>
                </a:moveTo>
                <a:cubicBezTo>
                  <a:pt x="549323" y="1031902"/>
                  <a:pt x="554895" y="1005341"/>
                  <a:pt x="562655" y="978880"/>
                </a:cubicBezTo>
                <a:cubicBezTo>
                  <a:pt x="575387" y="935108"/>
                  <a:pt x="601650" y="902479"/>
                  <a:pt x="642635" y="883378"/>
                </a:cubicBezTo>
                <a:cubicBezTo>
                  <a:pt x="678846" y="866665"/>
                  <a:pt x="712668" y="847965"/>
                  <a:pt x="736942" y="811754"/>
                </a:cubicBezTo>
                <a:cubicBezTo>
                  <a:pt x="738534" y="816927"/>
                  <a:pt x="739726" y="819712"/>
                  <a:pt x="740126" y="822498"/>
                </a:cubicBezTo>
                <a:cubicBezTo>
                  <a:pt x="742910" y="859504"/>
                  <a:pt x="747287" y="896113"/>
                  <a:pt x="748481" y="933119"/>
                </a:cubicBezTo>
                <a:cubicBezTo>
                  <a:pt x="749676" y="985643"/>
                  <a:pt x="726597" y="1025833"/>
                  <a:pt x="680836" y="1052892"/>
                </a:cubicBezTo>
                <a:cubicBezTo>
                  <a:pt x="670091" y="1059258"/>
                  <a:pt x="659348" y="1065226"/>
                  <a:pt x="648206" y="1071195"/>
                </a:cubicBezTo>
                <a:cubicBezTo>
                  <a:pt x="611598" y="1090295"/>
                  <a:pt x="576979" y="1112182"/>
                  <a:pt x="545544" y="1143617"/>
                </a:cubicBezTo>
                <a:cubicBezTo>
                  <a:pt x="542957" y="1114370"/>
                  <a:pt x="543355" y="1086416"/>
                  <a:pt x="546339" y="1059159"/>
                </a:cubicBezTo>
                <a:close/>
                <a:moveTo>
                  <a:pt x="545544" y="838414"/>
                </a:moveTo>
                <a:cubicBezTo>
                  <a:pt x="548331" y="814142"/>
                  <a:pt x="554697" y="790266"/>
                  <a:pt x="561063" y="766392"/>
                </a:cubicBezTo>
                <a:cubicBezTo>
                  <a:pt x="572602" y="722620"/>
                  <a:pt x="598866" y="689990"/>
                  <a:pt x="639453" y="671290"/>
                </a:cubicBezTo>
                <a:cubicBezTo>
                  <a:pt x="676062" y="654577"/>
                  <a:pt x="709883" y="634682"/>
                  <a:pt x="734555" y="601652"/>
                </a:cubicBezTo>
                <a:cubicBezTo>
                  <a:pt x="734952" y="601255"/>
                  <a:pt x="736147" y="601255"/>
                  <a:pt x="738136" y="600857"/>
                </a:cubicBezTo>
                <a:cubicBezTo>
                  <a:pt x="743310" y="649403"/>
                  <a:pt x="752063" y="697948"/>
                  <a:pt x="744902" y="746894"/>
                </a:cubicBezTo>
                <a:cubicBezTo>
                  <a:pt x="739728" y="782705"/>
                  <a:pt x="721823" y="811753"/>
                  <a:pt x="691183" y="831651"/>
                </a:cubicBezTo>
                <a:cubicBezTo>
                  <a:pt x="673277" y="843587"/>
                  <a:pt x="653380" y="852340"/>
                  <a:pt x="635872" y="864280"/>
                </a:cubicBezTo>
                <a:cubicBezTo>
                  <a:pt x="606824" y="883378"/>
                  <a:pt x="578971" y="904070"/>
                  <a:pt x="550718" y="924365"/>
                </a:cubicBezTo>
                <a:cubicBezTo>
                  <a:pt x="549126" y="925557"/>
                  <a:pt x="547534" y="927149"/>
                  <a:pt x="545544" y="928344"/>
                </a:cubicBezTo>
                <a:cubicBezTo>
                  <a:pt x="543952" y="927947"/>
                  <a:pt x="542760" y="927947"/>
                  <a:pt x="541168" y="927547"/>
                </a:cubicBezTo>
                <a:cubicBezTo>
                  <a:pt x="542362" y="897704"/>
                  <a:pt x="542362" y="867859"/>
                  <a:pt x="545544" y="838414"/>
                </a:cubicBezTo>
                <a:close/>
                <a:moveTo>
                  <a:pt x="546191" y="622045"/>
                </a:moveTo>
                <a:cubicBezTo>
                  <a:pt x="549921" y="596777"/>
                  <a:pt x="555890" y="571807"/>
                  <a:pt x="563850" y="547136"/>
                </a:cubicBezTo>
                <a:cubicBezTo>
                  <a:pt x="576979" y="507346"/>
                  <a:pt x="602845" y="478695"/>
                  <a:pt x="639851" y="461585"/>
                </a:cubicBezTo>
                <a:cubicBezTo>
                  <a:pt x="676062" y="444871"/>
                  <a:pt x="709486" y="425374"/>
                  <a:pt x="733760" y="392744"/>
                </a:cubicBezTo>
                <a:cubicBezTo>
                  <a:pt x="734555" y="392347"/>
                  <a:pt x="736147" y="391949"/>
                  <a:pt x="741321" y="389960"/>
                </a:cubicBezTo>
                <a:cubicBezTo>
                  <a:pt x="742910" y="437710"/>
                  <a:pt x="746492" y="483869"/>
                  <a:pt x="745300" y="529628"/>
                </a:cubicBezTo>
                <a:cubicBezTo>
                  <a:pt x="744502" y="566636"/>
                  <a:pt x="726199" y="596876"/>
                  <a:pt x="695957" y="619161"/>
                </a:cubicBezTo>
                <a:cubicBezTo>
                  <a:pt x="687601" y="625129"/>
                  <a:pt x="679244" y="631098"/>
                  <a:pt x="670093" y="635872"/>
                </a:cubicBezTo>
                <a:cubicBezTo>
                  <a:pt x="626322" y="659748"/>
                  <a:pt x="581358" y="682030"/>
                  <a:pt x="544352" y="721028"/>
                </a:cubicBezTo>
                <a:cubicBezTo>
                  <a:pt x="543157" y="711478"/>
                  <a:pt x="542360" y="705110"/>
                  <a:pt x="541963" y="698744"/>
                </a:cubicBezTo>
                <a:cubicBezTo>
                  <a:pt x="540968" y="672879"/>
                  <a:pt x="542460" y="647313"/>
                  <a:pt x="546191" y="622045"/>
                </a:cubicBezTo>
                <a:close/>
                <a:moveTo>
                  <a:pt x="546936" y="424777"/>
                </a:moveTo>
                <a:cubicBezTo>
                  <a:pt x="552010" y="392546"/>
                  <a:pt x="561261" y="361508"/>
                  <a:pt x="576581" y="331466"/>
                </a:cubicBezTo>
                <a:cubicBezTo>
                  <a:pt x="595682" y="294062"/>
                  <a:pt x="622740" y="263423"/>
                  <a:pt x="658551" y="241535"/>
                </a:cubicBezTo>
                <a:cubicBezTo>
                  <a:pt x="686010" y="224824"/>
                  <a:pt x="712668" y="207316"/>
                  <a:pt x="735748" y="179063"/>
                </a:cubicBezTo>
                <a:cubicBezTo>
                  <a:pt x="736942" y="189408"/>
                  <a:pt x="737737" y="196571"/>
                  <a:pt x="738137" y="203735"/>
                </a:cubicBezTo>
                <a:cubicBezTo>
                  <a:pt x="739727" y="230396"/>
                  <a:pt x="742513" y="257054"/>
                  <a:pt x="742911" y="283715"/>
                </a:cubicBezTo>
                <a:cubicBezTo>
                  <a:pt x="744106" y="354148"/>
                  <a:pt x="711873" y="405081"/>
                  <a:pt x="649001" y="436118"/>
                </a:cubicBezTo>
                <a:cubicBezTo>
                  <a:pt x="618761" y="451239"/>
                  <a:pt x="590111" y="467555"/>
                  <a:pt x="567429" y="493419"/>
                </a:cubicBezTo>
                <a:cubicBezTo>
                  <a:pt x="560265" y="502969"/>
                  <a:pt x="552707" y="512917"/>
                  <a:pt x="542360" y="525251"/>
                </a:cubicBezTo>
                <a:cubicBezTo>
                  <a:pt x="540968" y="490434"/>
                  <a:pt x="541863" y="457008"/>
                  <a:pt x="546936" y="424777"/>
                </a:cubicBezTo>
                <a:close/>
                <a:moveTo>
                  <a:pt x="311170" y="1346156"/>
                </a:moveTo>
                <a:cubicBezTo>
                  <a:pt x="314354" y="1314721"/>
                  <a:pt x="317936" y="1283286"/>
                  <a:pt x="321915" y="1247473"/>
                </a:cubicBezTo>
                <a:cubicBezTo>
                  <a:pt x="327486" y="1254236"/>
                  <a:pt x="330270" y="1257818"/>
                  <a:pt x="333454" y="1260604"/>
                </a:cubicBezTo>
                <a:cubicBezTo>
                  <a:pt x="351360" y="1276123"/>
                  <a:pt x="366879" y="1296816"/>
                  <a:pt x="387571" y="1305171"/>
                </a:cubicBezTo>
                <a:cubicBezTo>
                  <a:pt x="463572" y="1335414"/>
                  <a:pt x="499386" y="1392315"/>
                  <a:pt x="508936" y="1470308"/>
                </a:cubicBezTo>
                <a:cubicBezTo>
                  <a:pt x="513709" y="1506914"/>
                  <a:pt x="518088" y="1543523"/>
                  <a:pt x="511323" y="1582918"/>
                </a:cubicBezTo>
                <a:cubicBezTo>
                  <a:pt x="479091" y="1549494"/>
                  <a:pt x="442482" y="1526414"/>
                  <a:pt x="403884" y="1506119"/>
                </a:cubicBezTo>
                <a:cubicBezTo>
                  <a:pt x="401895" y="1504925"/>
                  <a:pt x="399905" y="1503733"/>
                  <a:pt x="397916" y="1502935"/>
                </a:cubicBezTo>
                <a:cubicBezTo>
                  <a:pt x="331862" y="1471103"/>
                  <a:pt x="304009" y="1418179"/>
                  <a:pt x="311170" y="1346156"/>
                </a:cubicBezTo>
                <a:close/>
                <a:moveTo>
                  <a:pt x="314354" y="1122130"/>
                </a:moveTo>
                <a:cubicBezTo>
                  <a:pt x="317539" y="1094274"/>
                  <a:pt x="319528" y="1066421"/>
                  <a:pt x="322312" y="1036179"/>
                </a:cubicBezTo>
                <a:cubicBezTo>
                  <a:pt x="325894" y="1038965"/>
                  <a:pt x="327486" y="1040158"/>
                  <a:pt x="328678" y="1041352"/>
                </a:cubicBezTo>
                <a:cubicBezTo>
                  <a:pt x="350566" y="1068808"/>
                  <a:pt x="377624" y="1088703"/>
                  <a:pt x="410254" y="1102233"/>
                </a:cubicBezTo>
                <a:cubicBezTo>
                  <a:pt x="448452" y="1117751"/>
                  <a:pt x="479092" y="1143220"/>
                  <a:pt x="493816" y="1183010"/>
                </a:cubicBezTo>
                <a:cubicBezTo>
                  <a:pt x="502569" y="1206487"/>
                  <a:pt x="508540" y="1230761"/>
                  <a:pt x="513711" y="1255035"/>
                </a:cubicBezTo>
                <a:cubicBezTo>
                  <a:pt x="517690" y="1273736"/>
                  <a:pt x="518885" y="1292836"/>
                  <a:pt x="522466" y="1312334"/>
                </a:cubicBezTo>
                <a:cubicBezTo>
                  <a:pt x="522864" y="1308752"/>
                  <a:pt x="523659" y="1305173"/>
                  <a:pt x="523659" y="1301591"/>
                </a:cubicBezTo>
                <a:cubicBezTo>
                  <a:pt x="524059" y="1099846"/>
                  <a:pt x="524853" y="898102"/>
                  <a:pt x="524059" y="696754"/>
                </a:cubicBezTo>
                <a:cubicBezTo>
                  <a:pt x="523659" y="585337"/>
                  <a:pt x="520477" y="474319"/>
                  <a:pt x="518885" y="362901"/>
                </a:cubicBezTo>
                <a:cubicBezTo>
                  <a:pt x="518885" y="349769"/>
                  <a:pt x="514508" y="339822"/>
                  <a:pt x="506948" y="328680"/>
                </a:cubicBezTo>
                <a:cubicBezTo>
                  <a:pt x="489837" y="304408"/>
                  <a:pt x="473123" y="279339"/>
                  <a:pt x="459594" y="252678"/>
                </a:cubicBezTo>
                <a:cubicBezTo>
                  <a:pt x="440096" y="214875"/>
                  <a:pt x="438107" y="174687"/>
                  <a:pt x="450841" y="134100"/>
                </a:cubicBezTo>
                <a:cubicBezTo>
                  <a:pt x="464768" y="87941"/>
                  <a:pt x="487450" y="45761"/>
                  <a:pt x="514109" y="5969"/>
                </a:cubicBezTo>
                <a:cubicBezTo>
                  <a:pt x="514906" y="4376"/>
                  <a:pt x="515701" y="2784"/>
                  <a:pt x="517293" y="0"/>
                </a:cubicBezTo>
                <a:cubicBezTo>
                  <a:pt x="523261" y="6366"/>
                  <a:pt x="527638" y="10745"/>
                  <a:pt x="531619" y="15519"/>
                </a:cubicBezTo>
                <a:cubicBezTo>
                  <a:pt x="563452" y="51332"/>
                  <a:pt x="587326" y="91520"/>
                  <a:pt x="601652" y="137679"/>
                </a:cubicBezTo>
                <a:cubicBezTo>
                  <a:pt x="612795" y="173095"/>
                  <a:pt x="610805" y="206917"/>
                  <a:pt x="596081" y="241138"/>
                </a:cubicBezTo>
                <a:cubicBezTo>
                  <a:pt x="579368" y="279736"/>
                  <a:pt x="556688" y="313958"/>
                  <a:pt x="530822" y="346985"/>
                </a:cubicBezTo>
                <a:cubicBezTo>
                  <a:pt x="527240" y="351362"/>
                  <a:pt x="524456" y="357727"/>
                  <a:pt x="524853" y="363298"/>
                </a:cubicBezTo>
                <a:cubicBezTo>
                  <a:pt x="531619" y="656167"/>
                  <a:pt x="536393" y="949035"/>
                  <a:pt x="530027" y="1241903"/>
                </a:cubicBezTo>
                <a:cubicBezTo>
                  <a:pt x="526445" y="1419375"/>
                  <a:pt x="519680" y="1596846"/>
                  <a:pt x="510927" y="1773920"/>
                </a:cubicBezTo>
                <a:cubicBezTo>
                  <a:pt x="498590" y="2023414"/>
                  <a:pt x="458402" y="2268531"/>
                  <a:pt x="387174" y="2508475"/>
                </a:cubicBezTo>
                <a:cubicBezTo>
                  <a:pt x="376827" y="2543891"/>
                  <a:pt x="374440" y="2581295"/>
                  <a:pt x="366879" y="2617903"/>
                </a:cubicBezTo>
                <a:cubicBezTo>
                  <a:pt x="351360" y="2692713"/>
                  <a:pt x="331863" y="2767122"/>
                  <a:pt x="290878" y="2831586"/>
                </a:cubicBezTo>
                <a:cubicBezTo>
                  <a:pt x="250290" y="2896048"/>
                  <a:pt x="222037" y="2965683"/>
                  <a:pt x="189805" y="3033729"/>
                </a:cubicBezTo>
                <a:cubicBezTo>
                  <a:pt x="187815" y="3038105"/>
                  <a:pt x="185031" y="3042879"/>
                  <a:pt x="181449" y="3046461"/>
                </a:cubicBezTo>
                <a:cubicBezTo>
                  <a:pt x="296449" y="2787417"/>
                  <a:pt x="358524" y="2515241"/>
                  <a:pt x="395530" y="2236299"/>
                </a:cubicBezTo>
                <a:cubicBezTo>
                  <a:pt x="395530" y="2275297"/>
                  <a:pt x="396325" y="2314690"/>
                  <a:pt x="395132" y="2353685"/>
                </a:cubicBezTo>
                <a:cubicBezTo>
                  <a:pt x="394335" y="2393081"/>
                  <a:pt x="391551" y="2432076"/>
                  <a:pt x="390756" y="2471866"/>
                </a:cubicBezTo>
                <a:cubicBezTo>
                  <a:pt x="393143" y="2463114"/>
                  <a:pt x="395927" y="2454358"/>
                  <a:pt x="398314" y="2445605"/>
                </a:cubicBezTo>
                <a:cubicBezTo>
                  <a:pt x="450841" y="2255400"/>
                  <a:pt x="486255" y="2062409"/>
                  <a:pt x="498192" y="1865441"/>
                </a:cubicBezTo>
                <a:cubicBezTo>
                  <a:pt x="508140" y="1702693"/>
                  <a:pt x="514508" y="1539545"/>
                  <a:pt x="522069" y="1376400"/>
                </a:cubicBezTo>
                <a:cubicBezTo>
                  <a:pt x="522466" y="1370032"/>
                  <a:pt x="522069" y="1364063"/>
                  <a:pt x="522069" y="1353718"/>
                </a:cubicBezTo>
                <a:cubicBezTo>
                  <a:pt x="520477" y="1359687"/>
                  <a:pt x="519680" y="1362074"/>
                  <a:pt x="518487" y="1365656"/>
                </a:cubicBezTo>
                <a:cubicBezTo>
                  <a:pt x="508140" y="1356900"/>
                  <a:pt x="498590" y="1346953"/>
                  <a:pt x="487847" y="1340189"/>
                </a:cubicBezTo>
                <a:cubicBezTo>
                  <a:pt x="461981" y="1323476"/>
                  <a:pt x="436515" y="1305173"/>
                  <a:pt x="408662" y="1292438"/>
                </a:cubicBezTo>
                <a:cubicBezTo>
                  <a:pt x="334647" y="1258217"/>
                  <a:pt x="305999" y="1201316"/>
                  <a:pt x="314354" y="1122130"/>
                </a:cubicBezTo>
                <a:close/>
                <a:moveTo>
                  <a:pt x="323109" y="824087"/>
                </a:moveTo>
                <a:cubicBezTo>
                  <a:pt x="323904" y="823690"/>
                  <a:pt x="325098" y="823690"/>
                  <a:pt x="326293" y="823292"/>
                </a:cubicBezTo>
                <a:cubicBezTo>
                  <a:pt x="330272" y="827668"/>
                  <a:pt x="333854" y="831648"/>
                  <a:pt x="337833" y="836026"/>
                </a:cubicBezTo>
                <a:cubicBezTo>
                  <a:pt x="355341" y="855922"/>
                  <a:pt x="376031" y="871838"/>
                  <a:pt x="400702" y="882582"/>
                </a:cubicBezTo>
                <a:cubicBezTo>
                  <a:pt x="419008" y="890541"/>
                  <a:pt x="436516" y="900885"/>
                  <a:pt x="452830" y="912425"/>
                </a:cubicBezTo>
                <a:cubicBezTo>
                  <a:pt x="477899" y="930331"/>
                  <a:pt x="492622" y="956594"/>
                  <a:pt x="501375" y="986040"/>
                </a:cubicBezTo>
                <a:cubicBezTo>
                  <a:pt x="516896" y="1036577"/>
                  <a:pt x="524855" y="1087907"/>
                  <a:pt x="520875" y="1140831"/>
                </a:cubicBezTo>
                <a:cubicBezTo>
                  <a:pt x="520476" y="1143616"/>
                  <a:pt x="520078" y="1146800"/>
                  <a:pt x="519681" y="1151574"/>
                </a:cubicBezTo>
                <a:cubicBezTo>
                  <a:pt x="516497" y="1148789"/>
                  <a:pt x="514507" y="1147197"/>
                  <a:pt x="512518" y="1145605"/>
                </a:cubicBezTo>
                <a:cubicBezTo>
                  <a:pt x="485857" y="1126902"/>
                  <a:pt x="459595" y="1107802"/>
                  <a:pt x="432935" y="1089499"/>
                </a:cubicBezTo>
                <a:cubicBezTo>
                  <a:pt x="424179" y="1083530"/>
                  <a:pt x="414232" y="1079154"/>
                  <a:pt x="404681" y="1074378"/>
                </a:cubicBezTo>
                <a:cubicBezTo>
                  <a:pt x="334649" y="1042146"/>
                  <a:pt x="308385" y="986439"/>
                  <a:pt x="315151" y="912028"/>
                </a:cubicBezTo>
                <a:cubicBezTo>
                  <a:pt x="317935" y="882583"/>
                  <a:pt x="320325" y="853534"/>
                  <a:pt x="323109" y="824087"/>
                </a:cubicBezTo>
                <a:close/>
                <a:moveTo>
                  <a:pt x="317488" y="678001"/>
                </a:moveTo>
                <a:cubicBezTo>
                  <a:pt x="319428" y="654673"/>
                  <a:pt x="322710" y="630898"/>
                  <a:pt x="325893" y="606028"/>
                </a:cubicBezTo>
                <a:cubicBezTo>
                  <a:pt x="330670" y="612793"/>
                  <a:pt x="332659" y="616773"/>
                  <a:pt x="335841" y="620352"/>
                </a:cubicBezTo>
                <a:cubicBezTo>
                  <a:pt x="352952" y="639852"/>
                  <a:pt x="371257" y="658552"/>
                  <a:pt x="396326" y="667705"/>
                </a:cubicBezTo>
                <a:cubicBezTo>
                  <a:pt x="463177" y="691979"/>
                  <a:pt x="499786" y="740127"/>
                  <a:pt x="512518" y="809363"/>
                </a:cubicBezTo>
                <a:cubicBezTo>
                  <a:pt x="520078" y="849156"/>
                  <a:pt x="524455" y="888949"/>
                  <a:pt x="522068" y="929139"/>
                </a:cubicBezTo>
                <a:cubicBezTo>
                  <a:pt x="522465" y="932718"/>
                  <a:pt x="522068" y="935505"/>
                  <a:pt x="521670" y="940279"/>
                </a:cubicBezTo>
                <a:cubicBezTo>
                  <a:pt x="517294" y="936697"/>
                  <a:pt x="514905" y="934310"/>
                  <a:pt x="512120" y="932321"/>
                </a:cubicBezTo>
                <a:cubicBezTo>
                  <a:pt x="485459" y="913618"/>
                  <a:pt x="459196" y="894520"/>
                  <a:pt x="431740" y="876612"/>
                </a:cubicBezTo>
                <a:cubicBezTo>
                  <a:pt x="416221" y="866267"/>
                  <a:pt x="398713" y="858706"/>
                  <a:pt x="382399" y="849156"/>
                </a:cubicBezTo>
                <a:cubicBezTo>
                  <a:pt x="343801" y="826076"/>
                  <a:pt x="321119" y="792652"/>
                  <a:pt x="317140" y="747288"/>
                </a:cubicBezTo>
                <a:cubicBezTo>
                  <a:pt x="314952" y="724209"/>
                  <a:pt x="315549" y="701329"/>
                  <a:pt x="317488" y="678001"/>
                </a:cubicBezTo>
                <a:close/>
                <a:moveTo>
                  <a:pt x="325495" y="401897"/>
                </a:moveTo>
                <a:cubicBezTo>
                  <a:pt x="325893" y="400702"/>
                  <a:pt x="327085" y="399510"/>
                  <a:pt x="327882" y="397918"/>
                </a:cubicBezTo>
                <a:cubicBezTo>
                  <a:pt x="345788" y="423782"/>
                  <a:pt x="366878" y="444474"/>
                  <a:pt x="395131" y="456811"/>
                </a:cubicBezTo>
                <a:cubicBezTo>
                  <a:pt x="400302" y="459198"/>
                  <a:pt x="405873" y="461585"/>
                  <a:pt x="411047" y="463972"/>
                </a:cubicBezTo>
                <a:cubicBezTo>
                  <a:pt x="461582" y="485859"/>
                  <a:pt x="493416" y="522865"/>
                  <a:pt x="506945" y="576981"/>
                </a:cubicBezTo>
                <a:cubicBezTo>
                  <a:pt x="518085" y="621548"/>
                  <a:pt x="525248" y="666114"/>
                  <a:pt x="522861" y="712273"/>
                </a:cubicBezTo>
                <a:cubicBezTo>
                  <a:pt x="522464" y="717447"/>
                  <a:pt x="522066" y="722618"/>
                  <a:pt x="521269" y="729384"/>
                </a:cubicBezTo>
                <a:cubicBezTo>
                  <a:pt x="517688" y="726199"/>
                  <a:pt x="515301" y="724210"/>
                  <a:pt x="512914" y="722618"/>
                </a:cubicBezTo>
                <a:cubicBezTo>
                  <a:pt x="486650" y="703917"/>
                  <a:pt x="460787" y="685214"/>
                  <a:pt x="434126" y="667309"/>
                </a:cubicBezTo>
                <a:cubicBezTo>
                  <a:pt x="418607" y="656961"/>
                  <a:pt x="401099" y="649401"/>
                  <a:pt x="384783" y="640251"/>
                </a:cubicBezTo>
                <a:cubicBezTo>
                  <a:pt x="343401" y="616374"/>
                  <a:pt x="317935" y="580960"/>
                  <a:pt x="317537" y="532812"/>
                </a:cubicBezTo>
                <a:cubicBezTo>
                  <a:pt x="317137" y="489040"/>
                  <a:pt x="322709" y="445669"/>
                  <a:pt x="325495" y="401897"/>
                </a:cubicBezTo>
                <a:close/>
                <a:moveTo>
                  <a:pt x="322312" y="190207"/>
                </a:moveTo>
                <a:cubicBezTo>
                  <a:pt x="344199" y="216868"/>
                  <a:pt x="372052" y="233578"/>
                  <a:pt x="399907" y="251089"/>
                </a:cubicBezTo>
                <a:cubicBezTo>
                  <a:pt x="468348" y="294858"/>
                  <a:pt x="500977" y="360912"/>
                  <a:pt x="511722" y="438905"/>
                </a:cubicBezTo>
                <a:cubicBezTo>
                  <a:pt x="515701" y="469148"/>
                  <a:pt x="516099" y="499785"/>
                  <a:pt x="518088" y="530425"/>
                </a:cubicBezTo>
                <a:cubicBezTo>
                  <a:pt x="516496" y="530825"/>
                  <a:pt x="514506" y="531222"/>
                  <a:pt x="512517" y="531620"/>
                </a:cubicBezTo>
                <a:cubicBezTo>
                  <a:pt x="486254" y="490635"/>
                  <a:pt x="448453" y="464769"/>
                  <a:pt x="405479" y="443282"/>
                </a:cubicBezTo>
                <a:cubicBezTo>
                  <a:pt x="344199" y="413041"/>
                  <a:pt x="313559" y="361709"/>
                  <a:pt x="314354" y="293266"/>
                </a:cubicBezTo>
                <a:cubicBezTo>
                  <a:pt x="314754" y="259047"/>
                  <a:pt x="318333" y="224825"/>
                  <a:pt x="322312" y="190207"/>
                </a:cubicBezTo>
                <a:close/>
                <a:moveTo>
                  <a:pt x="0" y="832444"/>
                </a:moveTo>
                <a:cubicBezTo>
                  <a:pt x="23079" y="869053"/>
                  <a:pt x="46556" y="905661"/>
                  <a:pt x="68440" y="942667"/>
                </a:cubicBezTo>
                <a:cubicBezTo>
                  <a:pt x="173889" y="1119344"/>
                  <a:pt x="263422" y="1303182"/>
                  <a:pt x="329078" y="1498559"/>
                </a:cubicBezTo>
                <a:cubicBezTo>
                  <a:pt x="391153" y="1682399"/>
                  <a:pt x="419006" y="1870613"/>
                  <a:pt x="405080" y="2064798"/>
                </a:cubicBezTo>
                <a:cubicBezTo>
                  <a:pt x="401895" y="2107773"/>
                  <a:pt x="399509" y="2150350"/>
                  <a:pt x="396327" y="2193324"/>
                </a:cubicBezTo>
                <a:cubicBezTo>
                  <a:pt x="395927" y="2196111"/>
                  <a:pt x="394735" y="2199693"/>
                  <a:pt x="393540" y="2206456"/>
                </a:cubicBezTo>
                <a:cubicBezTo>
                  <a:pt x="390356" y="2169053"/>
                  <a:pt x="387174" y="2135229"/>
                  <a:pt x="384387" y="2101804"/>
                </a:cubicBezTo>
                <a:cubicBezTo>
                  <a:pt x="370858" y="1946218"/>
                  <a:pt x="335842" y="1795009"/>
                  <a:pt x="288888" y="1646188"/>
                </a:cubicBezTo>
                <a:cubicBezTo>
                  <a:pt x="205324" y="1379583"/>
                  <a:pt x="107438" y="1118547"/>
                  <a:pt x="6366" y="858308"/>
                </a:cubicBezTo>
                <a:cubicBezTo>
                  <a:pt x="3184" y="850350"/>
                  <a:pt x="397" y="841994"/>
                  <a:pt x="0" y="832444"/>
                </a:cubicBezTo>
                <a:close/>
              </a:path>
            </a:pathLst>
          </a:custGeom>
          <a:solidFill>
            <a:schemeClr val="accent2"/>
          </a:solidFill>
          <a:ln w="164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434AA33-57BF-4036-9F19-66BBCDC4E1D4}"/>
              </a:ext>
            </a:extLst>
          </p:cNvPr>
          <p:cNvSpPr/>
          <p:nvPr userDrawn="1"/>
        </p:nvSpPr>
        <p:spPr>
          <a:xfrm rot="16516275" flipH="1">
            <a:off x="10266540" y="-970122"/>
            <a:ext cx="748525" cy="3046461"/>
          </a:xfrm>
          <a:custGeom>
            <a:avLst/>
            <a:gdLst>
              <a:gd name="connsiteX0" fmla="*/ 534053 w 748525"/>
              <a:gd name="connsiteY0" fmla="*/ 1515420 h 3046461"/>
              <a:gd name="connsiteX1" fmla="*/ 534401 w 748525"/>
              <a:gd name="connsiteY1" fmla="*/ 1576550 h 3046461"/>
              <a:gd name="connsiteX2" fmla="*/ 654572 w 748525"/>
              <a:gd name="connsiteY2" fmla="*/ 1498559 h 3046461"/>
              <a:gd name="connsiteX3" fmla="*/ 682428 w 748525"/>
              <a:gd name="connsiteY3" fmla="*/ 1482643 h 3046461"/>
              <a:gd name="connsiteX4" fmla="*/ 740523 w 748525"/>
              <a:gd name="connsiteY4" fmla="*/ 1393507 h 3046461"/>
              <a:gd name="connsiteX5" fmla="*/ 741318 w 748525"/>
              <a:gd name="connsiteY5" fmla="*/ 1301190 h 3046461"/>
              <a:gd name="connsiteX6" fmla="*/ 736147 w 748525"/>
              <a:gd name="connsiteY6" fmla="*/ 1248268 h 3046461"/>
              <a:gd name="connsiteX7" fmla="*/ 724210 w 748525"/>
              <a:gd name="connsiteY7" fmla="*/ 1261002 h 3046461"/>
              <a:gd name="connsiteX8" fmla="*/ 664522 w 748525"/>
              <a:gd name="connsiteY8" fmla="*/ 1305569 h 3046461"/>
              <a:gd name="connsiteX9" fmla="*/ 545941 w 748525"/>
              <a:gd name="connsiteY9" fmla="*/ 1443247 h 3046461"/>
              <a:gd name="connsiteX10" fmla="*/ 542359 w 748525"/>
              <a:gd name="connsiteY10" fmla="*/ 1457574 h 3046461"/>
              <a:gd name="connsiteX11" fmla="*/ 534053 w 748525"/>
              <a:gd name="connsiteY11" fmla="*/ 1515420 h 3046461"/>
              <a:gd name="connsiteX12" fmla="*/ 544051 w 748525"/>
              <a:gd name="connsiteY12" fmla="*/ 1259708 h 3046461"/>
              <a:gd name="connsiteX13" fmla="*/ 541963 w 748525"/>
              <a:gd name="connsiteY13" fmla="*/ 1358889 h 3046461"/>
              <a:gd name="connsiteX14" fmla="*/ 666909 w 748525"/>
              <a:gd name="connsiteY14" fmla="*/ 1273338 h 3046461"/>
              <a:gd name="connsiteX15" fmla="*/ 687599 w 748525"/>
              <a:gd name="connsiteY15" fmla="*/ 1260603 h 3046461"/>
              <a:gd name="connsiteX16" fmla="*/ 743308 w 748525"/>
              <a:gd name="connsiteY16" fmla="*/ 1168686 h 3046461"/>
              <a:gd name="connsiteX17" fmla="*/ 741318 w 748525"/>
              <a:gd name="connsiteY17" fmla="*/ 1072390 h 3046461"/>
              <a:gd name="connsiteX18" fmla="*/ 735747 w 748525"/>
              <a:gd name="connsiteY18" fmla="*/ 1028618 h 3046461"/>
              <a:gd name="connsiteX19" fmla="*/ 641840 w 748525"/>
              <a:gd name="connsiteY19" fmla="*/ 1096662 h 3046461"/>
              <a:gd name="connsiteX20" fmla="*/ 569418 w 748525"/>
              <a:gd name="connsiteY20" fmla="*/ 1167094 h 3046461"/>
              <a:gd name="connsiteX21" fmla="*/ 544051 w 748525"/>
              <a:gd name="connsiteY21" fmla="*/ 1259708 h 3046461"/>
              <a:gd name="connsiteX22" fmla="*/ 546339 w 748525"/>
              <a:gd name="connsiteY22" fmla="*/ 1059159 h 3046461"/>
              <a:gd name="connsiteX23" fmla="*/ 545544 w 748525"/>
              <a:gd name="connsiteY23" fmla="*/ 1143616 h 3046461"/>
              <a:gd name="connsiteX24" fmla="*/ 648206 w 748525"/>
              <a:gd name="connsiteY24" fmla="*/ 1071195 h 3046461"/>
              <a:gd name="connsiteX25" fmla="*/ 680836 w 748525"/>
              <a:gd name="connsiteY25" fmla="*/ 1052892 h 3046461"/>
              <a:gd name="connsiteX26" fmla="*/ 748481 w 748525"/>
              <a:gd name="connsiteY26" fmla="*/ 933118 h 3046461"/>
              <a:gd name="connsiteX27" fmla="*/ 740126 w 748525"/>
              <a:gd name="connsiteY27" fmla="*/ 822499 h 3046461"/>
              <a:gd name="connsiteX28" fmla="*/ 736942 w 748525"/>
              <a:gd name="connsiteY28" fmla="*/ 811754 h 3046461"/>
              <a:gd name="connsiteX29" fmla="*/ 642635 w 748525"/>
              <a:gd name="connsiteY29" fmla="*/ 883379 h 3046461"/>
              <a:gd name="connsiteX30" fmla="*/ 562655 w 748525"/>
              <a:gd name="connsiteY30" fmla="*/ 978880 h 3046461"/>
              <a:gd name="connsiteX31" fmla="*/ 546339 w 748525"/>
              <a:gd name="connsiteY31" fmla="*/ 1059159 h 3046461"/>
              <a:gd name="connsiteX32" fmla="*/ 545544 w 748525"/>
              <a:gd name="connsiteY32" fmla="*/ 838414 h 3046461"/>
              <a:gd name="connsiteX33" fmla="*/ 541168 w 748525"/>
              <a:gd name="connsiteY33" fmla="*/ 927547 h 3046461"/>
              <a:gd name="connsiteX34" fmla="*/ 545544 w 748525"/>
              <a:gd name="connsiteY34" fmla="*/ 928344 h 3046461"/>
              <a:gd name="connsiteX35" fmla="*/ 550718 w 748525"/>
              <a:gd name="connsiteY35" fmla="*/ 924365 h 3046461"/>
              <a:gd name="connsiteX36" fmla="*/ 635872 w 748525"/>
              <a:gd name="connsiteY36" fmla="*/ 864279 h 3046461"/>
              <a:gd name="connsiteX37" fmla="*/ 691183 w 748525"/>
              <a:gd name="connsiteY37" fmla="*/ 831650 h 3046461"/>
              <a:gd name="connsiteX38" fmla="*/ 744902 w 748525"/>
              <a:gd name="connsiteY38" fmla="*/ 746894 h 3046461"/>
              <a:gd name="connsiteX39" fmla="*/ 738136 w 748525"/>
              <a:gd name="connsiteY39" fmla="*/ 600858 h 3046461"/>
              <a:gd name="connsiteX40" fmla="*/ 734555 w 748525"/>
              <a:gd name="connsiteY40" fmla="*/ 601652 h 3046461"/>
              <a:gd name="connsiteX41" fmla="*/ 639453 w 748525"/>
              <a:gd name="connsiteY41" fmla="*/ 671290 h 3046461"/>
              <a:gd name="connsiteX42" fmla="*/ 561063 w 748525"/>
              <a:gd name="connsiteY42" fmla="*/ 766392 h 3046461"/>
              <a:gd name="connsiteX43" fmla="*/ 545544 w 748525"/>
              <a:gd name="connsiteY43" fmla="*/ 838414 h 3046461"/>
              <a:gd name="connsiteX44" fmla="*/ 546191 w 748525"/>
              <a:gd name="connsiteY44" fmla="*/ 622044 h 3046461"/>
              <a:gd name="connsiteX45" fmla="*/ 541963 w 748525"/>
              <a:gd name="connsiteY45" fmla="*/ 698743 h 3046461"/>
              <a:gd name="connsiteX46" fmla="*/ 544352 w 748525"/>
              <a:gd name="connsiteY46" fmla="*/ 721027 h 3046461"/>
              <a:gd name="connsiteX47" fmla="*/ 670093 w 748525"/>
              <a:gd name="connsiteY47" fmla="*/ 635871 h 3046461"/>
              <a:gd name="connsiteX48" fmla="*/ 695957 w 748525"/>
              <a:gd name="connsiteY48" fmla="*/ 619160 h 3046461"/>
              <a:gd name="connsiteX49" fmla="*/ 745300 w 748525"/>
              <a:gd name="connsiteY49" fmla="*/ 529626 h 3046461"/>
              <a:gd name="connsiteX50" fmla="*/ 741321 w 748525"/>
              <a:gd name="connsiteY50" fmla="*/ 389959 h 3046461"/>
              <a:gd name="connsiteX51" fmla="*/ 733760 w 748525"/>
              <a:gd name="connsiteY51" fmla="*/ 392743 h 3046461"/>
              <a:gd name="connsiteX52" fmla="*/ 639851 w 748525"/>
              <a:gd name="connsiteY52" fmla="*/ 461584 h 3046461"/>
              <a:gd name="connsiteX53" fmla="*/ 563850 w 748525"/>
              <a:gd name="connsiteY53" fmla="*/ 547136 h 3046461"/>
              <a:gd name="connsiteX54" fmla="*/ 546191 w 748525"/>
              <a:gd name="connsiteY54" fmla="*/ 622044 h 3046461"/>
              <a:gd name="connsiteX55" fmla="*/ 546936 w 748525"/>
              <a:gd name="connsiteY55" fmla="*/ 424777 h 3046461"/>
              <a:gd name="connsiteX56" fmla="*/ 542360 w 748525"/>
              <a:gd name="connsiteY56" fmla="*/ 525252 h 3046461"/>
              <a:gd name="connsiteX57" fmla="*/ 567429 w 748525"/>
              <a:gd name="connsiteY57" fmla="*/ 493419 h 3046461"/>
              <a:gd name="connsiteX58" fmla="*/ 649001 w 748525"/>
              <a:gd name="connsiteY58" fmla="*/ 436118 h 3046461"/>
              <a:gd name="connsiteX59" fmla="*/ 742911 w 748525"/>
              <a:gd name="connsiteY59" fmla="*/ 283715 h 3046461"/>
              <a:gd name="connsiteX60" fmla="*/ 738137 w 748525"/>
              <a:gd name="connsiteY60" fmla="*/ 203734 h 3046461"/>
              <a:gd name="connsiteX61" fmla="*/ 735748 w 748525"/>
              <a:gd name="connsiteY61" fmla="*/ 179063 h 3046461"/>
              <a:gd name="connsiteX62" fmla="*/ 658551 w 748525"/>
              <a:gd name="connsiteY62" fmla="*/ 241535 h 3046461"/>
              <a:gd name="connsiteX63" fmla="*/ 576581 w 748525"/>
              <a:gd name="connsiteY63" fmla="*/ 331466 h 3046461"/>
              <a:gd name="connsiteX64" fmla="*/ 546936 w 748525"/>
              <a:gd name="connsiteY64" fmla="*/ 424777 h 3046461"/>
              <a:gd name="connsiteX65" fmla="*/ 311170 w 748525"/>
              <a:gd name="connsiteY65" fmla="*/ 1346156 h 3046461"/>
              <a:gd name="connsiteX66" fmla="*/ 397916 w 748525"/>
              <a:gd name="connsiteY66" fmla="*/ 1502935 h 3046461"/>
              <a:gd name="connsiteX67" fmla="*/ 403884 w 748525"/>
              <a:gd name="connsiteY67" fmla="*/ 1506120 h 3046461"/>
              <a:gd name="connsiteX68" fmla="*/ 511323 w 748525"/>
              <a:gd name="connsiteY68" fmla="*/ 1582918 h 3046461"/>
              <a:gd name="connsiteX69" fmla="*/ 508936 w 748525"/>
              <a:gd name="connsiteY69" fmla="*/ 1470309 h 3046461"/>
              <a:gd name="connsiteX70" fmla="*/ 387571 w 748525"/>
              <a:gd name="connsiteY70" fmla="*/ 1305171 h 3046461"/>
              <a:gd name="connsiteX71" fmla="*/ 333454 w 748525"/>
              <a:gd name="connsiteY71" fmla="*/ 1260604 h 3046461"/>
              <a:gd name="connsiteX72" fmla="*/ 321915 w 748525"/>
              <a:gd name="connsiteY72" fmla="*/ 1247473 h 3046461"/>
              <a:gd name="connsiteX73" fmla="*/ 311170 w 748525"/>
              <a:gd name="connsiteY73" fmla="*/ 1346156 h 3046461"/>
              <a:gd name="connsiteX74" fmla="*/ 314355 w 748525"/>
              <a:gd name="connsiteY74" fmla="*/ 1122130 h 3046461"/>
              <a:gd name="connsiteX75" fmla="*/ 408662 w 748525"/>
              <a:gd name="connsiteY75" fmla="*/ 1292438 h 3046461"/>
              <a:gd name="connsiteX76" fmla="*/ 487847 w 748525"/>
              <a:gd name="connsiteY76" fmla="*/ 1340189 h 3046461"/>
              <a:gd name="connsiteX77" fmla="*/ 518487 w 748525"/>
              <a:gd name="connsiteY77" fmla="*/ 1365656 h 3046461"/>
              <a:gd name="connsiteX78" fmla="*/ 522069 w 748525"/>
              <a:gd name="connsiteY78" fmla="*/ 1353718 h 3046461"/>
              <a:gd name="connsiteX79" fmla="*/ 522069 w 748525"/>
              <a:gd name="connsiteY79" fmla="*/ 1376400 h 3046461"/>
              <a:gd name="connsiteX80" fmla="*/ 498192 w 748525"/>
              <a:gd name="connsiteY80" fmla="*/ 1865441 h 3046461"/>
              <a:gd name="connsiteX81" fmla="*/ 398314 w 748525"/>
              <a:gd name="connsiteY81" fmla="*/ 2445606 h 3046461"/>
              <a:gd name="connsiteX82" fmla="*/ 390756 w 748525"/>
              <a:gd name="connsiteY82" fmla="*/ 2471867 h 3046461"/>
              <a:gd name="connsiteX83" fmla="*/ 395132 w 748525"/>
              <a:gd name="connsiteY83" fmla="*/ 2353686 h 3046461"/>
              <a:gd name="connsiteX84" fmla="*/ 395530 w 748525"/>
              <a:gd name="connsiteY84" fmla="*/ 2236299 h 3046461"/>
              <a:gd name="connsiteX85" fmla="*/ 181449 w 748525"/>
              <a:gd name="connsiteY85" fmla="*/ 3046461 h 3046461"/>
              <a:gd name="connsiteX86" fmla="*/ 189805 w 748525"/>
              <a:gd name="connsiteY86" fmla="*/ 3033730 h 3046461"/>
              <a:gd name="connsiteX87" fmla="*/ 290877 w 748525"/>
              <a:gd name="connsiteY87" fmla="*/ 2831586 h 3046461"/>
              <a:gd name="connsiteX88" fmla="*/ 366879 w 748525"/>
              <a:gd name="connsiteY88" fmla="*/ 2617904 h 3046461"/>
              <a:gd name="connsiteX89" fmla="*/ 387174 w 748525"/>
              <a:gd name="connsiteY89" fmla="*/ 2508476 h 3046461"/>
              <a:gd name="connsiteX90" fmla="*/ 510927 w 748525"/>
              <a:gd name="connsiteY90" fmla="*/ 1773921 h 3046461"/>
              <a:gd name="connsiteX91" fmla="*/ 530027 w 748525"/>
              <a:gd name="connsiteY91" fmla="*/ 1241903 h 3046461"/>
              <a:gd name="connsiteX92" fmla="*/ 524853 w 748525"/>
              <a:gd name="connsiteY92" fmla="*/ 363298 h 3046461"/>
              <a:gd name="connsiteX93" fmla="*/ 530822 w 748525"/>
              <a:gd name="connsiteY93" fmla="*/ 346985 h 3046461"/>
              <a:gd name="connsiteX94" fmla="*/ 596081 w 748525"/>
              <a:gd name="connsiteY94" fmla="*/ 241139 h 3046461"/>
              <a:gd name="connsiteX95" fmla="*/ 601652 w 748525"/>
              <a:gd name="connsiteY95" fmla="*/ 137679 h 3046461"/>
              <a:gd name="connsiteX96" fmla="*/ 531619 w 748525"/>
              <a:gd name="connsiteY96" fmla="*/ 15518 h 3046461"/>
              <a:gd name="connsiteX97" fmla="*/ 517293 w 748525"/>
              <a:gd name="connsiteY97" fmla="*/ 0 h 3046461"/>
              <a:gd name="connsiteX98" fmla="*/ 514109 w 748525"/>
              <a:gd name="connsiteY98" fmla="*/ 5968 h 3046461"/>
              <a:gd name="connsiteX99" fmla="*/ 450841 w 748525"/>
              <a:gd name="connsiteY99" fmla="*/ 134100 h 3046461"/>
              <a:gd name="connsiteX100" fmla="*/ 459594 w 748525"/>
              <a:gd name="connsiteY100" fmla="*/ 252678 h 3046461"/>
              <a:gd name="connsiteX101" fmla="*/ 506948 w 748525"/>
              <a:gd name="connsiteY101" fmla="*/ 328679 h 3046461"/>
              <a:gd name="connsiteX102" fmla="*/ 518885 w 748525"/>
              <a:gd name="connsiteY102" fmla="*/ 362901 h 3046461"/>
              <a:gd name="connsiteX103" fmla="*/ 524058 w 748525"/>
              <a:gd name="connsiteY103" fmla="*/ 696755 h 3046461"/>
              <a:gd name="connsiteX104" fmla="*/ 523659 w 748525"/>
              <a:gd name="connsiteY104" fmla="*/ 1301591 h 3046461"/>
              <a:gd name="connsiteX105" fmla="*/ 522466 w 748525"/>
              <a:gd name="connsiteY105" fmla="*/ 1312334 h 3046461"/>
              <a:gd name="connsiteX106" fmla="*/ 513711 w 748525"/>
              <a:gd name="connsiteY106" fmla="*/ 1255035 h 3046461"/>
              <a:gd name="connsiteX107" fmla="*/ 493816 w 748525"/>
              <a:gd name="connsiteY107" fmla="*/ 1183011 h 3046461"/>
              <a:gd name="connsiteX108" fmla="*/ 410254 w 748525"/>
              <a:gd name="connsiteY108" fmla="*/ 1102233 h 3046461"/>
              <a:gd name="connsiteX109" fmla="*/ 328678 w 748525"/>
              <a:gd name="connsiteY109" fmla="*/ 1041352 h 3046461"/>
              <a:gd name="connsiteX110" fmla="*/ 322313 w 748525"/>
              <a:gd name="connsiteY110" fmla="*/ 1036178 h 3046461"/>
              <a:gd name="connsiteX111" fmla="*/ 314355 w 748525"/>
              <a:gd name="connsiteY111" fmla="*/ 1122130 h 3046461"/>
              <a:gd name="connsiteX112" fmla="*/ 323109 w 748525"/>
              <a:gd name="connsiteY112" fmla="*/ 824087 h 3046461"/>
              <a:gd name="connsiteX113" fmla="*/ 315151 w 748525"/>
              <a:gd name="connsiteY113" fmla="*/ 912028 h 3046461"/>
              <a:gd name="connsiteX114" fmla="*/ 404681 w 748525"/>
              <a:gd name="connsiteY114" fmla="*/ 1074377 h 3046461"/>
              <a:gd name="connsiteX115" fmla="*/ 432935 w 748525"/>
              <a:gd name="connsiteY115" fmla="*/ 1089499 h 3046461"/>
              <a:gd name="connsiteX116" fmla="*/ 512518 w 748525"/>
              <a:gd name="connsiteY116" fmla="*/ 1145605 h 3046461"/>
              <a:gd name="connsiteX117" fmla="*/ 519681 w 748525"/>
              <a:gd name="connsiteY117" fmla="*/ 1151574 h 3046461"/>
              <a:gd name="connsiteX118" fmla="*/ 520875 w 748525"/>
              <a:gd name="connsiteY118" fmla="*/ 1140831 h 3046461"/>
              <a:gd name="connsiteX119" fmla="*/ 501375 w 748525"/>
              <a:gd name="connsiteY119" fmla="*/ 986039 h 3046461"/>
              <a:gd name="connsiteX120" fmla="*/ 452830 w 748525"/>
              <a:gd name="connsiteY120" fmla="*/ 912425 h 3046461"/>
              <a:gd name="connsiteX121" fmla="*/ 400702 w 748525"/>
              <a:gd name="connsiteY121" fmla="*/ 882583 h 3046461"/>
              <a:gd name="connsiteX122" fmla="*/ 337833 w 748525"/>
              <a:gd name="connsiteY122" fmla="*/ 836026 h 3046461"/>
              <a:gd name="connsiteX123" fmla="*/ 326293 w 748525"/>
              <a:gd name="connsiteY123" fmla="*/ 823292 h 3046461"/>
              <a:gd name="connsiteX124" fmla="*/ 323109 w 748525"/>
              <a:gd name="connsiteY124" fmla="*/ 824087 h 3046461"/>
              <a:gd name="connsiteX125" fmla="*/ 317488 w 748525"/>
              <a:gd name="connsiteY125" fmla="*/ 678001 h 3046461"/>
              <a:gd name="connsiteX126" fmla="*/ 317140 w 748525"/>
              <a:gd name="connsiteY126" fmla="*/ 747289 h 3046461"/>
              <a:gd name="connsiteX127" fmla="*/ 382399 w 748525"/>
              <a:gd name="connsiteY127" fmla="*/ 849156 h 3046461"/>
              <a:gd name="connsiteX128" fmla="*/ 431740 w 748525"/>
              <a:gd name="connsiteY128" fmla="*/ 876612 h 3046461"/>
              <a:gd name="connsiteX129" fmla="*/ 512120 w 748525"/>
              <a:gd name="connsiteY129" fmla="*/ 932321 h 3046461"/>
              <a:gd name="connsiteX130" fmla="*/ 521670 w 748525"/>
              <a:gd name="connsiteY130" fmla="*/ 940279 h 3046461"/>
              <a:gd name="connsiteX131" fmla="*/ 522068 w 748525"/>
              <a:gd name="connsiteY131" fmla="*/ 929139 h 3046461"/>
              <a:gd name="connsiteX132" fmla="*/ 512518 w 748525"/>
              <a:gd name="connsiteY132" fmla="*/ 809364 h 3046461"/>
              <a:gd name="connsiteX133" fmla="*/ 396326 w 748525"/>
              <a:gd name="connsiteY133" fmla="*/ 667705 h 3046461"/>
              <a:gd name="connsiteX134" fmla="*/ 335841 w 748525"/>
              <a:gd name="connsiteY134" fmla="*/ 620352 h 3046461"/>
              <a:gd name="connsiteX135" fmla="*/ 325893 w 748525"/>
              <a:gd name="connsiteY135" fmla="*/ 606027 h 3046461"/>
              <a:gd name="connsiteX136" fmla="*/ 317488 w 748525"/>
              <a:gd name="connsiteY136" fmla="*/ 678001 h 3046461"/>
              <a:gd name="connsiteX137" fmla="*/ 325496 w 748525"/>
              <a:gd name="connsiteY137" fmla="*/ 401896 h 3046461"/>
              <a:gd name="connsiteX138" fmla="*/ 317537 w 748525"/>
              <a:gd name="connsiteY138" fmla="*/ 532812 h 3046461"/>
              <a:gd name="connsiteX139" fmla="*/ 384783 w 748525"/>
              <a:gd name="connsiteY139" fmla="*/ 640250 h 3046461"/>
              <a:gd name="connsiteX140" fmla="*/ 434126 w 748525"/>
              <a:gd name="connsiteY140" fmla="*/ 667309 h 3046461"/>
              <a:gd name="connsiteX141" fmla="*/ 512914 w 748525"/>
              <a:gd name="connsiteY141" fmla="*/ 722618 h 3046461"/>
              <a:gd name="connsiteX142" fmla="*/ 521269 w 748525"/>
              <a:gd name="connsiteY142" fmla="*/ 729383 h 3046461"/>
              <a:gd name="connsiteX143" fmla="*/ 522861 w 748525"/>
              <a:gd name="connsiteY143" fmla="*/ 712273 h 3046461"/>
              <a:gd name="connsiteX144" fmla="*/ 506945 w 748525"/>
              <a:gd name="connsiteY144" fmla="*/ 576981 h 3046461"/>
              <a:gd name="connsiteX145" fmla="*/ 411047 w 748525"/>
              <a:gd name="connsiteY145" fmla="*/ 463972 h 3046461"/>
              <a:gd name="connsiteX146" fmla="*/ 395131 w 748525"/>
              <a:gd name="connsiteY146" fmla="*/ 456811 h 3046461"/>
              <a:gd name="connsiteX147" fmla="*/ 327882 w 748525"/>
              <a:gd name="connsiteY147" fmla="*/ 397918 h 3046461"/>
              <a:gd name="connsiteX148" fmla="*/ 325496 w 748525"/>
              <a:gd name="connsiteY148" fmla="*/ 401896 h 3046461"/>
              <a:gd name="connsiteX149" fmla="*/ 322312 w 748525"/>
              <a:gd name="connsiteY149" fmla="*/ 190206 h 3046461"/>
              <a:gd name="connsiteX150" fmla="*/ 314354 w 748525"/>
              <a:gd name="connsiteY150" fmla="*/ 293265 h 3046461"/>
              <a:gd name="connsiteX151" fmla="*/ 405479 w 748525"/>
              <a:gd name="connsiteY151" fmla="*/ 443281 h 3046461"/>
              <a:gd name="connsiteX152" fmla="*/ 512517 w 748525"/>
              <a:gd name="connsiteY152" fmla="*/ 531619 h 3046461"/>
              <a:gd name="connsiteX153" fmla="*/ 518088 w 748525"/>
              <a:gd name="connsiteY153" fmla="*/ 530424 h 3046461"/>
              <a:gd name="connsiteX154" fmla="*/ 511722 w 748525"/>
              <a:gd name="connsiteY154" fmla="*/ 438904 h 3046461"/>
              <a:gd name="connsiteX155" fmla="*/ 399908 w 748525"/>
              <a:gd name="connsiteY155" fmla="*/ 251088 h 3046461"/>
              <a:gd name="connsiteX156" fmla="*/ 322312 w 748525"/>
              <a:gd name="connsiteY156" fmla="*/ 190206 h 3046461"/>
              <a:gd name="connsiteX157" fmla="*/ 0 w 748525"/>
              <a:gd name="connsiteY157" fmla="*/ 832445 h 3046461"/>
              <a:gd name="connsiteX158" fmla="*/ 6365 w 748525"/>
              <a:gd name="connsiteY158" fmla="*/ 858309 h 3046461"/>
              <a:gd name="connsiteX159" fmla="*/ 288888 w 748525"/>
              <a:gd name="connsiteY159" fmla="*/ 1646190 h 3046461"/>
              <a:gd name="connsiteX160" fmla="*/ 384387 w 748525"/>
              <a:gd name="connsiteY160" fmla="*/ 2101806 h 3046461"/>
              <a:gd name="connsiteX161" fmla="*/ 393540 w 748525"/>
              <a:gd name="connsiteY161" fmla="*/ 2206457 h 3046461"/>
              <a:gd name="connsiteX162" fmla="*/ 396327 w 748525"/>
              <a:gd name="connsiteY162" fmla="*/ 2193326 h 3046461"/>
              <a:gd name="connsiteX163" fmla="*/ 405080 w 748525"/>
              <a:gd name="connsiteY163" fmla="*/ 2064800 h 3046461"/>
              <a:gd name="connsiteX164" fmla="*/ 329078 w 748525"/>
              <a:gd name="connsiteY164" fmla="*/ 1498561 h 3046461"/>
              <a:gd name="connsiteX165" fmla="*/ 68440 w 748525"/>
              <a:gd name="connsiteY165" fmla="*/ 942669 h 3046461"/>
              <a:gd name="connsiteX166" fmla="*/ 0 w 748525"/>
              <a:gd name="connsiteY166" fmla="*/ 832445 h 304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748525" h="3046461">
                <a:moveTo>
                  <a:pt x="534053" y="1515420"/>
                </a:moveTo>
                <a:cubicBezTo>
                  <a:pt x="532610" y="1535067"/>
                  <a:pt x="532610" y="1555261"/>
                  <a:pt x="534401" y="1576550"/>
                </a:cubicBezTo>
                <a:cubicBezTo>
                  <a:pt x="571010" y="1540738"/>
                  <a:pt x="612395" y="1518851"/>
                  <a:pt x="654572" y="1498559"/>
                </a:cubicBezTo>
                <a:cubicBezTo>
                  <a:pt x="664122" y="1493782"/>
                  <a:pt x="673275" y="1488211"/>
                  <a:pt x="682428" y="1482643"/>
                </a:cubicBezTo>
                <a:cubicBezTo>
                  <a:pt x="715455" y="1461553"/>
                  <a:pt x="736942" y="1432105"/>
                  <a:pt x="740523" y="1393507"/>
                </a:cubicBezTo>
                <a:cubicBezTo>
                  <a:pt x="743308" y="1362867"/>
                  <a:pt x="742116" y="1331830"/>
                  <a:pt x="741318" y="1301190"/>
                </a:cubicBezTo>
                <a:cubicBezTo>
                  <a:pt x="740921" y="1284479"/>
                  <a:pt x="738136" y="1267766"/>
                  <a:pt x="736147" y="1248268"/>
                </a:cubicBezTo>
                <a:cubicBezTo>
                  <a:pt x="730576" y="1253839"/>
                  <a:pt x="727392" y="1257420"/>
                  <a:pt x="724210" y="1261002"/>
                </a:cubicBezTo>
                <a:cubicBezTo>
                  <a:pt x="707099" y="1279305"/>
                  <a:pt x="688794" y="1297210"/>
                  <a:pt x="664522" y="1305569"/>
                </a:cubicBezTo>
                <a:cubicBezTo>
                  <a:pt x="598466" y="1328248"/>
                  <a:pt x="559073" y="1374406"/>
                  <a:pt x="545941" y="1443247"/>
                </a:cubicBezTo>
                <a:cubicBezTo>
                  <a:pt x="544746" y="1448023"/>
                  <a:pt x="543554" y="1452797"/>
                  <a:pt x="542359" y="1457574"/>
                </a:cubicBezTo>
                <a:cubicBezTo>
                  <a:pt x="538380" y="1476673"/>
                  <a:pt x="535495" y="1495772"/>
                  <a:pt x="534053" y="1515420"/>
                </a:cubicBezTo>
                <a:close/>
                <a:moveTo>
                  <a:pt x="544051" y="1259708"/>
                </a:moveTo>
                <a:cubicBezTo>
                  <a:pt x="539575" y="1291542"/>
                  <a:pt x="538978" y="1324469"/>
                  <a:pt x="541963" y="1358889"/>
                </a:cubicBezTo>
                <a:cubicBezTo>
                  <a:pt x="579366" y="1319496"/>
                  <a:pt x="623535" y="1297212"/>
                  <a:pt x="666909" y="1273338"/>
                </a:cubicBezTo>
                <a:cubicBezTo>
                  <a:pt x="674070" y="1269359"/>
                  <a:pt x="680836" y="1264982"/>
                  <a:pt x="687599" y="1260603"/>
                </a:cubicBezTo>
                <a:cubicBezTo>
                  <a:pt x="720228" y="1238321"/>
                  <a:pt x="740921" y="1208078"/>
                  <a:pt x="743308" y="1168686"/>
                </a:cubicBezTo>
                <a:cubicBezTo>
                  <a:pt x="745297" y="1136851"/>
                  <a:pt x="742910" y="1104620"/>
                  <a:pt x="741318" y="1072390"/>
                </a:cubicBezTo>
                <a:cubicBezTo>
                  <a:pt x="740523" y="1057666"/>
                  <a:pt x="737736" y="1043342"/>
                  <a:pt x="735747" y="1028618"/>
                </a:cubicBezTo>
                <a:cubicBezTo>
                  <a:pt x="709883" y="1061247"/>
                  <a:pt x="677651" y="1080745"/>
                  <a:pt x="641840" y="1096662"/>
                </a:cubicBezTo>
                <a:cubicBezTo>
                  <a:pt x="609608" y="1110988"/>
                  <a:pt x="583345" y="1133667"/>
                  <a:pt x="569418" y="1167094"/>
                </a:cubicBezTo>
                <a:cubicBezTo>
                  <a:pt x="556884" y="1197136"/>
                  <a:pt x="548528" y="1227875"/>
                  <a:pt x="544051" y="1259708"/>
                </a:cubicBezTo>
                <a:close/>
                <a:moveTo>
                  <a:pt x="546339" y="1059159"/>
                </a:moveTo>
                <a:cubicBezTo>
                  <a:pt x="543355" y="1086416"/>
                  <a:pt x="542958" y="1114370"/>
                  <a:pt x="545544" y="1143616"/>
                </a:cubicBezTo>
                <a:cubicBezTo>
                  <a:pt x="576979" y="1112182"/>
                  <a:pt x="611598" y="1090295"/>
                  <a:pt x="648206" y="1071195"/>
                </a:cubicBezTo>
                <a:cubicBezTo>
                  <a:pt x="659348" y="1065226"/>
                  <a:pt x="670091" y="1059258"/>
                  <a:pt x="680836" y="1052892"/>
                </a:cubicBezTo>
                <a:cubicBezTo>
                  <a:pt x="726597" y="1025834"/>
                  <a:pt x="749676" y="985643"/>
                  <a:pt x="748481" y="933118"/>
                </a:cubicBezTo>
                <a:cubicBezTo>
                  <a:pt x="747287" y="896113"/>
                  <a:pt x="742910" y="859504"/>
                  <a:pt x="740126" y="822499"/>
                </a:cubicBezTo>
                <a:cubicBezTo>
                  <a:pt x="739726" y="819711"/>
                  <a:pt x="738534" y="816927"/>
                  <a:pt x="736942" y="811754"/>
                </a:cubicBezTo>
                <a:cubicBezTo>
                  <a:pt x="712668" y="847965"/>
                  <a:pt x="678846" y="866665"/>
                  <a:pt x="642635" y="883379"/>
                </a:cubicBezTo>
                <a:cubicBezTo>
                  <a:pt x="601650" y="902479"/>
                  <a:pt x="575387" y="935108"/>
                  <a:pt x="562655" y="978880"/>
                </a:cubicBezTo>
                <a:cubicBezTo>
                  <a:pt x="554895" y="1005341"/>
                  <a:pt x="549323" y="1031902"/>
                  <a:pt x="546339" y="1059159"/>
                </a:cubicBezTo>
                <a:close/>
                <a:moveTo>
                  <a:pt x="545544" y="838414"/>
                </a:moveTo>
                <a:cubicBezTo>
                  <a:pt x="542362" y="867859"/>
                  <a:pt x="542362" y="897704"/>
                  <a:pt x="541168" y="927547"/>
                </a:cubicBezTo>
                <a:cubicBezTo>
                  <a:pt x="542760" y="927946"/>
                  <a:pt x="543952" y="927947"/>
                  <a:pt x="545544" y="928344"/>
                </a:cubicBezTo>
                <a:cubicBezTo>
                  <a:pt x="547534" y="927150"/>
                  <a:pt x="549126" y="925557"/>
                  <a:pt x="550718" y="924365"/>
                </a:cubicBezTo>
                <a:cubicBezTo>
                  <a:pt x="578971" y="904070"/>
                  <a:pt x="606824" y="883378"/>
                  <a:pt x="635872" y="864279"/>
                </a:cubicBezTo>
                <a:cubicBezTo>
                  <a:pt x="653380" y="852340"/>
                  <a:pt x="673277" y="843587"/>
                  <a:pt x="691183" y="831650"/>
                </a:cubicBezTo>
                <a:cubicBezTo>
                  <a:pt x="721823" y="811753"/>
                  <a:pt x="739728" y="782705"/>
                  <a:pt x="744902" y="746894"/>
                </a:cubicBezTo>
                <a:cubicBezTo>
                  <a:pt x="752063" y="697949"/>
                  <a:pt x="743310" y="649403"/>
                  <a:pt x="738136" y="600858"/>
                </a:cubicBezTo>
                <a:cubicBezTo>
                  <a:pt x="736147" y="601255"/>
                  <a:pt x="734952" y="601255"/>
                  <a:pt x="734555" y="601652"/>
                </a:cubicBezTo>
                <a:cubicBezTo>
                  <a:pt x="709883" y="634681"/>
                  <a:pt x="676062" y="654577"/>
                  <a:pt x="639453" y="671290"/>
                </a:cubicBezTo>
                <a:cubicBezTo>
                  <a:pt x="598866" y="689991"/>
                  <a:pt x="572602" y="722620"/>
                  <a:pt x="561063" y="766392"/>
                </a:cubicBezTo>
                <a:cubicBezTo>
                  <a:pt x="554697" y="790266"/>
                  <a:pt x="548331" y="814142"/>
                  <a:pt x="545544" y="838414"/>
                </a:cubicBezTo>
                <a:close/>
                <a:moveTo>
                  <a:pt x="546191" y="622044"/>
                </a:moveTo>
                <a:cubicBezTo>
                  <a:pt x="542460" y="647312"/>
                  <a:pt x="540968" y="672878"/>
                  <a:pt x="541963" y="698743"/>
                </a:cubicBezTo>
                <a:cubicBezTo>
                  <a:pt x="542360" y="705108"/>
                  <a:pt x="543158" y="711477"/>
                  <a:pt x="544352" y="721027"/>
                </a:cubicBezTo>
                <a:cubicBezTo>
                  <a:pt x="581358" y="682030"/>
                  <a:pt x="626322" y="659747"/>
                  <a:pt x="670093" y="635871"/>
                </a:cubicBezTo>
                <a:cubicBezTo>
                  <a:pt x="679244" y="631097"/>
                  <a:pt x="687602" y="625129"/>
                  <a:pt x="695957" y="619160"/>
                </a:cubicBezTo>
                <a:cubicBezTo>
                  <a:pt x="726199" y="596875"/>
                  <a:pt x="744502" y="566635"/>
                  <a:pt x="745300" y="529626"/>
                </a:cubicBezTo>
                <a:cubicBezTo>
                  <a:pt x="746492" y="483868"/>
                  <a:pt x="742910" y="437709"/>
                  <a:pt x="741321" y="389959"/>
                </a:cubicBezTo>
                <a:cubicBezTo>
                  <a:pt x="736147" y="391948"/>
                  <a:pt x="734555" y="392346"/>
                  <a:pt x="733760" y="392743"/>
                </a:cubicBezTo>
                <a:cubicBezTo>
                  <a:pt x="709486" y="425372"/>
                  <a:pt x="676062" y="444870"/>
                  <a:pt x="639851" y="461584"/>
                </a:cubicBezTo>
                <a:cubicBezTo>
                  <a:pt x="602845" y="478695"/>
                  <a:pt x="576979" y="507344"/>
                  <a:pt x="563850" y="547136"/>
                </a:cubicBezTo>
                <a:cubicBezTo>
                  <a:pt x="555891" y="571807"/>
                  <a:pt x="549922" y="596776"/>
                  <a:pt x="546191" y="622044"/>
                </a:cubicBezTo>
                <a:close/>
                <a:moveTo>
                  <a:pt x="546936" y="424777"/>
                </a:moveTo>
                <a:cubicBezTo>
                  <a:pt x="541863" y="457008"/>
                  <a:pt x="540968" y="490434"/>
                  <a:pt x="542360" y="525252"/>
                </a:cubicBezTo>
                <a:cubicBezTo>
                  <a:pt x="552707" y="512917"/>
                  <a:pt x="560265" y="502969"/>
                  <a:pt x="567429" y="493419"/>
                </a:cubicBezTo>
                <a:cubicBezTo>
                  <a:pt x="590111" y="467556"/>
                  <a:pt x="618761" y="451239"/>
                  <a:pt x="649001" y="436118"/>
                </a:cubicBezTo>
                <a:cubicBezTo>
                  <a:pt x="711873" y="405081"/>
                  <a:pt x="744106" y="354148"/>
                  <a:pt x="742911" y="283715"/>
                </a:cubicBezTo>
                <a:cubicBezTo>
                  <a:pt x="742513" y="257054"/>
                  <a:pt x="739727" y="230396"/>
                  <a:pt x="738137" y="203734"/>
                </a:cubicBezTo>
                <a:cubicBezTo>
                  <a:pt x="737737" y="196571"/>
                  <a:pt x="736942" y="189408"/>
                  <a:pt x="735748" y="179063"/>
                </a:cubicBezTo>
                <a:cubicBezTo>
                  <a:pt x="712668" y="207317"/>
                  <a:pt x="686010" y="224824"/>
                  <a:pt x="658551" y="241535"/>
                </a:cubicBezTo>
                <a:cubicBezTo>
                  <a:pt x="622740" y="263423"/>
                  <a:pt x="595682" y="294063"/>
                  <a:pt x="576581" y="331466"/>
                </a:cubicBezTo>
                <a:cubicBezTo>
                  <a:pt x="561261" y="361509"/>
                  <a:pt x="552010" y="392546"/>
                  <a:pt x="546936" y="424777"/>
                </a:cubicBezTo>
                <a:close/>
                <a:moveTo>
                  <a:pt x="311170" y="1346156"/>
                </a:moveTo>
                <a:cubicBezTo>
                  <a:pt x="304009" y="1418178"/>
                  <a:pt x="331862" y="1471103"/>
                  <a:pt x="397916" y="1502935"/>
                </a:cubicBezTo>
                <a:cubicBezTo>
                  <a:pt x="399905" y="1503732"/>
                  <a:pt x="401895" y="1504925"/>
                  <a:pt x="403884" y="1506120"/>
                </a:cubicBezTo>
                <a:cubicBezTo>
                  <a:pt x="442482" y="1526415"/>
                  <a:pt x="479091" y="1549494"/>
                  <a:pt x="511323" y="1582918"/>
                </a:cubicBezTo>
                <a:cubicBezTo>
                  <a:pt x="518088" y="1543523"/>
                  <a:pt x="513709" y="1506914"/>
                  <a:pt x="508936" y="1470309"/>
                </a:cubicBezTo>
                <a:cubicBezTo>
                  <a:pt x="499386" y="1392314"/>
                  <a:pt x="463572" y="1335414"/>
                  <a:pt x="387571" y="1305171"/>
                </a:cubicBezTo>
                <a:cubicBezTo>
                  <a:pt x="366879" y="1296815"/>
                  <a:pt x="351360" y="1276123"/>
                  <a:pt x="333454" y="1260604"/>
                </a:cubicBezTo>
                <a:cubicBezTo>
                  <a:pt x="330270" y="1257818"/>
                  <a:pt x="327486" y="1254236"/>
                  <a:pt x="321915" y="1247473"/>
                </a:cubicBezTo>
                <a:cubicBezTo>
                  <a:pt x="317936" y="1283286"/>
                  <a:pt x="314354" y="1314721"/>
                  <a:pt x="311170" y="1346156"/>
                </a:cubicBezTo>
                <a:close/>
                <a:moveTo>
                  <a:pt x="314355" y="1122130"/>
                </a:moveTo>
                <a:cubicBezTo>
                  <a:pt x="305999" y="1201316"/>
                  <a:pt x="334647" y="1258217"/>
                  <a:pt x="408662" y="1292438"/>
                </a:cubicBezTo>
                <a:cubicBezTo>
                  <a:pt x="436515" y="1305173"/>
                  <a:pt x="461981" y="1323476"/>
                  <a:pt x="487847" y="1340189"/>
                </a:cubicBezTo>
                <a:cubicBezTo>
                  <a:pt x="498590" y="1346953"/>
                  <a:pt x="508140" y="1356900"/>
                  <a:pt x="518487" y="1365656"/>
                </a:cubicBezTo>
                <a:cubicBezTo>
                  <a:pt x="519680" y="1362074"/>
                  <a:pt x="520477" y="1359687"/>
                  <a:pt x="522069" y="1353718"/>
                </a:cubicBezTo>
                <a:cubicBezTo>
                  <a:pt x="522069" y="1364063"/>
                  <a:pt x="522466" y="1370032"/>
                  <a:pt x="522069" y="1376400"/>
                </a:cubicBezTo>
                <a:cubicBezTo>
                  <a:pt x="514508" y="1539545"/>
                  <a:pt x="508140" y="1702692"/>
                  <a:pt x="498192" y="1865441"/>
                </a:cubicBezTo>
                <a:cubicBezTo>
                  <a:pt x="486255" y="2062410"/>
                  <a:pt x="450841" y="2255400"/>
                  <a:pt x="398314" y="2445606"/>
                </a:cubicBezTo>
                <a:cubicBezTo>
                  <a:pt x="395927" y="2454359"/>
                  <a:pt x="393143" y="2463114"/>
                  <a:pt x="390756" y="2471867"/>
                </a:cubicBezTo>
                <a:cubicBezTo>
                  <a:pt x="391551" y="2432077"/>
                  <a:pt x="394335" y="2393082"/>
                  <a:pt x="395132" y="2353686"/>
                </a:cubicBezTo>
                <a:cubicBezTo>
                  <a:pt x="396324" y="2314691"/>
                  <a:pt x="395530" y="2275297"/>
                  <a:pt x="395530" y="2236299"/>
                </a:cubicBezTo>
                <a:cubicBezTo>
                  <a:pt x="358524" y="2515241"/>
                  <a:pt x="296449" y="2787417"/>
                  <a:pt x="181449" y="3046461"/>
                </a:cubicBezTo>
                <a:cubicBezTo>
                  <a:pt x="185031" y="3042880"/>
                  <a:pt x="187815" y="3038105"/>
                  <a:pt x="189805" y="3033730"/>
                </a:cubicBezTo>
                <a:cubicBezTo>
                  <a:pt x="222037" y="2965683"/>
                  <a:pt x="250290" y="2896048"/>
                  <a:pt x="290877" y="2831586"/>
                </a:cubicBezTo>
                <a:cubicBezTo>
                  <a:pt x="331863" y="2767122"/>
                  <a:pt x="351360" y="2692713"/>
                  <a:pt x="366879" y="2617904"/>
                </a:cubicBezTo>
                <a:cubicBezTo>
                  <a:pt x="374440" y="2581295"/>
                  <a:pt x="376827" y="2543892"/>
                  <a:pt x="387174" y="2508476"/>
                </a:cubicBezTo>
                <a:cubicBezTo>
                  <a:pt x="458402" y="2268532"/>
                  <a:pt x="498590" y="2023414"/>
                  <a:pt x="510927" y="1773921"/>
                </a:cubicBezTo>
                <a:cubicBezTo>
                  <a:pt x="519680" y="1596846"/>
                  <a:pt x="526445" y="1419375"/>
                  <a:pt x="530027" y="1241903"/>
                </a:cubicBezTo>
                <a:cubicBezTo>
                  <a:pt x="536393" y="949035"/>
                  <a:pt x="531619" y="656167"/>
                  <a:pt x="524853" y="363298"/>
                </a:cubicBezTo>
                <a:cubicBezTo>
                  <a:pt x="524456" y="357727"/>
                  <a:pt x="527240" y="351361"/>
                  <a:pt x="530822" y="346985"/>
                </a:cubicBezTo>
                <a:cubicBezTo>
                  <a:pt x="556688" y="313958"/>
                  <a:pt x="579368" y="279736"/>
                  <a:pt x="596081" y="241139"/>
                </a:cubicBezTo>
                <a:cubicBezTo>
                  <a:pt x="610805" y="206917"/>
                  <a:pt x="612795" y="173095"/>
                  <a:pt x="601652" y="137679"/>
                </a:cubicBezTo>
                <a:cubicBezTo>
                  <a:pt x="587326" y="91520"/>
                  <a:pt x="563452" y="51332"/>
                  <a:pt x="531619" y="15518"/>
                </a:cubicBezTo>
                <a:cubicBezTo>
                  <a:pt x="527638" y="10745"/>
                  <a:pt x="523261" y="6366"/>
                  <a:pt x="517293" y="0"/>
                </a:cubicBezTo>
                <a:cubicBezTo>
                  <a:pt x="515701" y="2784"/>
                  <a:pt x="514906" y="4377"/>
                  <a:pt x="514109" y="5968"/>
                </a:cubicBezTo>
                <a:cubicBezTo>
                  <a:pt x="487450" y="45761"/>
                  <a:pt x="464768" y="87941"/>
                  <a:pt x="450841" y="134100"/>
                </a:cubicBezTo>
                <a:cubicBezTo>
                  <a:pt x="438107" y="174687"/>
                  <a:pt x="440096" y="214875"/>
                  <a:pt x="459594" y="252678"/>
                </a:cubicBezTo>
                <a:cubicBezTo>
                  <a:pt x="473123" y="279339"/>
                  <a:pt x="489837" y="304408"/>
                  <a:pt x="506948" y="328679"/>
                </a:cubicBezTo>
                <a:cubicBezTo>
                  <a:pt x="514508" y="339822"/>
                  <a:pt x="518885" y="349769"/>
                  <a:pt x="518885" y="362901"/>
                </a:cubicBezTo>
                <a:cubicBezTo>
                  <a:pt x="520477" y="474319"/>
                  <a:pt x="523659" y="585337"/>
                  <a:pt x="524058" y="696755"/>
                </a:cubicBezTo>
                <a:cubicBezTo>
                  <a:pt x="524853" y="898102"/>
                  <a:pt x="524059" y="1099845"/>
                  <a:pt x="523659" y="1301591"/>
                </a:cubicBezTo>
                <a:cubicBezTo>
                  <a:pt x="523659" y="1305173"/>
                  <a:pt x="522864" y="1308752"/>
                  <a:pt x="522466" y="1312334"/>
                </a:cubicBezTo>
                <a:cubicBezTo>
                  <a:pt x="518885" y="1292836"/>
                  <a:pt x="517690" y="1273736"/>
                  <a:pt x="513711" y="1255035"/>
                </a:cubicBezTo>
                <a:cubicBezTo>
                  <a:pt x="508540" y="1230761"/>
                  <a:pt x="502569" y="1206487"/>
                  <a:pt x="493816" y="1183011"/>
                </a:cubicBezTo>
                <a:cubicBezTo>
                  <a:pt x="479092" y="1143220"/>
                  <a:pt x="448452" y="1117751"/>
                  <a:pt x="410254" y="1102233"/>
                </a:cubicBezTo>
                <a:cubicBezTo>
                  <a:pt x="377624" y="1088703"/>
                  <a:pt x="350566" y="1068808"/>
                  <a:pt x="328678" y="1041352"/>
                </a:cubicBezTo>
                <a:cubicBezTo>
                  <a:pt x="327486" y="1040158"/>
                  <a:pt x="325894" y="1038965"/>
                  <a:pt x="322313" y="1036178"/>
                </a:cubicBezTo>
                <a:cubicBezTo>
                  <a:pt x="319528" y="1066422"/>
                  <a:pt x="317539" y="1094275"/>
                  <a:pt x="314355" y="1122130"/>
                </a:cubicBezTo>
                <a:close/>
                <a:moveTo>
                  <a:pt x="323109" y="824087"/>
                </a:moveTo>
                <a:cubicBezTo>
                  <a:pt x="320325" y="853534"/>
                  <a:pt x="317935" y="882583"/>
                  <a:pt x="315151" y="912028"/>
                </a:cubicBezTo>
                <a:cubicBezTo>
                  <a:pt x="308385" y="986440"/>
                  <a:pt x="334648" y="1042146"/>
                  <a:pt x="404681" y="1074377"/>
                </a:cubicBezTo>
                <a:cubicBezTo>
                  <a:pt x="414232" y="1079154"/>
                  <a:pt x="424179" y="1083530"/>
                  <a:pt x="432935" y="1089499"/>
                </a:cubicBezTo>
                <a:cubicBezTo>
                  <a:pt x="459596" y="1107802"/>
                  <a:pt x="485857" y="1126902"/>
                  <a:pt x="512518" y="1145605"/>
                </a:cubicBezTo>
                <a:cubicBezTo>
                  <a:pt x="514507" y="1147197"/>
                  <a:pt x="516497" y="1148790"/>
                  <a:pt x="519681" y="1151574"/>
                </a:cubicBezTo>
                <a:cubicBezTo>
                  <a:pt x="520078" y="1146799"/>
                  <a:pt x="520476" y="1143615"/>
                  <a:pt x="520875" y="1140831"/>
                </a:cubicBezTo>
                <a:cubicBezTo>
                  <a:pt x="524855" y="1087907"/>
                  <a:pt x="516896" y="1036577"/>
                  <a:pt x="501375" y="986039"/>
                </a:cubicBezTo>
                <a:cubicBezTo>
                  <a:pt x="492622" y="956594"/>
                  <a:pt x="477899" y="930331"/>
                  <a:pt x="452830" y="912425"/>
                </a:cubicBezTo>
                <a:cubicBezTo>
                  <a:pt x="436516" y="900885"/>
                  <a:pt x="419008" y="890540"/>
                  <a:pt x="400702" y="882583"/>
                </a:cubicBezTo>
                <a:cubicBezTo>
                  <a:pt x="376031" y="871838"/>
                  <a:pt x="355341" y="855922"/>
                  <a:pt x="337833" y="836026"/>
                </a:cubicBezTo>
                <a:cubicBezTo>
                  <a:pt x="333854" y="831648"/>
                  <a:pt x="330272" y="827669"/>
                  <a:pt x="326293" y="823292"/>
                </a:cubicBezTo>
                <a:cubicBezTo>
                  <a:pt x="325098" y="823690"/>
                  <a:pt x="323904" y="823689"/>
                  <a:pt x="323109" y="824087"/>
                </a:cubicBezTo>
                <a:close/>
                <a:moveTo>
                  <a:pt x="317488" y="678001"/>
                </a:moveTo>
                <a:cubicBezTo>
                  <a:pt x="315549" y="701329"/>
                  <a:pt x="314952" y="724209"/>
                  <a:pt x="317140" y="747289"/>
                </a:cubicBezTo>
                <a:cubicBezTo>
                  <a:pt x="321119" y="792652"/>
                  <a:pt x="343801" y="826076"/>
                  <a:pt x="382399" y="849156"/>
                </a:cubicBezTo>
                <a:cubicBezTo>
                  <a:pt x="398713" y="858706"/>
                  <a:pt x="416221" y="866266"/>
                  <a:pt x="431740" y="876612"/>
                </a:cubicBezTo>
                <a:cubicBezTo>
                  <a:pt x="459196" y="894520"/>
                  <a:pt x="485459" y="913618"/>
                  <a:pt x="512120" y="932321"/>
                </a:cubicBezTo>
                <a:cubicBezTo>
                  <a:pt x="514905" y="934310"/>
                  <a:pt x="517294" y="936697"/>
                  <a:pt x="521670" y="940279"/>
                </a:cubicBezTo>
                <a:cubicBezTo>
                  <a:pt x="522068" y="935504"/>
                  <a:pt x="522465" y="932718"/>
                  <a:pt x="522068" y="929139"/>
                </a:cubicBezTo>
                <a:cubicBezTo>
                  <a:pt x="524455" y="888949"/>
                  <a:pt x="520078" y="849155"/>
                  <a:pt x="512518" y="809364"/>
                </a:cubicBezTo>
                <a:cubicBezTo>
                  <a:pt x="499786" y="740127"/>
                  <a:pt x="463177" y="691979"/>
                  <a:pt x="396326" y="667705"/>
                </a:cubicBezTo>
                <a:cubicBezTo>
                  <a:pt x="371257" y="658552"/>
                  <a:pt x="352952" y="639852"/>
                  <a:pt x="335841" y="620352"/>
                </a:cubicBezTo>
                <a:cubicBezTo>
                  <a:pt x="332659" y="616772"/>
                  <a:pt x="330670" y="612794"/>
                  <a:pt x="325893" y="606027"/>
                </a:cubicBezTo>
                <a:cubicBezTo>
                  <a:pt x="322710" y="630898"/>
                  <a:pt x="319428" y="654673"/>
                  <a:pt x="317488" y="678001"/>
                </a:cubicBezTo>
                <a:close/>
                <a:moveTo>
                  <a:pt x="325496" y="401896"/>
                </a:moveTo>
                <a:cubicBezTo>
                  <a:pt x="322709" y="445669"/>
                  <a:pt x="317138" y="489040"/>
                  <a:pt x="317537" y="532812"/>
                </a:cubicBezTo>
                <a:cubicBezTo>
                  <a:pt x="317935" y="580960"/>
                  <a:pt x="343401" y="616375"/>
                  <a:pt x="384783" y="640250"/>
                </a:cubicBezTo>
                <a:cubicBezTo>
                  <a:pt x="401099" y="649401"/>
                  <a:pt x="418607" y="656961"/>
                  <a:pt x="434126" y="667309"/>
                </a:cubicBezTo>
                <a:cubicBezTo>
                  <a:pt x="460787" y="685215"/>
                  <a:pt x="486650" y="703917"/>
                  <a:pt x="512914" y="722618"/>
                </a:cubicBezTo>
                <a:cubicBezTo>
                  <a:pt x="515301" y="724210"/>
                  <a:pt x="517688" y="726200"/>
                  <a:pt x="521269" y="729383"/>
                </a:cubicBezTo>
                <a:cubicBezTo>
                  <a:pt x="522066" y="722618"/>
                  <a:pt x="522464" y="717447"/>
                  <a:pt x="522861" y="712273"/>
                </a:cubicBezTo>
                <a:cubicBezTo>
                  <a:pt x="525248" y="666114"/>
                  <a:pt x="518085" y="621548"/>
                  <a:pt x="506945" y="576981"/>
                </a:cubicBezTo>
                <a:cubicBezTo>
                  <a:pt x="493416" y="522864"/>
                  <a:pt x="461582" y="485859"/>
                  <a:pt x="411047" y="463972"/>
                </a:cubicBezTo>
                <a:cubicBezTo>
                  <a:pt x="405873" y="461584"/>
                  <a:pt x="400302" y="459197"/>
                  <a:pt x="395131" y="456811"/>
                </a:cubicBezTo>
                <a:cubicBezTo>
                  <a:pt x="366878" y="444474"/>
                  <a:pt x="345788" y="423781"/>
                  <a:pt x="327882" y="397918"/>
                </a:cubicBezTo>
                <a:cubicBezTo>
                  <a:pt x="327085" y="399510"/>
                  <a:pt x="325893" y="400702"/>
                  <a:pt x="325496" y="401896"/>
                </a:cubicBezTo>
                <a:close/>
                <a:moveTo>
                  <a:pt x="322312" y="190206"/>
                </a:moveTo>
                <a:cubicBezTo>
                  <a:pt x="318333" y="224825"/>
                  <a:pt x="314754" y="259046"/>
                  <a:pt x="314354" y="293265"/>
                </a:cubicBezTo>
                <a:cubicBezTo>
                  <a:pt x="313559" y="361708"/>
                  <a:pt x="344199" y="413041"/>
                  <a:pt x="405479" y="443281"/>
                </a:cubicBezTo>
                <a:cubicBezTo>
                  <a:pt x="448453" y="464768"/>
                  <a:pt x="486254" y="490634"/>
                  <a:pt x="512517" y="531619"/>
                </a:cubicBezTo>
                <a:cubicBezTo>
                  <a:pt x="514507" y="531221"/>
                  <a:pt x="516496" y="530824"/>
                  <a:pt x="518088" y="530424"/>
                </a:cubicBezTo>
                <a:cubicBezTo>
                  <a:pt x="516099" y="499784"/>
                  <a:pt x="515701" y="469146"/>
                  <a:pt x="511722" y="438904"/>
                </a:cubicBezTo>
                <a:cubicBezTo>
                  <a:pt x="500977" y="360911"/>
                  <a:pt x="468348" y="294857"/>
                  <a:pt x="399908" y="251088"/>
                </a:cubicBezTo>
                <a:cubicBezTo>
                  <a:pt x="372052" y="233578"/>
                  <a:pt x="344199" y="216866"/>
                  <a:pt x="322312" y="190206"/>
                </a:cubicBezTo>
                <a:close/>
                <a:moveTo>
                  <a:pt x="0" y="832445"/>
                </a:moveTo>
                <a:cubicBezTo>
                  <a:pt x="397" y="841996"/>
                  <a:pt x="3184" y="850351"/>
                  <a:pt x="6365" y="858309"/>
                </a:cubicBezTo>
                <a:cubicBezTo>
                  <a:pt x="107438" y="1118548"/>
                  <a:pt x="205324" y="1379584"/>
                  <a:pt x="288888" y="1646190"/>
                </a:cubicBezTo>
                <a:cubicBezTo>
                  <a:pt x="335842" y="1795011"/>
                  <a:pt x="370858" y="1946219"/>
                  <a:pt x="384387" y="2101806"/>
                </a:cubicBezTo>
                <a:cubicBezTo>
                  <a:pt x="387174" y="2135230"/>
                  <a:pt x="390356" y="2169055"/>
                  <a:pt x="393540" y="2206457"/>
                </a:cubicBezTo>
                <a:cubicBezTo>
                  <a:pt x="394734" y="2199695"/>
                  <a:pt x="395927" y="2196113"/>
                  <a:pt x="396327" y="2193326"/>
                </a:cubicBezTo>
                <a:cubicBezTo>
                  <a:pt x="399508" y="2150351"/>
                  <a:pt x="401895" y="2107775"/>
                  <a:pt x="405080" y="2064800"/>
                </a:cubicBezTo>
                <a:cubicBezTo>
                  <a:pt x="419006" y="1870615"/>
                  <a:pt x="391153" y="1682401"/>
                  <a:pt x="329078" y="1498561"/>
                </a:cubicBezTo>
                <a:cubicBezTo>
                  <a:pt x="263422" y="1303183"/>
                  <a:pt x="173889" y="1119345"/>
                  <a:pt x="68440" y="942669"/>
                </a:cubicBezTo>
                <a:cubicBezTo>
                  <a:pt x="46556" y="905662"/>
                  <a:pt x="23079" y="869054"/>
                  <a:pt x="0" y="832445"/>
                </a:cubicBezTo>
                <a:close/>
              </a:path>
            </a:pathLst>
          </a:custGeom>
          <a:solidFill>
            <a:schemeClr val="accent2"/>
          </a:solidFill>
          <a:ln w="164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7AD22A-5BC6-4F59-A5E8-7F45F0C6D9D9}"/>
              </a:ext>
            </a:extLst>
          </p:cNvPr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81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57F3233-410E-4BE2-80B8-54927C5A8F9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-1" y="0"/>
            <a:ext cx="4873752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1B050F-659C-49E6-827C-CE267AD2ABB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873751" y="4572000"/>
            <a:ext cx="4873752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9FBB55E-2C4E-4C43-8FDF-D407E218E2C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747502" y="0"/>
            <a:ext cx="2444497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1DCB6B-F758-4B94-9F05-83BA5FD4E426}"/>
              </a:ext>
            </a:extLst>
          </p:cNvPr>
          <p:cNvSpPr/>
          <p:nvPr userDrawn="1"/>
        </p:nvSpPr>
        <p:spPr>
          <a:xfrm>
            <a:off x="4873751" y="0"/>
            <a:ext cx="487375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77557-40A8-449E-B3F7-AE88A87C5EF2}"/>
              </a:ext>
            </a:extLst>
          </p:cNvPr>
          <p:cNvSpPr/>
          <p:nvPr userDrawn="1"/>
        </p:nvSpPr>
        <p:spPr>
          <a:xfrm>
            <a:off x="4881376" y="2286000"/>
            <a:ext cx="4873750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79A068-620F-4E35-B7AA-286046CA4630}"/>
              </a:ext>
            </a:extLst>
          </p:cNvPr>
          <p:cNvSpPr/>
          <p:nvPr userDrawn="1"/>
        </p:nvSpPr>
        <p:spPr>
          <a:xfrm>
            <a:off x="-7627" y="4572000"/>
            <a:ext cx="4893951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3118BF-38FE-4934-B67F-548B29435A9D}"/>
              </a:ext>
            </a:extLst>
          </p:cNvPr>
          <p:cNvSpPr/>
          <p:nvPr userDrawn="1"/>
        </p:nvSpPr>
        <p:spPr>
          <a:xfrm>
            <a:off x="9747501" y="4572000"/>
            <a:ext cx="2444498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325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50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22477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5567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560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4562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010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991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9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5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9AD3058-E671-4F59-BB74-F17A14AC18EA}"/>
              </a:ext>
            </a:extLst>
          </p:cNvPr>
          <p:cNvSpPr/>
          <p:nvPr/>
        </p:nvSpPr>
        <p:spPr>
          <a:xfrm rot="5083725">
            <a:off x="1174532" y="-970122"/>
            <a:ext cx="748525" cy="3046461"/>
          </a:xfrm>
          <a:custGeom>
            <a:avLst/>
            <a:gdLst>
              <a:gd name="connsiteX0" fmla="*/ 534053 w 748525"/>
              <a:gd name="connsiteY0" fmla="*/ 1515419 h 3046461"/>
              <a:gd name="connsiteX1" fmla="*/ 542359 w 748525"/>
              <a:gd name="connsiteY1" fmla="*/ 1457574 h 3046461"/>
              <a:gd name="connsiteX2" fmla="*/ 545941 w 748525"/>
              <a:gd name="connsiteY2" fmla="*/ 1443247 h 3046461"/>
              <a:gd name="connsiteX3" fmla="*/ 664522 w 748525"/>
              <a:gd name="connsiteY3" fmla="*/ 1305569 h 3046461"/>
              <a:gd name="connsiteX4" fmla="*/ 724210 w 748525"/>
              <a:gd name="connsiteY4" fmla="*/ 1261002 h 3046461"/>
              <a:gd name="connsiteX5" fmla="*/ 736147 w 748525"/>
              <a:gd name="connsiteY5" fmla="*/ 1248268 h 3046461"/>
              <a:gd name="connsiteX6" fmla="*/ 741318 w 748525"/>
              <a:gd name="connsiteY6" fmla="*/ 1301190 h 3046461"/>
              <a:gd name="connsiteX7" fmla="*/ 740523 w 748525"/>
              <a:gd name="connsiteY7" fmla="*/ 1393507 h 3046461"/>
              <a:gd name="connsiteX8" fmla="*/ 682428 w 748525"/>
              <a:gd name="connsiteY8" fmla="*/ 1482642 h 3046461"/>
              <a:gd name="connsiteX9" fmla="*/ 654572 w 748525"/>
              <a:gd name="connsiteY9" fmla="*/ 1498559 h 3046461"/>
              <a:gd name="connsiteX10" fmla="*/ 534401 w 748525"/>
              <a:gd name="connsiteY10" fmla="*/ 1576549 h 3046461"/>
              <a:gd name="connsiteX11" fmla="*/ 534053 w 748525"/>
              <a:gd name="connsiteY11" fmla="*/ 1515419 h 3046461"/>
              <a:gd name="connsiteX12" fmla="*/ 544051 w 748525"/>
              <a:gd name="connsiteY12" fmla="*/ 1259708 h 3046461"/>
              <a:gd name="connsiteX13" fmla="*/ 569418 w 748525"/>
              <a:gd name="connsiteY13" fmla="*/ 1167094 h 3046461"/>
              <a:gd name="connsiteX14" fmla="*/ 641840 w 748525"/>
              <a:gd name="connsiteY14" fmla="*/ 1096661 h 3046461"/>
              <a:gd name="connsiteX15" fmla="*/ 735747 w 748525"/>
              <a:gd name="connsiteY15" fmla="*/ 1028618 h 3046461"/>
              <a:gd name="connsiteX16" fmla="*/ 741318 w 748525"/>
              <a:gd name="connsiteY16" fmla="*/ 1072390 h 3046461"/>
              <a:gd name="connsiteX17" fmla="*/ 743308 w 748525"/>
              <a:gd name="connsiteY17" fmla="*/ 1168686 h 3046461"/>
              <a:gd name="connsiteX18" fmla="*/ 687599 w 748525"/>
              <a:gd name="connsiteY18" fmla="*/ 1260603 h 3046461"/>
              <a:gd name="connsiteX19" fmla="*/ 666909 w 748525"/>
              <a:gd name="connsiteY19" fmla="*/ 1273337 h 3046461"/>
              <a:gd name="connsiteX20" fmla="*/ 541963 w 748525"/>
              <a:gd name="connsiteY20" fmla="*/ 1358889 h 3046461"/>
              <a:gd name="connsiteX21" fmla="*/ 544051 w 748525"/>
              <a:gd name="connsiteY21" fmla="*/ 1259708 h 3046461"/>
              <a:gd name="connsiteX22" fmla="*/ 546339 w 748525"/>
              <a:gd name="connsiteY22" fmla="*/ 1059159 h 3046461"/>
              <a:gd name="connsiteX23" fmla="*/ 562655 w 748525"/>
              <a:gd name="connsiteY23" fmla="*/ 978880 h 3046461"/>
              <a:gd name="connsiteX24" fmla="*/ 642635 w 748525"/>
              <a:gd name="connsiteY24" fmla="*/ 883378 h 3046461"/>
              <a:gd name="connsiteX25" fmla="*/ 736942 w 748525"/>
              <a:gd name="connsiteY25" fmla="*/ 811754 h 3046461"/>
              <a:gd name="connsiteX26" fmla="*/ 740126 w 748525"/>
              <a:gd name="connsiteY26" fmla="*/ 822498 h 3046461"/>
              <a:gd name="connsiteX27" fmla="*/ 748481 w 748525"/>
              <a:gd name="connsiteY27" fmla="*/ 933119 h 3046461"/>
              <a:gd name="connsiteX28" fmla="*/ 680836 w 748525"/>
              <a:gd name="connsiteY28" fmla="*/ 1052892 h 3046461"/>
              <a:gd name="connsiteX29" fmla="*/ 648206 w 748525"/>
              <a:gd name="connsiteY29" fmla="*/ 1071195 h 3046461"/>
              <a:gd name="connsiteX30" fmla="*/ 545544 w 748525"/>
              <a:gd name="connsiteY30" fmla="*/ 1143617 h 3046461"/>
              <a:gd name="connsiteX31" fmla="*/ 546339 w 748525"/>
              <a:gd name="connsiteY31" fmla="*/ 1059159 h 3046461"/>
              <a:gd name="connsiteX32" fmla="*/ 545544 w 748525"/>
              <a:gd name="connsiteY32" fmla="*/ 838414 h 3046461"/>
              <a:gd name="connsiteX33" fmla="*/ 561063 w 748525"/>
              <a:gd name="connsiteY33" fmla="*/ 766392 h 3046461"/>
              <a:gd name="connsiteX34" fmla="*/ 639453 w 748525"/>
              <a:gd name="connsiteY34" fmla="*/ 671290 h 3046461"/>
              <a:gd name="connsiteX35" fmla="*/ 734555 w 748525"/>
              <a:gd name="connsiteY35" fmla="*/ 601652 h 3046461"/>
              <a:gd name="connsiteX36" fmla="*/ 738136 w 748525"/>
              <a:gd name="connsiteY36" fmla="*/ 600857 h 3046461"/>
              <a:gd name="connsiteX37" fmla="*/ 744902 w 748525"/>
              <a:gd name="connsiteY37" fmla="*/ 746894 h 3046461"/>
              <a:gd name="connsiteX38" fmla="*/ 691183 w 748525"/>
              <a:gd name="connsiteY38" fmla="*/ 831651 h 3046461"/>
              <a:gd name="connsiteX39" fmla="*/ 635872 w 748525"/>
              <a:gd name="connsiteY39" fmla="*/ 864280 h 3046461"/>
              <a:gd name="connsiteX40" fmla="*/ 550718 w 748525"/>
              <a:gd name="connsiteY40" fmla="*/ 924365 h 3046461"/>
              <a:gd name="connsiteX41" fmla="*/ 545544 w 748525"/>
              <a:gd name="connsiteY41" fmla="*/ 928344 h 3046461"/>
              <a:gd name="connsiteX42" fmla="*/ 541168 w 748525"/>
              <a:gd name="connsiteY42" fmla="*/ 927547 h 3046461"/>
              <a:gd name="connsiteX43" fmla="*/ 545544 w 748525"/>
              <a:gd name="connsiteY43" fmla="*/ 838414 h 3046461"/>
              <a:gd name="connsiteX44" fmla="*/ 546191 w 748525"/>
              <a:gd name="connsiteY44" fmla="*/ 622045 h 3046461"/>
              <a:gd name="connsiteX45" fmla="*/ 563850 w 748525"/>
              <a:gd name="connsiteY45" fmla="*/ 547136 h 3046461"/>
              <a:gd name="connsiteX46" fmla="*/ 639851 w 748525"/>
              <a:gd name="connsiteY46" fmla="*/ 461585 h 3046461"/>
              <a:gd name="connsiteX47" fmla="*/ 733760 w 748525"/>
              <a:gd name="connsiteY47" fmla="*/ 392744 h 3046461"/>
              <a:gd name="connsiteX48" fmla="*/ 741321 w 748525"/>
              <a:gd name="connsiteY48" fmla="*/ 389960 h 3046461"/>
              <a:gd name="connsiteX49" fmla="*/ 745300 w 748525"/>
              <a:gd name="connsiteY49" fmla="*/ 529628 h 3046461"/>
              <a:gd name="connsiteX50" fmla="*/ 695957 w 748525"/>
              <a:gd name="connsiteY50" fmla="*/ 619161 h 3046461"/>
              <a:gd name="connsiteX51" fmla="*/ 670093 w 748525"/>
              <a:gd name="connsiteY51" fmla="*/ 635872 h 3046461"/>
              <a:gd name="connsiteX52" fmla="*/ 544352 w 748525"/>
              <a:gd name="connsiteY52" fmla="*/ 721028 h 3046461"/>
              <a:gd name="connsiteX53" fmla="*/ 541963 w 748525"/>
              <a:gd name="connsiteY53" fmla="*/ 698744 h 3046461"/>
              <a:gd name="connsiteX54" fmla="*/ 546191 w 748525"/>
              <a:gd name="connsiteY54" fmla="*/ 622045 h 3046461"/>
              <a:gd name="connsiteX55" fmla="*/ 546936 w 748525"/>
              <a:gd name="connsiteY55" fmla="*/ 424777 h 3046461"/>
              <a:gd name="connsiteX56" fmla="*/ 576581 w 748525"/>
              <a:gd name="connsiteY56" fmla="*/ 331466 h 3046461"/>
              <a:gd name="connsiteX57" fmla="*/ 658551 w 748525"/>
              <a:gd name="connsiteY57" fmla="*/ 241535 h 3046461"/>
              <a:gd name="connsiteX58" fmla="*/ 735748 w 748525"/>
              <a:gd name="connsiteY58" fmla="*/ 179063 h 3046461"/>
              <a:gd name="connsiteX59" fmla="*/ 738137 w 748525"/>
              <a:gd name="connsiteY59" fmla="*/ 203735 h 3046461"/>
              <a:gd name="connsiteX60" fmla="*/ 742911 w 748525"/>
              <a:gd name="connsiteY60" fmla="*/ 283715 h 3046461"/>
              <a:gd name="connsiteX61" fmla="*/ 649001 w 748525"/>
              <a:gd name="connsiteY61" fmla="*/ 436118 h 3046461"/>
              <a:gd name="connsiteX62" fmla="*/ 567429 w 748525"/>
              <a:gd name="connsiteY62" fmla="*/ 493419 h 3046461"/>
              <a:gd name="connsiteX63" fmla="*/ 542360 w 748525"/>
              <a:gd name="connsiteY63" fmla="*/ 525251 h 3046461"/>
              <a:gd name="connsiteX64" fmla="*/ 546936 w 748525"/>
              <a:gd name="connsiteY64" fmla="*/ 424777 h 3046461"/>
              <a:gd name="connsiteX65" fmla="*/ 311170 w 748525"/>
              <a:gd name="connsiteY65" fmla="*/ 1346156 h 3046461"/>
              <a:gd name="connsiteX66" fmla="*/ 321915 w 748525"/>
              <a:gd name="connsiteY66" fmla="*/ 1247473 h 3046461"/>
              <a:gd name="connsiteX67" fmla="*/ 333454 w 748525"/>
              <a:gd name="connsiteY67" fmla="*/ 1260604 h 3046461"/>
              <a:gd name="connsiteX68" fmla="*/ 387571 w 748525"/>
              <a:gd name="connsiteY68" fmla="*/ 1305171 h 3046461"/>
              <a:gd name="connsiteX69" fmla="*/ 508936 w 748525"/>
              <a:gd name="connsiteY69" fmla="*/ 1470308 h 3046461"/>
              <a:gd name="connsiteX70" fmla="*/ 511323 w 748525"/>
              <a:gd name="connsiteY70" fmla="*/ 1582918 h 3046461"/>
              <a:gd name="connsiteX71" fmla="*/ 403884 w 748525"/>
              <a:gd name="connsiteY71" fmla="*/ 1506119 h 3046461"/>
              <a:gd name="connsiteX72" fmla="*/ 397916 w 748525"/>
              <a:gd name="connsiteY72" fmla="*/ 1502935 h 3046461"/>
              <a:gd name="connsiteX73" fmla="*/ 311170 w 748525"/>
              <a:gd name="connsiteY73" fmla="*/ 1346156 h 3046461"/>
              <a:gd name="connsiteX74" fmla="*/ 314354 w 748525"/>
              <a:gd name="connsiteY74" fmla="*/ 1122130 h 3046461"/>
              <a:gd name="connsiteX75" fmla="*/ 322312 w 748525"/>
              <a:gd name="connsiteY75" fmla="*/ 1036179 h 3046461"/>
              <a:gd name="connsiteX76" fmla="*/ 328678 w 748525"/>
              <a:gd name="connsiteY76" fmla="*/ 1041352 h 3046461"/>
              <a:gd name="connsiteX77" fmla="*/ 410254 w 748525"/>
              <a:gd name="connsiteY77" fmla="*/ 1102233 h 3046461"/>
              <a:gd name="connsiteX78" fmla="*/ 493816 w 748525"/>
              <a:gd name="connsiteY78" fmla="*/ 1183010 h 3046461"/>
              <a:gd name="connsiteX79" fmla="*/ 513711 w 748525"/>
              <a:gd name="connsiteY79" fmla="*/ 1255035 h 3046461"/>
              <a:gd name="connsiteX80" fmla="*/ 522466 w 748525"/>
              <a:gd name="connsiteY80" fmla="*/ 1312334 h 3046461"/>
              <a:gd name="connsiteX81" fmla="*/ 523659 w 748525"/>
              <a:gd name="connsiteY81" fmla="*/ 1301591 h 3046461"/>
              <a:gd name="connsiteX82" fmla="*/ 524059 w 748525"/>
              <a:gd name="connsiteY82" fmla="*/ 696754 h 3046461"/>
              <a:gd name="connsiteX83" fmla="*/ 518885 w 748525"/>
              <a:gd name="connsiteY83" fmla="*/ 362901 h 3046461"/>
              <a:gd name="connsiteX84" fmla="*/ 506948 w 748525"/>
              <a:gd name="connsiteY84" fmla="*/ 328680 h 3046461"/>
              <a:gd name="connsiteX85" fmla="*/ 459594 w 748525"/>
              <a:gd name="connsiteY85" fmla="*/ 252678 h 3046461"/>
              <a:gd name="connsiteX86" fmla="*/ 450841 w 748525"/>
              <a:gd name="connsiteY86" fmla="*/ 134100 h 3046461"/>
              <a:gd name="connsiteX87" fmla="*/ 514109 w 748525"/>
              <a:gd name="connsiteY87" fmla="*/ 5969 h 3046461"/>
              <a:gd name="connsiteX88" fmla="*/ 517293 w 748525"/>
              <a:gd name="connsiteY88" fmla="*/ 0 h 3046461"/>
              <a:gd name="connsiteX89" fmla="*/ 531619 w 748525"/>
              <a:gd name="connsiteY89" fmla="*/ 15519 h 3046461"/>
              <a:gd name="connsiteX90" fmla="*/ 601652 w 748525"/>
              <a:gd name="connsiteY90" fmla="*/ 137679 h 3046461"/>
              <a:gd name="connsiteX91" fmla="*/ 596081 w 748525"/>
              <a:gd name="connsiteY91" fmla="*/ 241138 h 3046461"/>
              <a:gd name="connsiteX92" fmla="*/ 530822 w 748525"/>
              <a:gd name="connsiteY92" fmla="*/ 346985 h 3046461"/>
              <a:gd name="connsiteX93" fmla="*/ 524853 w 748525"/>
              <a:gd name="connsiteY93" fmla="*/ 363298 h 3046461"/>
              <a:gd name="connsiteX94" fmla="*/ 530027 w 748525"/>
              <a:gd name="connsiteY94" fmla="*/ 1241903 h 3046461"/>
              <a:gd name="connsiteX95" fmla="*/ 510927 w 748525"/>
              <a:gd name="connsiteY95" fmla="*/ 1773920 h 3046461"/>
              <a:gd name="connsiteX96" fmla="*/ 387174 w 748525"/>
              <a:gd name="connsiteY96" fmla="*/ 2508475 h 3046461"/>
              <a:gd name="connsiteX97" fmla="*/ 366879 w 748525"/>
              <a:gd name="connsiteY97" fmla="*/ 2617903 h 3046461"/>
              <a:gd name="connsiteX98" fmla="*/ 290878 w 748525"/>
              <a:gd name="connsiteY98" fmla="*/ 2831586 h 3046461"/>
              <a:gd name="connsiteX99" fmla="*/ 189805 w 748525"/>
              <a:gd name="connsiteY99" fmla="*/ 3033729 h 3046461"/>
              <a:gd name="connsiteX100" fmla="*/ 181449 w 748525"/>
              <a:gd name="connsiteY100" fmla="*/ 3046461 h 3046461"/>
              <a:gd name="connsiteX101" fmla="*/ 395530 w 748525"/>
              <a:gd name="connsiteY101" fmla="*/ 2236299 h 3046461"/>
              <a:gd name="connsiteX102" fmla="*/ 395132 w 748525"/>
              <a:gd name="connsiteY102" fmla="*/ 2353685 h 3046461"/>
              <a:gd name="connsiteX103" fmla="*/ 390756 w 748525"/>
              <a:gd name="connsiteY103" fmla="*/ 2471866 h 3046461"/>
              <a:gd name="connsiteX104" fmla="*/ 398314 w 748525"/>
              <a:gd name="connsiteY104" fmla="*/ 2445605 h 3046461"/>
              <a:gd name="connsiteX105" fmla="*/ 498192 w 748525"/>
              <a:gd name="connsiteY105" fmla="*/ 1865441 h 3046461"/>
              <a:gd name="connsiteX106" fmla="*/ 522069 w 748525"/>
              <a:gd name="connsiteY106" fmla="*/ 1376400 h 3046461"/>
              <a:gd name="connsiteX107" fmla="*/ 522069 w 748525"/>
              <a:gd name="connsiteY107" fmla="*/ 1353718 h 3046461"/>
              <a:gd name="connsiteX108" fmla="*/ 518487 w 748525"/>
              <a:gd name="connsiteY108" fmla="*/ 1365656 h 3046461"/>
              <a:gd name="connsiteX109" fmla="*/ 487847 w 748525"/>
              <a:gd name="connsiteY109" fmla="*/ 1340189 h 3046461"/>
              <a:gd name="connsiteX110" fmla="*/ 408662 w 748525"/>
              <a:gd name="connsiteY110" fmla="*/ 1292438 h 3046461"/>
              <a:gd name="connsiteX111" fmla="*/ 314354 w 748525"/>
              <a:gd name="connsiteY111" fmla="*/ 1122130 h 3046461"/>
              <a:gd name="connsiteX112" fmla="*/ 323109 w 748525"/>
              <a:gd name="connsiteY112" fmla="*/ 824087 h 3046461"/>
              <a:gd name="connsiteX113" fmla="*/ 326293 w 748525"/>
              <a:gd name="connsiteY113" fmla="*/ 823292 h 3046461"/>
              <a:gd name="connsiteX114" fmla="*/ 337833 w 748525"/>
              <a:gd name="connsiteY114" fmla="*/ 836026 h 3046461"/>
              <a:gd name="connsiteX115" fmla="*/ 400702 w 748525"/>
              <a:gd name="connsiteY115" fmla="*/ 882582 h 3046461"/>
              <a:gd name="connsiteX116" fmla="*/ 452830 w 748525"/>
              <a:gd name="connsiteY116" fmla="*/ 912425 h 3046461"/>
              <a:gd name="connsiteX117" fmla="*/ 501375 w 748525"/>
              <a:gd name="connsiteY117" fmla="*/ 986040 h 3046461"/>
              <a:gd name="connsiteX118" fmla="*/ 520875 w 748525"/>
              <a:gd name="connsiteY118" fmla="*/ 1140831 h 3046461"/>
              <a:gd name="connsiteX119" fmla="*/ 519681 w 748525"/>
              <a:gd name="connsiteY119" fmla="*/ 1151574 h 3046461"/>
              <a:gd name="connsiteX120" fmla="*/ 512518 w 748525"/>
              <a:gd name="connsiteY120" fmla="*/ 1145605 h 3046461"/>
              <a:gd name="connsiteX121" fmla="*/ 432935 w 748525"/>
              <a:gd name="connsiteY121" fmla="*/ 1089499 h 3046461"/>
              <a:gd name="connsiteX122" fmla="*/ 404681 w 748525"/>
              <a:gd name="connsiteY122" fmla="*/ 1074378 h 3046461"/>
              <a:gd name="connsiteX123" fmla="*/ 315151 w 748525"/>
              <a:gd name="connsiteY123" fmla="*/ 912028 h 3046461"/>
              <a:gd name="connsiteX124" fmla="*/ 323109 w 748525"/>
              <a:gd name="connsiteY124" fmla="*/ 824087 h 3046461"/>
              <a:gd name="connsiteX125" fmla="*/ 317488 w 748525"/>
              <a:gd name="connsiteY125" fmla="*/ 678001 h 3046461"/>
              <a:gd name="connsiteX126" fmla="*/ 325893 w 748525"/>
              <a:gd name="connsiteY126" fmla="*/ 606028 h 3046461"/>
              <a:gd name="connsiteX127" fmla="*/ 335841 w 748525"/>
              <a:gd name="connsiteY127" fmla="*/ 620352 h 3046461"/>
              <a:gd name="connsiteX128" fmla="*/ 396326 w 748525"/>
              <a:gd name="connsiteY128" fmla="*/ 667705 h 3046461"/>
              <a:gd name="connsiteX129" fmla="*/ 512518 w 748525"/>
              <a:gd name="connsiteY129" fmla="*/ 809363 h 3046461"/>
              <a:gd name="connsiteX130" fmla="*/ 522068 w 748525"/>
              <a:gd name="connsiteY130" fmla="*/ 929139 h 3046461"/>
              <a:gd name="connsiteX131" fmla="*/ 521670 w 748525"/>
              <a:gd name="connsiteY131" fmla="*/ 940279 h 3046461"/>
              <a:gd name="connsiteX132" fmla="*/ 512120 w 748525"/>
              <a:gd name="connsiteY132" fmla="*/ 932321 h 3046461"/>
              <a:gd name="connsiteX133" fmla="*/ 431740 w 748525"/>
              <a:gd name="connsiteY133" fmla="*/ 876612 h 3046461"/>
              <a:gd name="connsiteX134" fmla="*/ 382399 w 748525"/>
              <a:gd name="connsiteY134" fmla="*/ 849156 h 3046461"/>
              <a:gd name="connsiteX135" fmla="*/ 317140 w 748525"/>
              <a:gd name="connsiteY135" fmla="*/ 747288 h 3046461"/>
              <a:gd name="connsiteX136" fmla="*/ 317488 w 748525"/>
              <a:gd name="connsiteY136" fmla="*/ 678001 h 3046461"/>
              <a:gd name="connsiteX137" fmla="*/ 325495 w 748525"/>
              <a:gd name="connsiteY137" fmla="*/ 401897 h 3046461"/>
              <a:gd name="connsiteX138" fmla="*/ 327882 w 748525"/>
              <a:gd name="connsiteY138" fmla="*/ 397918 h 3046461"/>
              <a:gd name="connsiteX139" fmla="*/ 395131 w 748525"/>
              <a:gd name="connsiteY139" fmla="*/ 456811 h 3046461"/>
              <a:gd name="connsiteX140" fmla="*/ 411047 w 748525"/>
              <a:gd name="connsiteY140" fmla="*/ 463972 h 3046461"/>
              <a:gd name="connsiteX141" fmla="*/ 506945 w 748525"/>
              <a:gd name="connsiteY141" fmla="*/ 576981 h 3046461"/>
              <a:gd name="connsiteX142" fmla="*/ 522861 w 748525"/>
              <a:gd name="connsiteY142" fmla="*/ 712273 h 3046461"/>
              <a:gd name="connsiteX143" fmla="*/ 521269 w 748525"/>
              <a:gd name="connsiteY143" fmla="*/ 729384 h 3046461"/>
              <a:gd name="connsiteX144" fmla="*/ 512914 w 748525"/>
              <a:gd name="connsiteY144" fmla="*/ 722618 h 3046461"/>
              <a:gd name="connsiteX145" fmla="*/ 434126 w 748525"/>
              <a:gd name="connsiteY145" fmla="*/ 667309 h 3046461"/>
              <a:gd name="connsiteX146" fmla="*/ 384783 w 748525"/>
              <a:gd name="connsiteY146" fmla="*/ 640251 h 3046461"/>
              <a:gd name="connsiteX147" fmla="*/ 317537 w 748525"/>
              <a:gd name="connsiteY147" fmla="*/ 532812 h 3046461"/>
              <a:gd name="connsiteX148" fmla="*/ 325495 w 748525"/>
              <a:gd name="connsiteY148" fmla="*/ 401897 h 3046461"/>
              <a:gd name="connsiteX149" fmla="*/ 322312 w 748525"/>
              <a:gd name="connsiteY149" fmla="*/ 190207 h 3046461"/>
              <a:gd name="connsiteX150" fmla="*/ 399907 w 748525"/>
              <a:gd name="connsiteY150" fmla="*/ 251089 h 3046461"/>
              <a:gd name="connsiteX151" fmla="*/ 511722 w 748525"/>
              <a:gd name="connsiteY151" fmla="*/ 438905 h 3046461"/>
              <a:gd name="connsiteX152" fmla="*/ 518088 w 748525"/>
              <a:gd name="connsiteY152" fmla="*/ 530425 h 3046461"/>
              <a:gd name="connsiteX153" fmla="*/ 512517 w 748525"/>
              <a:gd name="connsiteY153" fmla="*/ 531620 h 3046461"/>
              <a:gd name="connsiteX154" fmla="*/ 405479 w 748525"/>
              <a:gd name="connsiteY154" fmla="*/ 443282 h 3046461"/>
              <a:gd name="connsiteX155" fmla="*/ 314354 w 748525"/>
              <a:gd name="connsiteY155" fmla="*/ 293266 h 3046461"/>
              <a:gd name="connsiteX156" fmla="*/ 322312 w 748525"/>
              <a:gd name="connsiteY156" fmla="*/ 190207 h 3046461"/>
              <a:gd name="connsiteX157" fmla="*/ 0 w 748525"/>
              <a:gd name="connsiteY157" fmla="*/ 832444 h 3046461"/>
              <a:gd name="connsiteX158" fmla="*/ 68440 w 748525"/>
              <a:gd name="connsiteY158" fmla="*/ 942667 h 3046461"/>
              <a:gd name="connsiteX159" fmla="*/ 329078 w 748525"/>
              <a:gd name="connsiteY159" fmla="*/ 1498559 h 3046461"/>
              <a:gd name="connsiteX160" fmla="*/ 405080 w 748525"/>
              <a:gd name="connsiteY160" fmla="*/ 2064798 h 3046461"/>
              <a:gd name="connsiteX161" fmla="*/ 396327 w 748525"/>
              <a:gd name="connsiteY161" fmla="*/ 2193324 h 3046461"/>
              <a:gd name="connsiteX162" fmla="*/ 393540 w 748525"/>
              <a:gd name="connsiteY162" fmla="*/ 2206456 h 3046461"/>
              <a:gd name="connsiteX163" fmla="*/ 384387 w 748525"/>
              <a:gd name="connsiteY163" fmla="*/ 2101804 h 3046461"/>
              <a:gd name="connsiteX164" fmla="*/ 288888 w 748525"/>
              <a:gd name="connsiteY164" fmla="*/ 1646188 h 3046461"/>
              <a:gd name="connsiteX165" fmla="*/ 6366 w 748525"/>
              <a:gd name="connsiteY165" fmla="*/ 858308 h 3046461"/>
              <a:gd name="connsiteX166" fmla="*/ 0 w 748525"/>
              <a:gd name="connsiteY166" fmla="*/ 832444 h 304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748525" h="3046461">
                <a:moveTo>
                  <a:pt x="534053" y="1515419"/>
                </a:moveTo>
                <a:cubicBezTo>
                  <a:pt x="535495" y="1495772"/>
                  <a:pt x="538380" y="1476673"/>
                  <a:pt x="542359" y="1457574"/>
                </a:cubicBezTo>
                <a:cubicBezTo>
                  <a:pt x="543554" y="1452797"/>
                  <a:pt x="544746" y="1448024"/>
                  <a:pt x="545941" y="1443247"/>
                </a:cubicBezTo>
                <a:cubicBezTo>
                  <a:pt x="559073" y="1374407"/>
                  <a:pt x="598466" y="1328248"/>
                  <a:pt x="664522" y="1305569"/>
                </a:cubicBezTo>
                <a:cubicBezTo>
                  <a:pt x="688794" y="1297211"/>
                  <a:pt x="707099" y="1279305"/>
                  <a:pt x="724210" y="1261002"/>
                </a:cubicBezTo>
                <a:cubicBezTo>
                  <a:pt x="727392" y="1257421"/>
                  <a:pt x="730576" y="1253839"/>
                  <a:pt x="736147" y="1248268"/>
                </a:cubicBezTo>
                <a:cubicBezTo>
                  <a:pt x="738136" y="1267766"/>
                  <a:pt x="740921" y="1284479"/>
                  <a:pt x="741318" y="1301190"/>
                </a:cubicBezTo>
                <a:cubicBezTo>
                  <a:pt x="742116" y="1331830"/>
                  <a:pt x="743308" y="1362867"/>
                  <a:pt x="740523" y="1393507"/>
                </a:cubicBezTo>
                <a:cubicBezTo>
                  <a:pt x="736942" y="1432105"/>
                  <a:pt x="715455" y="1461553"/>
                  <a:pt x="682428" y="1482642"/>
                </a:cubicBezTo>
                <a:cubicBezTo>
                  <a:pt x="673275" y="1488211"/>
                  <a:pt x="664122" y="1493782"/>
                  <a:pt x="654572" y="1498559"/>
                </a:cubicBezTo>
                <a:cubicBezTo>
                  <a:pt x="612395" y="1518851"/>
                  <a:pt x="571010" y="1540738"/>
                  <a:pt x="534401" y="1576549"/>
                </a:cubicBezTo>
                <a:cubicBezTo>
                  <a:pt x="532610" y="1555261"/>
                  <a:pt x="532610" y="1535066"/>
                  <a:pt x="534053" y="1515419"/>
                </a:cubicBezTo>
                <a:close/>
                <a:moveTo>
                  <a:pt x="544051" y="1259708"/>
                </a:moveTo>
                <a:cubicBezTo>
                  <a:pt x="548528" y="1227875"/>
                  <a:pt x="556884" y="1197136"/>
                  <a:pt x="569418" y="1167094"/>
                </a:cubicBezTo>
                <a:cubicBezTo>
                  <a:pt x="583345" y="1133667"/>
                  <a:pt x="609608" y="1110988"/>
                  <a:pt x="641840" y="1096661"/>
                </a:cubicBezTo>
                <a:cubicBezTo>
                  <a:pt x="677651" y="1080745"/>
                  <a:pt x="709883" y="1061247"/>
                  <a:pt x="735747" y="1028618"/>
                </a:cubicBezTo>
                <a:cubicBezTo>
                  <a:pt x="737736" y="1043342"/>
                  <a:pt x="740523" y="1057666"/>
                  <a:pt x="741318" y="1072390"/>
                </a:cubicBezTo>
                <a:cubicBezTo>
                  <a:pt x="742910" y="1104619"/>
                  <a:pt x="745297" y="1136851"/>
                  <a:pt x="743308" y="1168686"/>
                </a:cubicBezTo>
                <a:cubicBezTo>
                  <a:pt x="740921" y="1208079"/>
                  <a:pt x="720228" y="1238321"/>
                  <a:pt x="687599" y="1260603"/>
                </a:cubicBezTo>
                <a:cubicBezTo>
                  <a:pt x="680836" y="1264982"/>
                  <a:pt x="674070" y="1269358"/>
                  <a:pt x="666909" y="1273337"/>
                </a:cubicBezTo>
                <a:cubicBezTo>
                  <a:pt x="623535" y="1297212"/>
                  <a:pt x="579366" y="1319496"/>
                  <a:pt x="541963" y="1358889"/>
                </a:cubicBezTo>
                <a:cubicBezTo>
                  <a:pt x="538978" y="1324469"/>
                  <a:pt x="539575" y="1291541"/>
                  <a:pt x="544051" y="1259708"/>
                </a:cubicBezTo>
                <a:close/>
                <a:moveTo>
                  <a:pt x="546339" y="1059159"/>
                </a:moveTo>
                <a:cubicBezTo>
                  <a:pt x="549323" y="1031902"/>
                  <a:pt x="554895" y="1005341"/>
                  <a:pt x="562655" y="978880"/>
                </a:cubicBezTo>
                <a:cubicBezTo>
                  <a:pt x="575387" y="935108"/>
                  <a:pt x="601650" y="902479"/>
                  <a:pt x="642635" y="883378"/>
                </a:cubicBezTo>
                <a:cubicBezTo>
                  <a:pt x="678846" y="866665"/>
                  <a:pt x="712668" y="847965"/>
                  <a:pt x="736942" y="811754"/>
                </a:cubicBezTo>
                <a:cubicBezTo>
                  <a:pt x="738534" y="816927"/>
                  <a:pt x="739726" y="819712"/>
                  <a:pt x="740126" y="822498"/>
                </a:cubicBezTo>
                <a:cubicBezTo>
                  <a:pt x="742910" y="859504"/>
                  <a:pt x="747287" y="896113"/>
                  <a:pt x="748481" y="933119"/>
                </a:cubicBezTo>
                <a:cubicBezTo>
                  <a:pt x="749676" y="985643"/>
                  <a:pt x="726597" y="1025833"/>
                  <a:pt x="680836" y="1052892"/>
                </a:cubicBezTo>
                <a:cubicBezTo>
                  <a:pt x="670091" y="1059258"/>
                  <a:pt x="659348" y="1065226"/>
                  <a:pt x="648206" y="1071195"/>
                </a:cubicBezTo>
                <a:cubicBezTo>
                  <a:pt x="611598" y="1090295"/>
                  <a:pt x="576979" y="1112182"/>
                  <a:pt x="545544" y="1143617"/>
                </a:cubicBezTo>
                <a:cubicBezTo>
                  <a:pt x="542957" y="1114370"/>
                  <a:pt x="543355" y="1086416"/>
                  <a:pt x="546339" y="1059159"/>
                </a:cubicBezTo>
                <a:close/>
                <a:moveTo>
                  <a:pt x="545544" y="838414"/>
                </a:moveTo>
                <a:cubicBezTo>
                  <a:pt x="548331" y="814142"/>
                  <a:pt x="554697" y="790266"/>
                  <a:pt x="561063" y="766392"/>
                </a:cubicBezTo>
                <a:cubicBezTo>
                  <a:pt x="572602" y="722620"/>
                  <a:pt x="598866" y="689990"/>
                  <a:pt x="639453" y="671290"/>
                </a:cubicBezTo>
                <a:cubicBezTo>
                  <a:pt x="676062" y="654577"/>
                  <a:pt x="709883" y="634682"/>
                  <a:pt x="734555" y="601652"/>
                </a:cubicBezTo>
                <a:cubicBezTo>
                  <a:pt x="734952" y="601255"/>
                  <a:pt x="736147" y="601255"/>
                  <a:pt x="738136" y="600857"/>
                </a:cubicBezTo>
                <a:cubicBezTo>
                  <a:pt x="743310" y="649403"/>
                  <a:pt x="752063" y="697948"/>
                  <a:pt x="744902" y="746894"/>
                </a:cubicBezTo>
                <a:cubicBezTo>
                  <a:pt x="739728" y="782705"/>
                  <a:pt x="721823" y="811753"/>
                  <a:pt x="691183" y="831651"/>
                </a:cubicBezTo>
                <a:cubicBezTo>
                  <a:pt x="673277" y="843587"/>
                  <a:pt x="653380" y="852340"/>
                  <a:pt x="635872" y="864280"/>
                </a:cubicBezTo>
                <a:cubicBezTo>
                  <a:pt x="606824" y="883378"/>
                  <a:pt x="578971" y="904070"/>
                  <a:pt x="550718" y="924365"/>
                </a:cubicBezTo>
                <a:cubicBezTo>
                  <a:pt x="549126" y="925557"/>
                  <a:pt x="547534" y="927149"/>
                  <a:pt x="545544" y="928344"/>
                </a:cubicBezTo>
                <a:cubicBezTo>
                  <a:pt x="543952" y="927947"/>
                  <a:pt x="542760" y="927947"/>
                  <a:pt x="541168" y="927547"/>
                </a:cubicBezTo>
                <a:cubicBezTo>
                  <a:pt x="542362" y="897704"/>
                  <a:pt x="542362" y="867859"/>
                  <a:pt x="545544" y="838414"/>
                </a:cubicBezTo>
                <a:close/>
                <a:moveTo>
                  <a:pt x="546191" y="622045"/>
                </a:moveTo>
                <a:cubicBezTo>
                  <a:pt x="549921" y="596777"/>
                  <a:pt x="555890" y="571807"/>
                  <a:pt x="563850" y="547136"/>
                </a:cubicBezTo>
                <a:cubicBezTo>
                  <a:pt x="576979" y="507346"/>
                  <a:pt x="602845" y="478695"/>
                  <a:pt x="639851" y="461585"/>
                </a:cubicBezTo>
                <a:cubicBezTo>
                  <a:pt x="676062" y="444871"/>
                  <a:pt x="709486" y="425374"/>
                  <a:pt x="733760" y="392744"/>
                </a:cubicBezTo>
                <a:cubicBezTo>
                  <a:pt x="734555" y="392347"/>
                  <a:pt x="736147" y="391949"/>
                  <a:pt x="741321" y="389960"/>
                </a:cubicBezTo>
                <a:cubicBezTo>
                  <a:pt x="742910" y="437710"/>
                  <a:pt x="746492" y="483869"/>
                  <a:pt x="745300" y="529628"/>
                </a:cubicBezTo>
                <a:cubicBezTo>
                  <a:pt x="744502" y="566636"/>
                  <a:pt x="726199" y="596876"/>
                  <a:pt x="695957" y="619161"/>
                </a:cubicBezTo>
                <a:cubicBezTo>
                  <a:pt x="687601" y="625129"/>
                  <a:pt x="679244" y="631098"/>
                  <a:pt x="670093" y="635872"/>
                </a:cubicBezTo>
                <a:cubicBezTo>
                  <a:pt x="626322" y="659748"/>
                  <a:pt x="581358" y="682030"/>
                  <a:pt x="544352" y="721028"/>
                </a:cubicBezTo>
                <a:cubicBezTo>
                  <a:pt x="543157" y="711478"/>
                  <a:pt x="542360" y="705110"/>
                  <a:pt x="541963" y="698744"/>
                </a:cubicBezTo>
                <a:cubicBezTo>
                  <a:pt x="540968" y="672879"/>
                  <a:pt x="542460" y="647313"/>
                  <a:pt x="546191" y="622045"/>
                </a:cubicBezTo>
                <a:close/>
                <a:moveTo>
                  <a:pt x="546936" y="424777"/>
                </a:moveTo>
                <a:cubicBezTo>
                  <a:pt x="552010" y="392546"/>
                  <a:pt x="561261" y="361508"/>
                  <a:pt x="576581" y="331466"/>
                </a:cubicBezTo>
                <a:cubicBezTo>
                  <a:pt x="595682" y="294062"/>
                  <a:pt x="622740" y="263423"/>
                  <a:pt x="658551" y="241535"/>
                </a:cubicBezTo>
                <a:cubicBezTo>
                  <a:pt x="686010" y="224824"/>
                  <a:pt x="712668" y="207316"/>
                  <a:pt x="735748" y="179063"/>
                </a:cubicBezTo>
                <a:cubicBezTo>
                  <a:pt x="736942" y="189408"/>
                  <a:pt x="737737" y="196571"/>
                  <a:pt x="738137" y="203735"/>
                </a:cubicBezTo>
                <a:cubicBezTo>
                  <a:pt x="739727" y="230396"/>
                  <a:pt x="742513" y="257054"/>
                  <a:pt x="742911" y="283715"/>
                </a:cubicBezTo>
                <a:cubicBezTo>
                  <a:pt x="744106" y="354148"/>
                  <a:pt x="711873" y="405081"/>
                  <a:pt x="649001" y="436118"/>
                </a:cubicBezTo>
                <a:cubicBezTo>
                  <a:pt x="618761" y="451239"/>
                  <a:pt x="590111" y="467555"/>
                  <a:pt x="567429" y="493419"/>
                </a:cubicBezTo>
                <a:cubicBezTo>
                  <a:pt x="560265" y="502969"/>
                  <a:pt x="552707" y="512917"/>
                  <a:pt x="542360" y="525251"/>
                </a:cubicBezTo>
                <a:cubicBezTo>
                  <a:pt x="540968" y="490434"/>
                  <a:pt x="541863" y="457008"/>
                  <a:pt x="546936" y="424777"/>
                </a:cubicBezTo>
                <a:close/>
                <a:moveTo>
                  <a:pt x="311170" y="1346156"/>
                </a:moveTo>
                <a:cubicBezTo>
                  <a:pt x="314354" y="1314721"/>
                  <a:pt x="317936" y="1283286"/>
                  <a:pt x="321915" y="1247473"/>
                </a:cubicBezTo>
                <a:cubicBezTo>
                  <a:pt x="327486" y="1254236"/>
                  <a:pt x="330270" y="1257818"/>
                  <a:pt x="333454" y="1260604"/>
                </a:cubicBezTo>
                <a:cubicBezTo>
                  <a:pt x="351360" y="1276123"/>
                  <a:pt x="366879" y="1296816"/>
                  <a:pt x="387571" y="1305171"/>
                </a:cubicBezTo>
                <a:cubicBezTo>
                  <a:pt x="463572" y="1335414"/>
                  <a:pt x="499386" y="1392315"/>
                  <a:pt x="508936" y="1470308"/>
                </a:cubicBezTo>
                <a:cubicBezTo>
                  <a:pt x="513709" y="1506914"/>
                  <a:pt x="518088" y="1543523"/>
                  <a:pt x="511323" y="1582918"/>
                </a:cubicBezTo>
                <a:cubicBezTo>
                  <a:pt x="479091" y="1549494"/>
                  <a:pt x="442482" y="1526414"/>
                  <a:pt x="403884" y="1506119"/>
                </a:cubicBezTo>
                <a:cubicBezTo>
                  <a:pt x="401895" y="1504925"/>
                  <a:pt x="399905" y="1503733"/>
                  <a:pt x="397916" y="1502935"/>
                </a:cubicBezTo>
                <a:cubicBezTo>
                  <a:pt x="331862" y="1471103"/>
                  <a:pt x="304009" y="1418179"/>
                  <a:pt x="311170" y="1346156"/>
                </a:cubicBezTo>
                <a:close/>
                <a:moveTo>
                  <a:pt x="314354" y="1122130"/>
                </a:moveTo>
                <a:cubicBezTo>
                  <a:pt x="317539" y="1094274"/>
                  <a:pt x="319528" y="1066421"/>
                  <a:pt x="322312" y="1036179"/>
                </a:cubicBezTo>
                <a:cubicBezTo>
                  <a:pt x="325894" y="1038965"/>
                  <a:pt x="327486" y="1040158"/>
                  <a:pt x="328678" y="1041352"/>
                </a:cubicBezTo>
                <a:cubicBezTo>
                  <a:pt x="350566" y="1068808"/>
                  <a:pt x="377624" y="1088703"/>
                  <a:pt x="410254" y="1102233"/>
                </a:cubicBezTo>
                <a:cubicBezTo>
                  <a:pt x="448452" y="1117751"/>
                  <a:pt x="479092" y="1143220"/>
                  <a:pt x="493816" y="1183010"/>
                </a:cubicBezTo>
                <a:cubicBezTo>
                  <a:pt x="502569" y="1206487"/>
                  <a:pt x="508540" y="1230761"/>
                  <a:pt x="513711" y="1255035"/>
                </a:cubicBezTo>
                <a:cubicBezTo>
                  <a:pt x="517690" y="1273736"/>
                  <a:pt x="518885" y="1292836"/>
                  <a:pt x="522466" y="1312334"/>
                </a:cubicBezTo>
                <a:cubicBezTo>
                  <a:pt x="522864" y="1308752"/>
                  <a:pt x="523659" y="1305173"/>
                  <a:pt x="523659" y="1301591"/>
                </a:cubicBezTo>
                <a:cubicBezTo>
                  <a:pt x="524059" y="1099846"/>
                  <a:pt x="524853" y="898102"/>
                  <a:pt x="524059" y="696754"/>
                </a:cubicBezTo>
                <a:cubicBezTo>
                  <a:pt x="523659" y="585337"/>
                  <a:pt x="520477" y="474319"/>
                  <a:pt x="518885" y="362901"/>
                </a:cubicBezTo>
                <a:cubicBezTo>
                  <a:pt x="518885" y="349769"/>
                  <a:pt x="514508" y="339822"/>
                  <a:pt x="506948" y="328680"/>
                </a:cubicBezTo>
                <a:cubicBezTo>
                  <a:pt x="489837" y="304408"/>
                  <a:pt x="473123" y="279339"/>
                  <a:pt x="459594" y="252678"/>
                </a:cubicBezTo>
                <a:cubicBezTo>
                  <a:pt x="440096" y="214875"/>
                  <a:pt x="438107" y="174687"/>
                  <a:pt x="450841" y="134100"/>
                </a:cubicBezTo>
                <a:cubicBezTo>
                  <a:pt x="464768" y="87941"/>
                  <a:pt x="487450" y="45761"/>
                  <a:pt x="514109" y="5969"/>
                </a:cubicBezTo>
                <a:cubicBezTo>
                  <a:pt x="514906" y="4376"/>
                  <a:pt x="515701" y="2784"/>
                  <a:pt x="517293" y="0"/>
                </a:cubicBezTo>
                <a:cubicBezTo>
                  <a:pt x="523261" y="6366"/>
                  <a:pt x="527638" y="10745"/>
                  <a:pt x="531619" y="15519"/>
                </a:cubicBezTo>
                <a:cubicBezTo>
                  <a:pt x="563452" y="51332"/>
                  <a:pt x="587326" y="91520"/>
                  <a:pt x="601652" y="137679"/>
                </a:cubicBezTo>
                <a:cubicBezTo>
                  <a:pt x="612795" y="173095"/>
                  <a:pt x="610805" y="206917"/>
                  <a:pt x="596081" y="241138"/>
                </a:cubicBezTo>
                <a:cubicBezTo>
                  <a:pt x="579368" y="279736"/>
                  <a:pt x="556688" y="313958"/>
                  <a:pt x="530822" y="346985"/>
                </a:cubicBezTo>
                <a:cubicBezTo>
                  <a:pt x="527240" y="351362"/>
                  <a:pt x="524456" y="357727"/>
                  <a:pt x="524853" y="363298"/>
                </a:cubicBezTo>
                <a:cubicBezTo>
                  <a:pt x="531619" y="656167"/>
                  <a:pt x="536393" y="949035"/>
                  <a:pt x="530027" y="1241903"/>
                </a:cubicBezTo>
                <a:cubicBezTo>
                  <a:pt x="526445" y="1419375"/>
                  <a:pt x="519680" y="1596846"/>
                  <a:pt x="510927" y="1773920"/>
                </a:cubicBezTo>
                <a:cubicBezTo>
                  <a:pt x="498590" y="2023414"/>
                  <a:pt x="458402" y="2268531"/>
                  <a:pt x="387174" y="2508475"/>
                </a:cubicBezTo>
                <a:cubicBezTo>
                  <a:pt x="376827" y="2543891"/>
                  <a:pt x="374440" y="2581295"/>
                  <a:pt x="366879" y="2617903"/>
                </a:cubicBezTo>
                <a:cubicBezTo>
                  <a:pt x="351360" y="2692713"/>
                  <a:pt x="331863" y="2767122"/>
                  <a:pt x="290878" y="2831586"/>
                </a:cubicBezTo>
                <a:cubicBezTo>
                  <a:pt x="250290" y="2896048"/>
                  <a:pt x="222037" y="2965683"/>
                  <a:pt x="189805" y="3033729"/>
                </a:cubicBezTo>
                <a:cubicBezTo>
                  <a:pt x="187815" y="3038105"/>
                  <a:pt x="185031" y="3042879"/>
                  <a:pt x="181449" y="3046461"/>
                </a:cubicBezTo>
                <a:cubicBezTo>
                  <a:pt x="296449" y="2787417"/>
                  <a:pt x="358524" y="2515241"/>
                  <a:pt x="395530" y="2236299"/>
                </a:cubicBezTo>
                <a:cubicBezTo>
                  <a:pt x="395530" y="2275297"/>
                  <a:pt x="396325" y="2314690"/>
                  <a:pt x="395132" y="2353685"/>
                </a:cubicBezTo>
                <a:cubicBezTo>
                  <a:pt x="394335" y="2393081"/>
                  <a:pt x="391551" y="2432076"/>
                  <a:pt x="390756" y="2471866"/>
                </a:cubicBezTo>
                <a:cubicBezTo>
                  <a:pt x="393143" y="2463114"/>
                  <a:pt x="395927" y="2454358"/>
                  <a:pt x="398314" y="2445605"/>
                </a:cubicBezTo>
                <a:cubicBezTo>
                  <a:pt x="450841" y="2255400"/>
                  <a:pt x="486255" y="2062409"/>
                  <a:pt x="498192" y="1865441"/>
                </a:cubicBezTo>
                <a:cubicBezTo>
                  <a:pt x="508140" y="1702693"/>
                  <a:pt x="514508" y="1539545"/>
                  <a:pt x="522069" y="1376400"/>
                </a:cubicBezTo>
                <a:cubicBezTo>
                  <a:pt x="522466" y="1370032"/>
                  <a:pt x="522069" y="1364063"/>
                  <a:pt x="522069" y="1353718"/>
                </a:cubicBezTo>
                <a:cubicBezTo>
                  <a:pt x="520477" y="1359687"/>
                  <a:pt x="519680" y="1362074"/>
                  <a:pt x="518487" y="1365656"/>
                </a:cubicBezTo>
                <a:cubicBezTo>
                  <a:pt x="508140" y="1356900"/>
                  <a:pt x="498590" y="1346953"/>
                  <a:pt x="487847" y="1340189"/>
                </a:cubicBezTo>
                <a:cubicBezTo>
                  <a:pt x="461981" y="1323476"/>
                  <a:pt x="436515" y="1305173"/>
                  <a:pt x="408662" y="1292438"/>
                </a:cubicBezTo>
                <a:cubicBezTo>
                  <a:pt x="334647" y="1258217"/>
                  <a:pt x="305999" y="1201316"/>
                  <a:pt x="314354" y="1122130"/>
                </a:cubicBezTo>
                <a:close/>
                <a:moveTo>
                  <a:pt x="323109" y="824087"/>
                </a:moveTo>
                <a:cubicBezTo>
                  <a:pt x="323904" y="823690"/>
                  <a:pt x="325098" y="823690"/>
                  <a:pt x="326293" y="823292"/>
                </a:cubicBezTo>
                <a:cubicBezTo>
                  <a:pt x="330272" y="827668"/>
                  <a:pt x="333854" y="831648"/>
                  <a:pt x="337833" y="836026"/>
                </a:cubicBezTo>
                <a:cubicBezTo>
                  <a:pt x="355341" y="855922"/>
                  <a:pt x="376031" y="871838"/>
                  <a:pt x="400702" y="882582"/>
                </a:cubicBezTo>
                <a:cubicBezTo>
                  <a:pt x="419008" y="890541"/>
                  <a:pt x="436516" y="900885"/>
                  <a:pt x="452830" y="912425"/>
                </a:cubicBezTo>
                <a:cubicBezTo>
                  <a:pt x="477899" y="930331"/>
                  <a:pt x="492622" y="956594"/>
                  <a:pt x="501375" y="986040"/>
                </a:cubicBezTo>
                <a:cubicBezTo>
                  <a:pt x="516896" y="1036577"/>
                  <a:pt x="524855" y="1087907"/>
                  <a:pt x="520875" y="1140831"/>
                </a:cubicBezTo>
                <a:cubicBezTo>
                  <a:pt x="520476" y="1143616"/>
                  <a:pt x="520078" y="1146800"/>
                  <a:pt x="519681" y="1151574"/>
                </a:cubicBezTo>
                <a:cubicBezTo>
                  <a:pt x="516497" y="1148789"/>
                  <a:pt x="514507" y="1147197"/>
                  <a:pt x="512518" y="1145605"/>
                </a:cubicBezTo>
                <a:cubicBezTo>
                  <a:pt x="485857" y="1126902"/>
                  <a:pt x="459595" y="1107802"/>
                  <a:pt x="432935" y="1089499"/>
                </a:cubicBezTo>
                <a:cubicBezTo>
                  <a:pt x="424179" y="1083530"/>
                  <a:pt x="414232" y="1079154"/>
                  <a:pt x="404681" y="1074378"/>
                </a:cubicBezTo>
                <a:cubicBezTo>
                  <a:pt x="334649" y="1042146"/>
                  <a:pt x="308385" y="986439"/>
                  <a:pt x="315151" y="912028"/>
                </a:cubicBezTo>
                <a:cubicBezTo>
                  <a:pt x="317935" y="882583"/>
                  <a:pt x="320325" y="853534"/>
                  <a:pt x="323109" y="824087"/>
                </a:cubicBezTo>
                <a:close/>
                <a:moveTo>
                  <a:pt x="317488" y="678001"/>
                </a:moveTo>
                <a:cubicBezTo>
                  <a:pt x="319428" y="654673"/>
                  <a:pt x="322710" y="630898"/>
                  <a:pt x="325893" y="606028"/>
                </a:cubicBezTo>
                <a:cubicBezTo>
                  <a:pt x="330670" y="612793"/>
                  <a:pt x="332659" y="616773"/>
                  <a:pt x="335841" y="620352"/>
                </a:cubicBezTo>
                <a:cubicBezTo>
                  <a:pt x="352952" y="639852"/>
                  <a:pt x="371257" y="658552"/>
                  <a:pt x="396326" y="667705"/>
                </a:cubicBezTo>
                <a:cubicBezTo>
                  <a:pt x="463177" y="691979"/>
                  <a:pt x="499786" y="740127"/>
                  <a:pt x="512518" y="809363"/>
                </a:cubicBezTo>
                <a:cubicBezTo>
                  <a:pt x="520078" y="849156"/>
                  <a:pt x="524455" y="888949"/>
                  <a:pt x="522068" y="929139"/>
                </a:cubicBezTo>
                <a:cubicBezTo>
                  <a:pt x="522465" y="932718"/>
                  <a:pt x="522068" y="935505"/>
                  <a:pt x="521670" y="940279"/>
                </a:cubicBezTo>
                <a:cubicBezTo>
                  <a:pt x="517294" y="936697"/>
                  <a:pt x="514905" y="934310"/>
                  <a:pt x="512120" y="932321"/>
                </a:cubicBezTo>
                <a:cubicBezTo>
                  <a:pt x="485459" y="913618"/>
                  <a:pt x="459196" y="894520"/>
                  <a:pt x="431740" y="876612"/>
                </a:cubicBezTo>
                <a:cubicBezTo>
                  <a:pt x="416221" y="866267"/>
                  <a:pt x="398713" y="858706"/>
                  <a:pt x="382399" y="849156"/>
                </a:cubicBezTo>
                <a:cubicBezTo>
                  <a:pt x="343801" y="826076"/>
                  <a:pt x="321119" y="792652"/>
                  <a:pt x="317140" y="747288"/>
                </a:cubicBezTo>
                <a:cubicBezTo>
                  <a:pt x="314952" y="724209"/>
                  <a:pt x="315549" y="701329"/>
                  <a:pt x="317488" y="678001"/>
                </a:cubicBezTo>
                <a:close/>
                <a:moveTo>
                  <a:pt x="325495" y="401897"/>
                </a:moveTo>
                <a:cubicBezTo>
                  <a:pt x="325893" y="400702"/>
                  <a:pt x="327085" y="399510"/>
                  <a:pt x="327882" y="397918"/>
                </a:cubicBezTo>
                <a:cubicBezTo>
                  <a:pt x="345788" y="423782"/>
                  <a:pt x="366878" y="444474"/>
                  <a:pt x="395131" y="456811"/>
                </a:cubicBezTo>
                <a:cubicBezTo>
                  <a:pt x="400302" y="459198"/>
                  <a:pt x="405873" y="461585"/>
                  <a:pt x="411047" y="463972"/>
                </a:cubicBezTo>
                <a:cubicBezTo>
                  <a:pt x="461582" y="485859"/>
                  <a:pt x="493416" y="522865"/>
                  <a:pt x="506945" y="576981"/>
                </a:cubicBezTo>
                <a:cubicBezTo>
                  <a:pt x="518085" y="621548"/>
                  <a:pt x="525248" y="666114"/>
                  <a:pt x="522861" y="712273"/>
                </a:cubicBezTo>
                <a:cubicBezTo>
                  <a:pt x="522464" y="717447"/>
                  <a:pt x="522066" y="722618"/>
                  <a:pt x="521269" y="729384"/>
                </a:cubicBezTo>
                <a:cubicBezTo>
                  <a:pt x="517688" y="726199"/>
                  <a:pt x="515301" y="724210"/>
                  <a:pt x="512914" y="722618"/>
                </a:cubicBezTo>
                <a:cubicBezTo>
                  <a:pt x="486650" y="703917"/>
                  <a:pt x="460787" y="685214"/>
                  <a:pt x="434126" y="667309"/>
                </a:cubicBezTo>
                <a:cubicBezTo>
                  <a:pt x="418607" y="656961"/>
                  <a:pt x="401099" y="649401"/>
                  <a:pt x="384783" y="640251"/>
                </a:cubicBezTo>
                <a:cubicBezTo>
                  <a:pt x="343401" y="616374"/>
                  <a:pt x="317935" y="580960"/>
                  <a:pt x="317537" y="532812"/>
                </a:cubicBezTo>
                <a:cubicBezTo>
                  <a:pt x="317137" y="489040"/>
                  <a:pt x="322709" y="445669"/>
                  <a:pt x="325495" y="401897"/>
                </a:cubicBezTo>
                <a:close/>
                <a:moveTo>
                  <a:pt x="322312" y="190207"/>
                </a:moveTo>
                <a:cubicBezTo>
                  <a:pt x="344199" y="216868"/>
                  <a:pt x="372052" y="233578"/>
                  <a:pt x="399907" y="251089"/>
                </a:cubicBezTo>
                <a:cubicBezTo>
                  <a:pt x="468348" y="294858"/>
                  <a:pt x="500977" y="360912"/>
                  <a:pt x="511722" y="438905"/>
                </a:cubicBezTo>
                <a:cubicBezTo>
                  <a:pt x="515701" y="469148"/>
                  <a:pt x="516099" y="499785"/>
                  <a:pt x="518088" y="530425"/>
                </a:cubicBezTo>
                <a:cubicBezTo>
                  <a:pt x="516496" y="530825"/>
                  <a:pt x="514506" y="531222"/>
                  <a:pt x="512517" y="531620"/>
                </a:cubicBezTo>
                <a:cubicBezTo>
                  <a:pt x="486254" y="490635"/>
                  <a:pt x="448453" y="464769"/>
                  <a:pt x="405479" y="443282"/>
                </a:cubicBezTo>
                <a:cubicBezTo>
                  <a:pt x="344199" y="413041"/>
                  <a:pt x="313559" y="361709"/>
                  <a:pt x="314354" y="293266"/>
                </a:cubicBezTo>
                <a:cubicBezTo>
                  <a:pt x="314754" y="259047"/>
                  <a:pt x="318333" y="224825"/>
                  <a:pt x="322312" y="190207"/>
                </a:cubicBezTo>
                <a:close/>
                <a:moveTo>
                  <a:pt x="0" y="832444"/>
                </a:moveTo>
                <a:cubicBezTo>
                  <a:pt x="23079" y="869053"/>
                  <a:pt x="46556" y="905661"/>
                  <a:pt x="68440" y="942667"/>
                </a:cubicBezTo>
                <a:cubicBezTo>
                  <a:pt x="173889" y="1119344"/>
                  <a:pt x="263422" y="1303182"/>
                  <a:pt x="329078" y="1498559"/>
                </a:cubicBezTo>
                <a:cubicBezTo>
                  <a:pt x="391153" y="1682399"/>
                  <a:pt x="419006" y="1870613"/>
                  <a:pt x="405080" y="2064798"/>
                </a:cubicBezTo>
                <a:cubicBezTo>
                  <a:pt x="401895" y="2107773"/>
                  <a:pt x="399509" y="2150350"/>
                  <a:pt x="396327" y="2193324"/>
                </a:cubicBezTo>
                <a:cubicBezTo>
                  <a:pt x="395927" y="2196111"/>
                  <a:pt x="394735" y="2199693"/>
                  <a:pt x="393540" y="2206456"/>
                </a:cubicBezTo>
                <a:cubicBezTo>
                  <a:pt x="390356" y="2169053"/>
                  <a:pt x="387174" y="2135229"/>
                  <a:pt x="384387" y="2101804"/>
                </a:cubicBezTo>
                <a:cubicBezTo>
                  <a:pt x="370858" y="1946218"/>
                  <a:pt x="335842" y="1795009"/>
                  <a:pt x="288888" y="1646188"/>
                </a:cubicBezTo>
                <a:cubicBezTo>
                  <a:pt x="205324" y="1379583"/>
                  <a:pt x="107438" y="1118547"/>
                  <a:pt x="6366" y="858308"/>
                </a:cubicBezTo>
                <a:cubicBezTo>
                  <a:pt x="3184" y="850350"/>
                  <a:pt x="397" y="841994"/>
                  <a:pt x="0" y="832444"/>
                </a:cubicBezTo>
                <a:close/>
              </a:path>
            </a:pathLst>
          </a:custGeom>
          <a:solidFill>
            <a:schemeClr val="accent2"/>
          </a:solidFill>
          <a:ln w="164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8FD47FC-D4AB-4391-98C3-7E42AC4F76A7}"/>
              </a:ext>
            </a:extLst>
          </p:cNvPr>
          <p:cNvSpPr/>
          <p:nvPr userDrawn="1"/>
        </p:nvSpPr>
        <p:spPr>
          <a:xfrm rot="16516275" flipH="1">
            <a:off x="10266540" y="-970122"/>
            <a:ext cx="748525" cy="3046461"/>
          </a:xfrm>
          <a:custGeom>
            <a:avLst/>
            <a:gdLst>
              <a:gd name="connsiteX0" fmla="*/ 534053 w 748525"/>
              <a:gd name="connsiteY0" fmla="*/ 1515420 h 3046461"/>
              <a:gd name="connsiteX1" fmla="*/ 534401 w 748525"/>
              <a:gd name="connsiteY1" fmla="*/ 1576550 h 3046461"/>
              <a:gd name="connsiteX2" fmla="*/ 654572 w 748525"/>
              <a:gd name="connsiteY2" fmla="*/ 1498559 h 3046461"/>
              <a:gd name="connsiteX3" fmla="*/ 682428 w 748525"/>
              <a:gd name="connsiteY3" fmla="*/ 1482643 h 3046461"/>
              <a:gd name="connsiteX4" fmla="*/ 740523 w 748525"/>
              <a:gd name="connsiteY4" fmla="*/ 1393507 h 3046461"/>
              <a:gd name="connsiteX5" fmla="*/ 741318 w 748525"/>
              <a:gd name="connsiteY5" fmla="*/ 1301190 h 3046461"/>
              <a:gd name="connsiteX6" fmla="*/ 736147 w 748525"/>
              <a:gd name="connsiteY6" fmla="*/ 1248268 h 3046461"/>
              <a:gd name="connsiteX7" fmla="*/ 724210 w 748525"/>
              <a:gd name="connsiteY7" fmla="*/ 1261002 h 3046461"/>
              <a:gd name="connsiteX8" fmla="*/ 664522 w 748525"/>
              <a:gd name="connsiteY8" fmla="*/ 1305569 h 3046461"/>
              <a:gd name="connsiteX9" fmla="*/ 545941 w 748525"/>
              <a:gd name="connsiteY9" fmla="*/ 1443247 h 3046461"/>
              <a:gd name="connsiteX10" fmla="*/ 542359 w 748525"/>
              <a:gd name="connsiteY10" fmla="*/ 1457574 h 3046461"/>
              <a:gd name="connsiteX11" fmla="*/ 534053 w 748525"/>
              <a:gd name="connsiteY11" fmla="*/ 1515420 h 3046461"/>
              <a:gd name="connsiteX12" fmla="*/ 544051 w 748525"/>
              <a:gd name="connsiteY12" fmla="*/ 1259708 h 3046461"/>
              <a:gd name="connsiteX13" fmla="*/ 541963 w 748525"/>
              <a:gd name="connsiteY13" fmla="*/ 1358889 h 3046461"/>
              <a:gd name="connsiteX14" fmla="*/ 666909 w 748525"/>
              <a:gd name="connsiteY14" fmla="*/ 1273338 h 3046461"/>
              <a:gd name="connsiteX15" fmla="*/ 687599 w 748525"/>
              <a:gd name="connsiteY15" fmla="*/ 1260603 h 3046461"/>
              <a:gd name="connsiteX16" fmla="*/ 743308 w 748525"/>
              <a:gd name="connsiteY16" fmla="*/ 1168686 h 3046461"/>
              <a:gd name="connsiteX17" fmla="*/ 741318 w 748525"/>
              <a:gd name="connsiteY17" fmla="*/ 1072390 h 3046461"/>
              <a:gd name="connsiteX18" fmla="*/ 735747 w 748525"/>
              <a:gd name="connsiteY18" fmla="*/ 1028618 h 3046461"/>
              <a:gd name="connsiteX19" fmla="*/ 641840 w 748525"/>
              <a:gd name="connsiteY19" fmla="*/ 1096662 h 3046461"/>
              <a:gd name="connsiteX20" fmla="*/ 569418 w 748525"/>
              <a:gd name="connsiteY20" fmla="*/ 1167094 h 3046461"/>
              <a:gd name="connsiteX21" fmla="*/ 544051 w 748525"/>
              <a:gd name="connsiteY21" fmla="*/ 1259708 h 3046461"/>
              <a:gd name="connsiteX22" fmla="*/ 546339 w 748525"/>
              <a:gd name="connsiteY22" fmla="*/ 1059159 h 3046461"/>
              <a:gd name="connsiteX23" fmla="*/ 545544 w 748525"/>
              <a:gd name="connsiteY23" fmla="*/ 1143616 h 3046461"/>
              <a:gd name="connsiteX24" fmla="*/ 648206 w 748525"/>
              <a:gd name="connsiteY24" fmla="*/ 1071195 h 3046461"/>
              <a:gd name="connsiteX25" fmla="*/ 680836 w 748525"/>
              <a:gd name="connsiteY25" fmla="*/ 1052892 h 3046461"/>
              <a:gd name="connsiteX26" fmla="*/ 748481 w 748525"/>
              <a:gd name="connsiteY26" fmla="*/ 933118 h 3046461"/>
              <a:gd name="connsiteX27" fmla="*/ 740126 w 748525"/>
              <a:gd name="connsiteY27" fmla="*/ 822499 h 3046461"/>
              <a:gd name="connsiteX28" fmla="*/ 736942 w 748525"/>
              <a:gd name="connsiteY28" fmla="*/ 811754 h 3046461"/>
              <a:gd name="connsiteX29" fmla="*/ 642635 w 748525"/>
              <a:gd name="connsiteY29" fmla="*/ 883379 h 3046461"/>
              <a:gd name="connsiteX30" fmla="*/ 562655 w 748525"/>
              <a:gd name="connsiteY30" fmla="*/ 978880 h 3046461"/>
              <a:gd name="connsiteX31" fmla="*/ 546339 w 748525"/>
              <a:gd name="connsiteY31" fmla="*/ 1059159 h 3046461"/>
              <a:gd name="connsiteX32" fmla="*/ 545544 w 748525"/>
              <a:gd name="connsiteY32" fmla="*/ 838414 h 3046461"/>
              <a:gd name="connsiteX33" fmla="*/ 541168 w 748525"/>
              <a:gd name="connsiteY33" fmla="*/ 927547 h 3046461"/>
              <a:gd name="connsiteX34" fmla="*/ 545544 w 748525"/>
              <a:gd name="connsiteY34" fmla="*/ 928344 h 3046461"/>
              <a:gd name="connsiteX35" fmla="*/ 550718 w 748525"/>
              <a:gd name="connsiteY35" fmla="*/ 924365 h 3046461"/>
              <a:gd name="connsiteX36" fmla="*/ 635872 w 748525"/>
              <a:gd name="connsiteY36" fmla="*/ 864279 h 3046461"/>
              <a:gd name="connsiteX37" fmla="*/ 691183 w 748525"/>
              <a:gd name="connsiteY37" fmla="*/ 831650 h 3046461"/>
              <a:gd name="connsiteX38" fmla="*/ 744902 w 748525"/>
              <a:gd name="connsiteY38" fmla="*/ 746894 h 3046461"/>
              <a:gd name="connsiteX39" fmla="*/ 738136 w 748525"/>
              <a:gd name="connsiteY39" fmla="*/ 600858 h 3046461"/>
              <a:gd name="connsiteX40" fmla="*/ 734555 w 748525"/>
              <a:gd name="connsiteY40" fmla="*/ 601652 h 3046461"/>
              <a:gd name="connsiteX41" fmla="*/ 639453 w 748525"/>
              <a:gd name="connsiteY41" fmla="*/ 671290 h 3046461"/>
              <a:gd name="connsiteX42" fmla="*/ 561063 w 748525"/>
              <a:gd name="connsiteY42" fmla="*/ 766392 h 3046461"/>
              <a:gd name="connsiteX43" fmla="*/ 545544 w 748525"/>
              <a:gd name="connsiteY43" fmla="*/ 838414 h 3046461"/>
              <a:gd name="connsiteX44" fmla="*/ 546191 w 748525"/>
              <a:gd name="connsiteY44" fmla="*/ 622044 h 3046461"/>
              <a:gd name="connsiteX45" fmla="*/ 541963 w 748525"/>
              <a:gd name="connsiteY45" fmla="*/ 698743 h 3046461"/>
              <a:gd name="connsiteX46" fmla="*/ 544352 w 748525"/>
              <a:gd name="connsiteY46" fmla="*/ 721027 h 3046461"/>
              <a:gd name="connsiteX47" fmla="*/ 670093 w 748525"/>
              <a:gd name="connsiteY47" fmla="*/ 635871 h 3046461"/>
              <a:gd name="connsiteX48" fmla="*/ 695957 w 748525"/>
              <a:gd name="connsiteY48" fmla="*/ 619160 h 3046461"/>
              <a:gd name="connsiteX49" fmla="*/ 745300 w 748525"/>
              <a:gd name="connsiteY49" fmla="*/ 529626 h 3046461"/>
              <a:gd name="connsiteX50" fmla="*/ 741321 w 748525"/>
              <a:gd name="connsiteY50" fmla="*/ 389959 h 3046461"/>
              <a:gd name="connsiteX51" fmla="*/ 733760 w 748525"/>
              <a:gd name="connsiteY51" fmla="*/ 392743 h 3046461"/>
              <a:gd name="connsiteX52" fmla="*/ 639851 w 748525"/>
              <a:gd name="connsiteY52" fmla="*/ 461584 h 3046461"/>
              <a:gd name="connsiteX53" fmla="*/ 563850 w 748525"/>
              <a:gd name="connsiteY53" fmla="*/ 547136 h 3046461"/>
              <a:gd name="connsiteX54" fmla="*/ 546191 w 748525"/>
              <a:gd name="connsiteY54" fmla="*/ 622044 h 3046461"/>
              <a:gd name="connsiteX55" fmla="*/ 546936 w 748525"/>
              <a:gd name="connsiteY55" fmla="*/ 424777 h 3046461"/>
              <a:gd name="connsiteX56" fmla="*/ 542360 w 748525"/>
              <a:gd name="connsiteY56" fmla="*/ 525252 h 3046461"/>
              <a:gd name="connsiteX57" fmla="*/ 567429 w 748525"/>
              <a:gd name="connsiteY57" fmla="*/ 493419 h 3046461"/>
              <a:gd name="connsiteX58" fmla="*/ 649001 w 748525"/>
              <a:gd name="connsiteY58" fmla="*/ 436118 h 3046461"/>
              <a:gd name="connsiteX59" fmla="*/ 742911 w 748525"/>
              <a:gd name="connsiteY59" fmla="*/ 283715 h 3046461"/>
              <a:gd name="connsiteX60" fmla="*/ 738137 w 748525"/>
              <a:gd name="connsiteY60" fmla="*/ 203734 h 3046461"/>
              <a:gd name="connsiteX61" fmla="*/ 735748 w 748525"/>
              <a:gd name="connsiteY61" fmla="*/ 179063 h 3046461"/>
              <a:gd name="connsiteX62" fmla="*/ 658551 w 748525"/>
              <a:gd name="connsiteY62" fmla="*/ 241535 h 3046461"/>
              <a:gd name="connsiteX63" fmla="*/ 576581 w 748525"/>
              <a:gd name="connsiteY63" fmla="*/ 331466 h 3046461"/>
              <a:gd name="connsiteX64" fmla="*/ 546936 w 748525"/>
              <a:gd name="connsiteY64" fmla="*/ 424777 h 3046461"/>
              <a:gd name="connsiteX65" fmla="*/ 311170 w 748525"/>
              <a:gd name="connsiteY65" fmla="*/ 1346156 h 3046461"/>
              <a:gd name="connsiteX66" fmla="*/ 397916 w 748525"/>
              <a:gd name="connsiteY66" fmla="*/ 1502935 h 3046461"/>
              <a:gd name="connsiteX67" fmla="*/ 403884 w 748525"/>
              <a:gd name="connsiteY67" fmla="*/ 1506120 h 3046461"/>
              <a:gd name="connsiteX68" fmla="*/ 511323 w 748525"/>
              <a:gd name="connsiteY68" fmla="*/ 1582918 h 3046461"/>
              <a:gd name="connsiteX69" fmla="*/ 508936 w 748525"/>
              <a:gd name="connsiteY69" fmla="*/ 1470309 h 3046461"/>
              <a:gd name="connsiteX70" fmla="*/ 387571 w 748525"/>
              <a:gd name="connsiteY70" fmla="*/ 1305171 h 3046461"/>
              <a:gd name="connsiteX71" fmla="*/ 333454 w 748525"/>
              <a:gd name="connsiteY71" fmla="*/ 1260604 h 3046461"/>
              <a:gd name="connsiteX72" fmla="*/ 321915 w 748525"/>
              <a:gd name="connsiteY72" fmla="*/ 1247473 h 3046461"/>
              <a:gd name="connsiteX73" fmla="*/ 311170 w 748525"/>
              <a:gd name="connsiteY73" fmla="*/ 1346156 h 3046461"/>
              <a:gd name="connsiteX74" fmla="*/ 314355 w 748525"/>
              <a:gd name="connsiteY74" fmla="*/ 1122130 h 3046461"/>
              <a:gd name="connsiteX75" fmla="*/ 408662 w 748525"/>
              <a:gd name="connsiteY75" fmla="*/ 1292438 h 3046461"/>
              <a:gd name="connsiteX76" fmla="*/ 487847 w 748525"/>
              <a:gd name="connsiteY76" fmla="*/ 1340189 h 3046461"/>
              <a:gd name="connsiteX77" fmla="*/ 518487 w 748525"/>
              <a:gd name="connsiteY77" fmla="*/ 1365656 h 3046461"/>
              <a:gd name="connsiteX78" fmla="*/ 522069 w 748525"/>
              <a:gd name="connsiteY78" fmla="*/ 1353718 h 3046461"/>
              <a:gd name="connsiteX79" fmla="*/ 522069 w 748525"/>
              <a:gd name="connsiteY79" fmla="*/ 1376400 h 3046461"/>
              <a:gd name="connsiteX80" fmla="*/ 498192 w 748525"/>
              <a:gd name="connsiteY80" fmla="*/ 1865441 h 3046461"/>
              <a:gd name="connsiteX81" fmla="*/ 398314 w 748525"/>
              <a:gd name="connsiteY81" fmla="*/ 2445606 h 3046461"/>
              <a:gd name="connsiteX82" fmla="*/ 390756 w 748525"/>
              <a:gd name="connsiteY82" fmla="*/ 2471867 h 3046461"/>
              <a:gd name="connsiteX83" fmla="*/ 395132 w 748525"/>
              <a:gd name="connsiteY83" fmla="*/ 2353686 h 3046461"/>
              <a:gd name="connsiteX84" fmla="*/ 395530 w 748525"/>
              <a:gd name="connsiteY84" fmla="*/ 2236299 h 3046461"/>
              <a:gd name="connsiteX85" fmla="*/ 181449 w 748525"/>
              <a:gd name="connsiteY85" fmla="*/ 3046461 h 3046461"/>
              <a:gd name="connsiteX86" fmla="*/ 189805 w 748525"/>
              <a:gd name="connsiteY86" fmla="*/ 3033730 h 3046461"/>
              <a:gd name="connsiteX87" fmla="*/ 290877 w 748525"/>
              <a:gd name="connsiteY87" fmla="*/ 2831586 h 3046461"/>
              <a:gd name="connsiteX88" fmla="*/ 366879 w 748525"/>
              <a:gd name="connsiteY88" fmla="*/ 2617904 h 3046461"/>
              <a:gd name="connsiteX89" fmla="*/ 387174 w 748525"/>
              <a:gd name="connsiteY89" fmla="*/ 2508476 h 3046461"/>
              <a:gd name="connsiteX90" fmla="*/ 510927 w 748525"/>
              <a:gd name="connsiteY90" fmla="*/ 1773921 h 3046461"/>
              <a:gd name="connsiteX91" fmla="*/ 530027 w 748525"/>
              <a:gd name="connsiteY91" fmla="*/ 1241903 h 3046461"/>
              <a:gd name="connsiteX92" fmla="*/ 524853 w 748525"/>
              <a:gd name="connsiteY92" fmla="*/ 363298 h 3046461"/>
              <a:gd name="connsiteX93" fmla="*/ 530822 w 748525"/>
              <a:gd name="connsiteY93" fmla="*/ 346985 h 3046461"/>
              <a:gd name="connsiteX94" fmla="*/ 596081 w 748525"/>
              <a:gd name="connsiteY94" fmla="*/ 241139 h 3046461"/>
              <a:gd name="connsiteX95" fmla="*/ 601652 w 748525"/>
              <a:gd name="connsiteY95" fmla="*/ 137679 h 3046461"/>
              <a:gd name="connsiteX96" fmla="*/ 531619 w 748525"/>
              <a:gd name="connsiteY96" fmla="*/ 15518 h 3046461"/>
              <a:gd name="connsiteX97" fmla="*/ 517293 w 748525"/>
              <a:gd name="connsiteY97" fmla="*/ 0 h 3046461"/>
              <a:gd name="connsiteX98" fmla="*/ 514109 w 748525"/>
              <a:gd name="connsiteY98" fmla="*/ 5968 h 3046461"/>
              <a:gd name="connsiteX99" fmla="*/ 450841 w 748525"/>
              <a:gd name="connsiteY99" fmla="*/ 134100 h 3046461"/>
              <a:gd name="connsiteX100" fmla="*/ 459594 w 748525"/>
              <a:gd name="connsiteY100" fmla="*/ 252678 h 3046461"/>
              <a:gd name="connsiteX101" fmla="*/ 506948 w 748525"/>
              <a:gd name="connsiteY101" fmla="*/ 328679 h 3046461"/>
              <a:gd name="connsiteX102" fmla="*/ 518885 w 748525"/>
              <a:gd name="connsiteY102" fmla="*/ 362901 h 3046461"/>
              <a:gd name="connsiteX103" fmla="*/ 524058 w 748525"/>
              <a:gd name="connsiteY103" fmla="*/ 696755 h 3046461"/>
              <a:gd name="connsiteX104" fmla="*/ 523659 w 748525"/>
              <a:gd name="connsiteY104" fmla="*/ 1301591 h 3046461"/>
              <a:gd name="connsiteX105" fmla="*/ 522466 w 748525"/>
              <a:gd name="connsiteY105" fmla="*/ 1312334 h 3046461"/>
              <a:gd name="connsiteX106" fmla="*/ 513711 w 748525"/>
              <a:gd name="connsiteY106" fmla="*/ 1255035 h 3046461"/>
              <a:gd name="connsiteX107" fmla="*/ 493816 w 748525"/>
              <a:gd name="connsiteY107" fmla="*/ 1183011 h 3046461"/>
              <a:gd name="connsiteX108" fmla="*/ 410254 w 748525"/>
              <a:gd name="connsiteY108" fmla="*/ 1102233 h 3046461"/>
              <a:gd name="connsiteX109" fmla="*/ 328678 w 748525"/>
              <a:gd name="connsiteY109" fmla="*/ 1041352 h 3046461"/>
              <a:gd name="connsiteX110" fmla="*/ 322313 w 748525"/>
              <a:gd name="connsiteY110" fmla="*/ 1036178 h 3046461"/>
              <a:gd name="connsiteX111" fmla="*/ 314355 w 748525"/>
              <a:gd name="connsiteY111" fmla="*/ 1122130 h 3046461"/>
              <a:gd name="connsiteX112" fmla="*/ 323109 w 748525"/>
              <a:gd name="connsiteY112" fmla="*/ 824087 h 3046461"/>
              <a:gd name="connsiteX113" fmla="*/ 315151 w 748525"/>
              <a:gd name="connsiteY113" fmla="*/ 912028 h 3046461"/>
              <a:gd name="connsiteX114" fmla="*/ 404681 w 748525"/>
              <a:gd name="connsiteY114" fmla="*/ 1074377 h 3046461"/>
              <a:gd name="connsiteX115" fmla="*/ 432935 w 748525"/>
              <a:gd name="connsiteY115" fmla="*/ 1089499 h 3046461"/>
              <a:gd name="connsiteX116" fmla="*/ 512518 w 748525"/>
              <a:gd name="connsiteY116" fmla="*/ 1145605 h 3046461"/>
              <a:gd name="connsiteX117" fmla="*/ 519681 w 748525"/>
              <a:gd name="connsiteY117" fmla="*/ 1151574 h 3046461"/>
              <a:gd name="connsiteX118" fmla="*/ 520875 w 748525"/>
              <a:gd name="connsiteY118" fmla="*/ 1140831 h 3046461"/>
              <a:gd name="connsiteX119" fmla="*/ 501375 w 748525"/>
              <a:gd name="connsiteY119" fmla="*/ 986039 h 3046461"/>
              <a:gd name="connsiteX120" fmla="*/ 452830 w 748525"/>
              <a:gd name="connsiteY120" fmla="*/ 912425 h 3046461"/>
              <a:gd name="connsiteX121" fmla="*/ 400702 w 748525"/>
              <a:gd name="connsiteY121" fmla="*/ 882583 h 3046461"/>
              <a:gd name="connsiteX122" fmla="*/ 337833 w 748525"/>
              <a:gd name="connsiteY122" fmla="*/ 836026 h 3046461"/>
              <a:gd name="connsiteX123" fmla="*/ 326293 w 748525"/>
              <a:gd name="connsiteY123" fmla="*/ 823292 h 3046461"/>
              <a:gd name="connsiteX124" fmla="*/ 323109 w 748525"/>
              <a:gd name="connsiteY124" fmla="*/ 824087 h 3046461"/>
              <a:gd name="connsiteX125" fmla="*/ 317488 w 748525"/>
              <a:gd name="connsiteY125" fmla="*/ 678001 h 3046461"/>
              <a:gd name="connsiteX126" fmla="*/ 317140 w 748525"/>
              <a:gd name="connsiteY126" fmla="*/ 747289 h 3046461"/>
              <a:gd name="connsiteX127" fmla="*/ 382399 w 748525"/>
              <a:gd name="connsiteY127" fmla="*/ 849156 h 3046461"/>
              <a:gd name="connsiteX128" fmla="*/ 431740 w 748525"/>
              <a:gd name="connsiteY128" fmla="*/ 876612 h 3046461"/>
              <a:gd name="connsiteX129" fmla="*/ 512120 w 748525"/>
              <a:gd name="connsiteY129" fmla="*/ 932321 h 3046461"/>
              <a:gd name="connsiteX130" fmla="*/ 521670 w 748525"/>
              <a:gd name="connsiteY130" fmla="*/ 940279 h 3046461"/>
              <a:gd name="connsiteX131" fmla="*/ 522068 w 748525"/>
              <a:gd name="connsiteY131" fmla="*/ 929139 h 3046461"/>
              <a:gd name="connsiteX132" fmla="*/ 512518 w 748525"/>
              <a:gd name="connsiteY132" fmla="*/ 809364 h 3046461"/>
              <a:gd name="connsiteX133" fmla="*/ 396326 w 748525"/>
              <a:gd name="connsiteY133" fmla="*/ 667705 h 3046461"/>
              <a:gd name="connsiteX134" fmla="*/ 335841 w 748525"/>
              <a:gd name="connsiteY134" fmla="*/ 620352 h 3046461"/>
              <a:gd name="connsiteX135" fmla="*/ 325893 w 748525"/>
              <a:gd name="connsiteY135" fmla="*/ 606027 h 3046461"/>
              <a:gd name="connsiteX136" fmla="*/ 317488 w 748525"/>
              <a:gd name="connsiteY136" fmla="*/ 678001 h 3046461"/>
              <a:gd name="connsiteX137" fmla="*/ 325496 w 748525"/>
              <a:gd name="connsiteY137" fmla="*/ 401896 h 3046461"/>
              <a:gd name="connsiteX138" fmla="*/ 317537 w 748525"/>
              <a:gd name="connsiteY138" fmla="*/ 532812 h 3046461"/>
              <a:gd name="connsiteX139" fmla="*/ 384783 w 748525"/>
              <a:gd name="connsiteY139" fmla="*/ 640250 h 3046461"/>
              <a:gd name="connsiteX140" fmla="*/ 434126 w 748525"/>
              <a:gd name="connsiteY140" fmla="*/ 667309 h 3046461"/>
              <a:gd name="connsiteX141" fmla="*/ 512914 w 748525"/>
              <a:gd name="connsiteY141" fmla="*/ 722618 h 3046461"/>
              <a:gd name="connsiteX142" fmla="*/ 521269 w 748525"/>
              <a:gd name="connsiteY142" fmla="*/ 729383 h 3046461"/>
              <a:gd name="connsiteX143" fmla="*/ 522861 w 748525"/>
              <a:gd name="connsiteY143" fmla="*/ 712273 h 3046461"/>
              <a:gd name="connsiteX144" fmla="*/ 506945 w 748525"/>
              <a:gd name="connsiteY144" fmla="*/ 576981 h 3046461"/>
              <a:gd name="connsiteX145" fmla="*/ 411047 w 748525"/>
              <a:gd name="connsiteY145" fmla="*/ 463972 h 3046461"/>
              <a:gd name="connsiteX146" fmla="*/ 395131 w 748525"/>
              <a:gd name="connsiteY146" fmla="*/ 456811 h 3046461"/>
              <a:gd name="connsiteX147" fmla="*/ 327882 w 748525"/>
              <a:gd name="connsiteY147" fmla="*/ 397918 h 3046461"/>
              <a:gd name="connsiteX148" fmla="*/ 325496 w 748525"/>
              <a:gd name="connsiteY148" fmla="*/ 401896 h 3046461"/>
              <a:gd name="connsiteX149" fmla="*/ 322312 w 748525"/>
              <a:gd name="connsiteY149" fmla="*/ 190206 h 3046461"/>
              <a:gd name="connsiteX150" fmla="*/ 314354 w 748525"/>
              <a:gd name="connsiteY150" fmla="*/ 293265 h 3046461"/>
              <a:gd name="connsiteX151" fmla="*/ 405479 w 748525"/>
              <a:gd name="connsiteY151" fmla="*/ 443281 h 3046461"/>
              <a:gd name="connsiteX152" fmla="*/ 512517 w 748525"/>
              <a:gd name="connsiteY152" fmla="*/ 531619 h 3046461"/>
              <a:gd name="connsiteX153" fmla="*/ 518088 w 748525"/>
              <a:gd name="connsiteY153" fmla="*/ 530424 h 3046461"/>
              <a:gd name="connsiteX154" fmla="*/ 511722 w 748525"/>
              <a:gd name="connsiteY154" fmla="*/ 438904 h 3046461"/>
              <a:gd name="connsiteX155" fmla="*/ 399908 w 748525"/>
              <a:gd name="connsiteY155" fmla="*/ 251088 h 3046461"/>
              <a:gd name="connsiteX156" fmla="*/ 322312 w 748525"/>
              <a:gd name="connsiteY156" fmla="*/ 190206 h 3046461"/>
              <a:gd name="connsiteX157" fmla="*/ 0 w 748525"/>
              <a:gd name="connsiteY157" fmla="*/ 832445 h 3046461"/>
              <a:gd name="connsiteX158" fmla="*/ 6365 w 748525"/>
              <a:gd name="connsiteY158" fmla="*/ 858309 h 3046461"/>
              <a:gd name="connsiteX159" fmla="*/ 288888 w 748525"/>
              <a:gd name="connsiteY159" fmla="*/ 1646190 h 3046461"/>
              <a:gd name="connsiteX160" fmla="*/ 384387 w 748525"/>
              <a:gd name="connsiteY160" fmla="*/ 2101806 h 3046461"/>
              <a:gd name="connsiteX161" fmla="*/ 393540 w 748525"/>
              <a:gd name="connsiteY161" fmla="*/ 2206457 h 3046461"/>
              <a:gd name="connsiteX162" fmla="*/ 396327 w 748525"/>
              <a:gd name="connsiteY162" fmla="*/ 2193326 h 3046461"/>
              <a:gd name="connsiteX163" fmla="*/ 405080 w 748525"/>
              <a:gd name="connsiteY163" fmla="*/ 2064800 h 3046461"/>
              <a:gd name="connsiteX164" fmla="*/ 329078 w 748525"/>
              <a:gd name="connsiteY164" fmla="*/ 1498561 h 3046461"/>
              <a:gd name="connsiteX165" fmla="*/ 68440 w 748525"/>
              <a:gd name="connsiteY165" fmla="*/ 942669 h 3046461"/>
              <a:gd name="connsiteX166" fmla="*/ 0 w 748525"/>
              <a:gd name="connsiteY166" fmla="*/ 832445 h 304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748525" h="3046461">
                <a:moveTo>
                  <a:pt x="534053" y="1515420"/>
                </a:moveTo>
                <a:cubicBezTo>
                  <a:pt x="532610" y="1535067"/>
                  <a:pt x="532610" y="1555261"/>
                  <a:pt x="534401" y="1576550"/>
                </a:cubicBezTo>
                <a:cubicBezTo>
                  <a:pt x="571010" y="1540738"/>
                  <a:pt x="612395" y="1518851"/>
                  <a:pt x="654572" y="1498559"/>
                </a:cubicBezTo>
                <a:cubicBezTo>
                  <a:pt x="664122" y="1493782"/>
                  <a:pt x="673275" y="1488211"/>
                  <a:pt x="682428" y="1482643"/>
                </a:cubicBezTo>
                <a:cubicBezTo>
                  <a:pt x="715455" y="1461553"/>
                  <a:pt x="736942" y="1432105"/>
                  <a:pt x="740523" y="1393507"/>
                </a:cubicBezTo>
                <a:cubicBezTo>
                  <a:pt x="743308" y="1362867"/>
                  <a:pt x="742116" y="1331830"/>
                  <a:pt x="741318" y="1301190"/>
                </a:cubicBezTo>
                <a:cubicBezTo>
                  <a:pt x="740921" y="1284479"/>
                  <a:pt x="738136" y="1267766"/>
                  <a:pt x="736147" y="1248268"/>
                </a:cubicBezTo>
                <a:cubicBezTo>
                  <a:pt x="730576" y="1253839"/>
                  <a:pt x="727392" y="1257420"/>
                  <a:pt x="724210" y="1261002"/>
                </a:cubicBezTo>
                <a:cubicBezTo>
                  <a:pt x="707099" y="1279305"/>
                  <a:pt x="688794" y="1297210"/>
                  <a:pt x="664522" y="1305569"/>
                </a:cubicBezTo>
                <a:cubicBezTo>
                  <a:pt x="598466" y="1328248"/>
                  <a:pt x="559073" y="1374406"/>
                  <a:pt x="545941" y="1443247"/>
                </a:cubicBezTo>
                <a:cubicBezTo>
                  <a:pt x="544746" y="1448023"/>
                  <a:pt x="543554" y="1452797"/>
                  <a:pt x="542359" y="1457574"/>
                </a:cubicBezTo>
                <a:cubicBezTo>
                  <a:pt x="538380" y="1476673"/>
                  <a:pt x="535495" y="1495772"/>
                  <a:pt x="534053" y="1515420"/>
                </a:cubicBezTo>
                <a:close/>
                <a:moveTo>
                  <a:pt x="544051" y="1259708"/>
                </a:moveTo>
                <a:cubicBezTo>
                  <a:pt x="539575" y="1291542"/>
                  <a:pt x="538978" y="1324469"/>
                  <a:pt x="541963" y="1358889"/>
                </a:cubicBezTo>
                <a:cubicBezTo>
                  <a:pt x="579366" y="1319496"/>
                  <a:pt x="623535" y="1297212"/>
                  <a:pt x="666909" y="1273338"/>
                </a:cubicBezTo>
                <a:cubicBezTo>
                  <a:pt x="674070" y="1269359"/>
                  <a:pt x="680836" y="1264982"/>
                  <a:pt x="687599" y="1260603"/>
                </a:cubicBezTo>
                <a:cubicBezTo>
                  <a:pt x="720228" y="1238321"/>
                  <a:pt x="740921" y="1208078"/>
                  <a:pt x="743308" y="1168686"/>
                </a:cubicBezTo>
                <a:cubicBezTo>
                  <a:pt x="745297" y="1136851"/>
                  <a:pt x="742910" y="1104620"/>
                  <a:pt x="741318" y="1072390"/>
                </a:cubicBezTo>
                <a:cubicBezTo>
                  <a:pt x="740523" y="1057666"/>
                  <a:pt x="737736" y="1043342"/>
                  <a:pt x="735747" y="1028618"/>
                </a:cubicBezTo>
                <a:cubicBezTo>
                  <a:pt x="709883" y="1061247"/>
                  <a:pt x="677651" y="1080745"/>
                  <a:pt x="641840" y="1096662"/>
                </a:cubicBezTo>
                <a:cubicBezTo>
                  <a:pt x="609608" y="1110988"/>
                  <a:pt x="583345" y="1133667"/>
                  <a:pt x="569418" y="1167094"/>
                </a:cubicBezTo>
                <a:cubicBezTo>
                  <a:pt x="556884" y="1197136"/>
                  <a:pt x="548528" y="1227875"/>
                  <a:pt x="544051" y="1259708"/>
                </a:cubicBezTo>
                <a:close/>
                <a:moveTo>
                  <a:pt x="546339" y="1059159"/>
                </a:moveTo>
                <a:cubicBezTo>
                  <a:pt x="543355" y="1086416"/>
                  <a:pt x="542958" y="1114370"/>
                  <a:pt x="545544" y="1143616"/>
                </a:cubicBezTo>
                <a:cubicBezTo>
                  <a:pt x="576979" y="1112182"/>
                  <a:pt x="611598" y="1090295"/>
                  <a:pt x="648206" y="1071195"/>
                </a:cubicBezTo>
                <a:cubicBezTo>
                  <a:pt x="659348" y="1065226"/>
                  <a:pt x="670091" y="1059258"/>
                  <a:pt x="680836" y="1052892"/>
                </a:cubicBezTo>
                <a:cubicBezTo>
                  <a:pt x="726597" y="1025834"/>
                  <a:pt x="749676" y="985643"/>
                  <a:pt x="748481" y="933118"/>
                </a:cubicBezTo>
                <a:cubicBezTo>
                  <a:pt x="747287" y="896113"/>
                  <a:pt x="742910" y="859504"/>
                  <a:pt x="740126" y="822499"/>
                </a:cubicBezTo>
                <a:cubicBezTo>
                  <a:pt x="739726" y="819711"/>
                  <a:pt x="738534" y="816927"/>
                  <a:pt x="736942" y="811754"/>
                </a:cubicBezTo>
                <a:cubicBezTo>
                  <a:pt x="712668" y="847965"/>
                  <a:pt x="678846" y="866665"/>
                  <a:pt x="642635" y="883379"/>
                </a:cubicBezTo>
                <a:cubicBezTo>
                  <a:pt x="601650" y="902479"/>
                  <a:pt x="575387" y="935108"/>
                  <a:pt x="562655" y="978880"/>
                </a:cubicBezTo>
                <a:cubicBezTo>
                  <a:pt x="554895" y="1005341"/>
                  <a:pt x="549323" y="1031902"/>
                  <a:pt x="546339" y="1059159"/>
                </a:cubicBezTo>
                <a:close/>
                <a:moveTo>
                  <a:pt x="545544" y="838414"/>
                </a:moveTo>
                <a:cubicBezTo>
                  <a:pt x="542362" y="867859"/>
                  <a:pt x="542362" y="897704"/>
                  <a:pt x="541168" y="927547"/>
                </a:cubicBezTo>
                <a:cubicBezTo>
                  <a:pt x="542760" y="927946"/>
                  <a:pt x="543952" y="927947"/>
                  <a:pt x="545544" y="928344"/>
                </a:cubicBezTo>
                <a:cubicBezTo>
                  <a:pt x="547534" y="927150"/>
                  <a:pt x="549126" y="925557"/>
                  <a:pt x="550718" y="924365"/>
                </a:cubicBezTo>
                <a:cubicBezTo>
                  <a:pt x="578971" y="904070"/>
                  <a:pt x="606824" y="883378"/>
                  <a:pt x="635872" y="864279"/>
                </a:cubicBezTo>
                <a:cubicBezTo>
                  <a:pt x="653380" y="852340"/>
                  <a:pt x="673277" y="843587"/>
                  <a:pt x="691183" y="831650"/>
                </a:cubicBezTo>
                <a:cubicBezTo>
                  <a:pt x="721823" y="811753"/>
                  <a:pt x="739728" y="782705"/>
                  <a:pt x="744902" y="746894"/>
                </a:cubicBezTo>
                <a:cubicBezTo>
                  <a:pt x="752063" y="697949"/>
                  <a:pt x="743310" y="649403"/>
                  <a:pt x="738136" y="600858"/>
                </a:cubicBezTo>
                <a:cubicBezTo>
                  <a:pt x="736147" y="601255"/>
                  <a:pt x="734952" y="601255"/>
                  <a:pt x="734555" y="601652"/>
                </a:cubicBezTo>
                <a:cubicBezTo>
                  <a:pt x="709883" y="634681"/>
                  <a:pt x="676062" y="654577"/>
                  <a:pt x="639453" y="671290"/>
                </a:cubicBezTo>
                <a:cubicBezTo>
                  <a:pt x="598866" y="689991"/>
                  <a:pt x="572602" y="722620"/>
                  <a:pt x="561063" y="766392"/>
                </a:cubicBezTo>
                <a:cubicBezTo>
                  <a:pt x="554697" y="790266"/>
                  <a:pt x="548331" y="814142"/>
                  <a:pt x="545544" y="838414"/>
                </a:cubicBezTo>
                <a:close/>
                <a:moveTo>
                  <a:pt x="546191" y="622044"/>
                </a:moveTo>
                <a:cubicBezTo>
                  <a:pt x="542460" y="647312"/>
                  <a:pt x="540968" y="672878"/>
                  <a:pt x="541963" y="698743"/>
                </a:cubicBezTo>
                <a:cubicBezTo>
                  <a:pt x="542360" y="705108"/>
                  <a:pt x="543158" y="711477"/>
                  <a:pt x="544352" y="721027"/>
                </a:cubicBezTo>
                <a:cubicBezTo>
                  <a:pt x="581358" y="682030"/>
                  <a:pt x="626322" y="659747"/>
                  <a:pt x="670093" y="635871"/>
                </a:cubicBezTo>
                <a:cubicBezTo>
                  <a:pt x="679244" y="631097"/>
                  <a:pt x="687602" y="625129"/>
                  <a:pt x="695957" y="619160"/>
                </a:cubicBezTo>
                <a:cubicBezTo>
                  <a:pt x="726199" y="596875"/>
                  <a:pt x="744502" y="566635"/>
                  <a:pt x="745300" y="529626"/>
                </a:cubicBezTo>
                <a:cubicBezTo>
                  <a:pt x="746492" y="483868"/>
                  <a:pt x="742910" y="437709"/>
                  <a:pt x="741321" y="389959"/>
                </a:cubicBezTo>
                <a:cubicBezTo>
                  <a:pt x="736147" y="391948"/>
                  <a:pt x="734555" y="392346"/>
                  <a:pt x="733760" y="392743"/>
                </a:cubicBezTo>
                <a:cubicBezTo>
                  <a:pt x="709486" y="425372"/>
                  <a:pt x="676062" y="444870"/>
                  <a:pt x="639851" y="461584"/>
                </a:cubicBezTo>
                <a:cubicBezTo>
                  <a:pt x="602845" y="478695"/>
                  <a:pt x="576979" y="507344"/>
                  <a:pt x="563850" y="547136"/>
                </a:cubicBezTo>
                <a:cubicBezTo>
                  <a:pt x="555891" y="571807"/>
                  <a:pt x="549922" y="596776"/>
                  <a:pt x="546191" y="622044"/>
                </a:cubicBezTo>
                <a:close/>
                <a:moveTo>
                  <a:pt x="546936" y="424777"/>
                </a:moveTo>
                <a:cubicBezTo>
                  <a:pt x="541863" y="457008"/>
                  <a:pt x="540968" y="490434"/>
                  <a:pt x="542360" y="525252"/>
                </a:cubicBezTo>
                <a:cubicBezTo>
                  <a:pt x="552707" y="512917"/>
                  <a:pt x="560265" y="502969"/>
                  <a:pt x="567429" y="493419"/>
                </a:cubicBezTo>
                <a:cubicBezTo>
                  <a:pt x="590111" y="467556"/>
                  <a:pt x="618761" y="451239"/>
                  <a:pt x="649001" y="436118"/>
                </a:cubicBezTo>
                <a:cubicBezTo>
                  <a:pt x="711873" y="405081"/>
                  <a:pt x="744106" y="354148"/>
                  <a:pt x="742911" y="283715"/>
                </a:cubicBezTo>
                <a:cubicBezTo>
                  <a:pt x="742513" y="257054"/>
                  <a:pt x="739727" y="230396"/>
                  <a:pt x="738137" y="203734"/>
                </a:cubicBezTo>
                <a:cubicBezTo>
                  <a:pt x="737737" y="196571"/>
                  <a:pt x="736942" y="189408"/>
                  <a:pt x="735748" y="179063"/>
                </a:cubicBezTo>
                <a:cubicBezTo>
                  <a:pt x="712668" y="207317"/>
                  <a:pt x="686010" y="224824"/>
                  <a:pt x="658551" y="241535"/>
                </a:cubicBezTo>
                <a:cubicBezTo>
                  <a:pt x="622740" y="263423"/>
                  <a:pt x="595682" y="294063"/>
                  <a:pt x="576581" y="331466"/>
                </a:cubicBezTo>
                <a:cubicBezTo>
                  <a:pt x="561261" y="361509"/>
                  <a:pt x="552010" y="392546"/>
                  <a:pt x="546936" y="424777"/>
                </a:cubicBezTo>
                <a:close/>
                <a:moveTo>
                  <a:pt x="311170" y="1346156"/>
                </a:moveTo>
                <a:cubicBezTo>
                  <a:pt x="304009" y="1418178"/>
                  <a:pt x="331862" y="1471103"/>
                  <a:pt x="397916" y="1502935"/>
                </a:cubicBezTo>
                <a:cubicBezTo>
                  <a:pt x="399905" y="1503732"/>
                  <a:pt x="401895" y="1504925"/>
                  <a:pt x="403884" y="1506120"/>
                </a:cubicBezTo>
                <a:cubicBezTo>
                  <a:pt x="442482" y="1526415"/>
                  <a:pt x="479091" y="1549494"/>
                  <a:pt x="511323" y="1582918"/>
                </a:cubicBezTo>
                <a:cubicBezTo>
                  <a:pt x="518088" y="1543523"/>
                  <a:pt x="513709" y="1506914"/>
                  <a:pt x="508936" y="1470309"/>
                </a:cubicBezTo>
                <a:cubicBezTo>
                  <a:pt x="499386" y="1392314"/>
                  <a:pt x="463572" y="1335414"/>
                  <a:pt x="387571" y="1305171"/>
                </a:cubicBezTo>
                <a:cubicBezTo>
                  <a:pt x="366879" y="1296815"/>
                  <a:pt x="351360" y="1276123"/>
                  <a:pt x="333454" y="1260604"/>
                </a:cubicBezTo>
                <a:cubicBezTo>
                  <a:pt x="330270" y="1257818"/>
                  <a:pt x="327486" y="1254236"/>
                  <a:pt x="321915" y="1247473"/>
                </a:cubicBezTo>
                <a:cubicBezTo>
                  <a:pt x="317936" y="1283286"/>
                  <a:pt x="314354" y="1314721"/>
                  <a:pt x="311170" y="1346156"/>
                </a:cubicBezTo>
                <a:close/>
                <a:moveTo>
                  <a:pt x="314355" y="1122130"/>
                </a:moveTo>
                <a:cubicBezTo>
                  <a:pt x="305999" y="1201316"/>
                  <a:pt x="334647" y="1258217"/>
                  <a:pt x="408662" y="1292438"/>
                </a:cubicBezTo>
                <a:cubicBezTo>
                  <a:pt x="436515" y="1305173"/>
                  <a:pt x="461981" y="1323476"/>
                  <a:pt x="487847" y="1340189"/>
                </a:cubicBezTo>
                <a:cubicBezTo>
                  <a:pt x="498590" y="1346953"/>
                  <a:pt x="508140" y="1356900"/>
                  <a:pt x="518487" y="1365656"/>
                </a:cubicBezTo>
                <a:cubicBezTo>
                  <a:pt x="519680" y="1362074"/>
                  <a:pt x="520477" y="1359687"/>
                  <a:pt x="522069" y="1353718"/>
                </a:cubicBezTo>
                <a:cubicBezTo>
                  <a:pt x="522069" y="1364063"/>
                  <a:pt x="522466" y="1370032"/>
                  <a:pt x="522069" y="1376400"/>
                </a:cubicBezTo>
                <a:cubicBezTo>
                  <a:pt x="514508" y="1539545"/>
                  <a:pt x="508140" y="1702692"/>
                  <a:pt x="498192" y="1865441"/>
                </a:cubicBezTo>
                <a:cubicBezTo>
                  <a:pt x="486255" y="2062410"/>
                  <a:pt x="450841" y="2255400"/>
                  <a:pt x="398314" y="2445606"/>
                </a:cubicBezTo>
                <a:cubicBezTo>
                  <a:pt x="395927" y="2454359"/>
                  <a:pt x="393143" y="2463114"/>
                  <a:pt x="390756" y="2471867"/>
                </a:cubicBezTo>
                <a:cubicBezTo>
                  <a:pt x="391551" y="2432077"/>
                  <a:pt x="394335" y="2393082"/>
                  <a:pt x="395132" y="2353686"/>
                </a:cubicBezTo>
                <a:cubicBezTo>
                  <a:pt x="396324" y="2314691"/>
                  <a:pt x="395530" y="2275297"/>
                  <a:pt x="395530" y="2236299"/>
                </a:cubicBezTo>
                <a:cubicBezTo>
                  <a:pt x="358524" y="2515241"/>
                  <a:pt x="296449" y="2787417"/>
                  <a:pt x="181449" y="3046461"/>
                </a:cubicBezTo>
                <a:cubicBezTo>
                  <a:pt x="185031" y="3042880"/>
                  <a:pt x="187815" y="3038105"/>
                  <a:pt x="189805" y="3033730"/>
                </a:cubicBezTo>
                <a:cubicBezTo>
                  <a:pt x="222037" y="2965683"/>
                  <a:pt x="250290" y="2896048"/>
                  <a:pt x="290877" y="2831586"/>
                </a:cubicBezTo>
                <a:cubicBezTo>
                  <a:pt x="331863" y="2767122"/>
                  <a:pt x="351360" y="2692713"/>
                  <a:pt x="366879" y="2617904"/>
                </a:cubicBezTo>
                <a:cubicBezTo>
                  <a:pt x="374440" y="2581295"/>
                  <a:pt x="376827" y="2543892"/>
                  <a:pt x="387174" y="2508476"/>
                </a:cubicBezTo>
                <a:cubicBezTo>
                  <a:pt x="458402" y="2268532"/>
                  <a:pt x="498590" y="2023414"/>
                  <a:pt x="510927" y="1773921"/>
                </a:cubicBezTo>
                <a:cubicBezTo>
                  <a:pt x="519680" y="1596846"/>
                  <a:pt x="526445" y="1419375"/>
                  <a:pt x="530027" y="1241903"/>
                </a:cubicBezTo>
                <a:cubicBezTo>
                  <a:pt x="536393" y="949035"/>
                  <a:pt x="531619" y="656167"/>
                  <a:pt x="524853" y="363298"/>
                </a:cubicBezTo>
                <a:cubicBezTo>
                  <a:pt x="524456" y="357727"/>
                  <a:pt x="527240" y="351361"/>
                  <a:pt x="530822" y="346985"/>
                </a:cubicBezTo>
                <a:cubicBezTo>
                  <a:pt x="556688" y="313958"/>
                  <a:pt x="579368" y="279736"/>
                  <a:pt x="596081" y="241139"/>
                </a:cubicBezTo>
                <a:cubicBezTo>
                  <a:pt x="610805" y="206917"/>
                  <a:pt x="612795" y="173095"/>
                  <a:pt x="601652" y="137679"/>
                </a:cubicBezTo>
                <a:cubicBezTo>
                  <a:pt x="587326" y="91520"/>
                  <a:pt x="563452" y="51332"/>
                  <a:pt x="531619" y="15518"/>
                </a:cubicBezTo>
                <a:cubicBezTo>
                  <a:pt x="527638" y="10745"/>
                  <a:pt x="523261" y="6366"/>
                  <a:pt x="517293" y="0"/>
                </a:cubicBezTo>
                <a:cubicBezTo>
                  <a:pt x="515701" y="2784"/>
                  <a:pt x="514906" y="4377"/>
                  <a:pt x="514109" y="5968"/>
                </a:cubicBezTo>
                <a:cubicBezTo>
                  <a:pt x="487450" y="45761"/>
                  <a:pt x="464768" y="87941"/>
                  <a:pt x="450841" y="134100"/>
                </a:cubicBezTo>
                <a:cubicBezTo>
                  <a:pt x="438107" y="174687"/>
                  <a:pt x="440096" y="214875"/>
                  <a:pt x="459594" y="252678"/>
                </a:cubicBezTo>
                <a:cubicBezTo>
                  <a:pt x="473123" y="279339"/>
                  <a:pt x="489837" y="304408"/>
                  <a:pt x="506948" y="328679"/>
                </a:cubicBezTo>
                <a:cubicBezTo>
                  <a:pt x="514508" y="339822"/>
                  <a:pt x="518885" y="349769"/>
                  <a:pt x="518885" y="362901"/>
                </a:cubicBezTo>
                <a:cubicBezTo>
                  <a:pt x="520477" y="474319"/>
                  <a:pt x="523659" y="585337"/>
                  <a:pt x="524058" y="696755"/>
                </a:cubicBezTo>
                <a:cubicBezTo>
                  <a:pt x="524853" y="898102"/>
                  <a:pt x="524059" y="1099845"/>
                  <a:pt x="523659" y="1301591"/>
                </a:cubicBezTo>
                <a:cubicBezTo>
                  <a:pt x="523659" y="1305173"/>
                  <a:pt x="522864" y="1308752"/>
                  <a:pt x="522466" y="1312334"/>
                </a:cubicBezTo>
                <a:cubicBezTo>
                  <a:pt x="518885" y="1292836"/>
                  <a:pt x="517690" y="1273736"/>
                  <a:pt x="513711" y="1255035"/>
                </a:cubicBezTo>
                <a:cubicBezTo>
                  <a:pt x="508540" y="1230761"/>
                  <a:pt x="502569" y="1206487"/>
                  <a:pt x="493816" y="1183011"/>
                </a:cubicBezTo>
                <a:cubicBezTo>
                  <a:pt x="479092" y="1143220"/>
                  <a:pt x="448452" y="1117751"/>
                  <a:pt x="410254" y="1102233"/>
                </a:cubicBezTo>
                <a:cubicBezTo>
                  <a:pt x="377624" y="1088703"/>
                  <a:pt x="350566" y="1068808"/>
                  <a:pt x="328678" y="1041352"/>
                </a:cubicBezTo>
                <a:cubicBezTo>
                  <a:pt x="327486" y="1040158"/>
                  <a:pt x="325894" y="1038965"/>
                  <a:pt x="322313" y="1036178"/>
                </a:cubicBezTo>
                <a:cubicBezTo>
                  <a:pt x="319528" y="1066422"/>
                  <a:pt x="317539" y="1094275"/>
                  <a:pt x="314355" y="1122130"/>
                </a:cubicBezTo>
                <a:close/>
                <a:moveTo>
                  <a:pt x="323109" y="824087"/>
                </a:moveTo>
                <a:cubicBezTo>
                  <a:pt x="320325" y="853534"/>
                  <a:pt x="317935" y="882583"/>
                  <a:pt x="315151" y="912028"/>
                </a:cubicBezTo>
                <a:cubicBezTo>
                  <a:pt x="308385" y="986440"/>
                  <a:pt x="334648" y="1042146"/>
                  <a:pt x="404681" y="1074377"/>
                </a:cubicBezTo>
                <a:cubicBezTo>
                  <a:pt x="414232" y="1079154"/>
                  <a:pt x="424179" y="1083530"/>
                  <a:pt x="432935" y="1089499"/>
                </a:cubicBezTo>
                <a:cubicBezTo>
                  <a:pt x="459596" y="1107802"/>
                  <a:pt x="485857" y="1126902"/>
                  <a:pt x="512518" y="1145605"/>
                </a:cubicBezTo>
                <a:cubicBezTo>
                  <a:pt x="514507" y="1147197"/>
                  <a:pt x="516497" y="1148790"/>
                  <a:pt x="519681" y="1151574"/>
                </a:cubicBezTo>
                <a:cubicBezTo>
                  <a:pt x="520078" y="1146799"/>
                  <a:pt x="520476" y="1143615"/>
                  <a:pt x="520875" y="1140831"/>
                </a:cubicBezTo>
                <a:cubicBezTo>
                  <a:pt x="524855" y="1087907"/>
                  <a:pt x="516896" y="1036577"/>
                  <a:pt x="501375" y="986039"/>
                </a:cubicBezTo>
                <a:cubicBezTo>
                  <a:pt x="492622" y="956594"/>
                  <a:pt x="477899" y="930331"/>
                  <a:pt x="452830" y="912425"/>
                </a:cubicBezTo>
                <a:cubicBezTo>
                  <a:pt x="436516" y="900885"/>
                  <a:pt x="419008" y="890540"/>
                  <a:pt x="400702" y="882583"/>
                </a:cubicBezTo>
                <a:cubicBezTo>
                  <a:pt x="376031" y="871838"/>
                  <a:pt x="355341" y="855922"/>
                  <a:pt x="337833" y="836026"/>
                </a:cubicBezTo>
                <a:cubicBezTo>
                  <a:pt x="333854" y="831648"/>
                  <a:pt x="330272" y="827669"/>
                  <a:pt x="326293" y="823292"/>
                </a:cubicBezTo>
                <a:cubicBezTo>
                  <a:pt x="325098" y="823690"/>
                  <a:pt x="323904" y="823689"/>
                  <a:pt x="323109" y="824087"/>
                </a:cubicBezTo>
                <a:close/>
                <a:moveTo>
                  <a:pt x="317488" y="678001"/>
                </a:moveTo>
                <a:cubicBezTo>
                  <a:pt x="315549" y="701329"/>
                  <a:pt x="314952" y="724209"/>
                  <a:pt x="317140" y="747289"/>
                </a:cubicBezTo>
                <a:cubicBezTo>
                  <a:pt x="321119" y="792652"/>
                  <a:pt x="343801" y="826076"/>
                  <a:pt x="382399" y="849156"/>
                </a:cubicBezTo>
                <a:cubicBezTo>
                  <a:pt x="398713" y="858706"/>
                  <a:pt x="416221" y="866266"/>
                  <a:pt x="431740" y="876612"/>
                </a:cubicBezTo>
                <a:cubicBezTo>
                  <a:pt x="459196" y="894520"/>
                  <a:pt x="485459" y="913618"/>
                  <a:pt x="512120" y="932321"/>
                </a:cubicBezTo>
                <a:cubicBezTo>
                  <a:pt x="514905" y="934310"/>
                  <a:pt x="517294" y="936697"/>
                  <a:pt x="521670" y="940279"/>
                </a:cubicBezTo>
                <a:cubicBezTo>
                  <a:pt x="522068" y="935504"/>
                  <a:pt x="522465" y="932718"/>
                  <a:pt x="522068" y="929139"/>
                </a:cubicBezTo>
                <a:cubicBezTo>
                  <a:pt x="524455" y="888949"/>
                  <a:pt x="520078" y="849155"/>
                  <a:pt x="512518" y="809364"/>
                </a:cubicBezTo>
                <a:cubicBezTo>
                  <a:pt x="499786" y="740127"/>
                  <a:pt x="463177" y="691979"/>
                  <a:pt x="396326" y="667705"/>
                </a:cubicBezTo>
                <a:cubicBezTo>
                  <a:pt x="371257" y="658552"/>
                  <a:pt x="352952" y="639852"/>
                  <a:pt x="335841" y="620352"/>
                </a:cubicBezTo>
                <a:cubicBezTo>
                  <a:pt x="332659" y="616772"/>
                  <a:pt x="330670" y="612794"/>
                  <a:pt x="325893" y="606027"/>
                </a:cubicBezTo>
                <a:cubicBezTo>
                  <a:pt x="322710" y="630898"/>
                  <a:pt x="319428" y="654673"/>
                  <a:pt x="317488" y="678001"/>
                </a:cubicBezTo>
                <a:close/>
                <a:moveTo>
                  <a:pt x="325496" y="401896"/>
                </a:moveTo>
                <a:cubicBezTo>
                  <a:pt x="322709" y="445669"/>
                  <a:pt x="317138" y="489040"/>
                  <a:pt x="317537" y="532812"/>
                </a:cubicBezTo>
                <a:cubicBezTo>
                  <a:pt x="317935" y="580960"/>
                  <a:pt x="343401" y="616375"/>
                  <a:pt x="384783" y="640250"/>
                </a:cubicBezTo>
                <a:cubicBezTo>
                  <a:pt x="401099" y="649401"/>
                  <a:pt x="418607" y="656961"/>
                  <a:pt x="434126" y="667309"/>
                </a:cubicBezTo>
                <a:cubicBezTo>
                  <a:pt x="460787" y="685215"/>
                  <a:pt x="486650" y="703917"/>
                  <a:pt x="512914" y="722618"/>
                </a:cubicBezTo>
                <a:cubicBezTo>
                  <a:pt x="515301" y="724210"/>
                  <a:pt x="517688" y="726200"/>
                  <a:pt x="521269" y="729383"/>
                </a:cubicBezTo>
                <a:cubicBezTo>
                  <a:pt x="522066" y="722618"/>
                  <a:pt x="522464" y="717447"/>
                  <a:pt x="522861" y="712273"/>
                </a:cubicBezTo>
                <a:cubicBezTo>
                  <a:pt x="525248" y="666114"/>
                  <a:pt x="518085" y="621548"/>
                  <a:pt x="506945" y="576981"/>
                </a:cubicBezTo>
                <a:cubicBezTo>
                  <a:pt x="493416" y="522864"/>
                  <a:pt x="461582" y="485859"/>
                  <a:pt x="411047" y="463972"/>
                </a:cubicBezTo>
                <a:cubicBezTo>
                  <a:pt x="405873" y="461584"/>
                  <a:pt x="400302" y="459197"/>
                  <a:pt x="395131" y="456811"/>
                </a:cubicBezTo>
                <a:cubicBezTo>
                  <a:pt x="366878" y="444474"/>
                  <a:pt x="345788" y="423781"/>
                  <a:pt x="327882" y="397918"/>
                </a:cubicBezTo>
                <a:cubicBezTo>
                  <a:pt x="327085" y="399510"/>
                  <a:pt x="325893" y="400702"/>
                  <a:pt x="325496" y="401896"/>
                </a:cubicBezTo>
                <a:close/>
                <a:moveTo>
                  <a:pt x="322312" y="190206"/>
                </a:moveTo>
                <a:cubicBezTo>
                  <a:pt x="318333" y="224825"/>
                  <a:pt x="314754" y="259046"/>
                  <a:pt x="314354" y="293265"/>
                </a:cubicBezTo>
                <a:cubicBezTo>
                  <a:pt x="313559" y="361708"/>
                  <a:pt x="344199" y="413041"/>
                  <a:pt x="405479" y="443281"/>
                </a:cubicBezTo>
                <a:cubicBezTo>
                  <a:pt x="448453" y="464768"/>
                  <a:pt x="486254" y="490634"/>
                  <a:pt x="512517" y="531619"/>
                </a:cubicBezTo>
                <a:cubicBezTo>
                  <a:pt x="514507" y="531221"/>
                  <a:pt x="516496" y="530824"/>
                  <a:pt x="518088" y="530424"/>
                </a:cubicBezTo>
                <a:cubicBezTo>
                  <a:pt x="516099" y="499784"/>
                  <a:pt x="515701" y="469146"/>
                  <a:pt x="511722" y="438904"/>
                </a:cubicBezTo>
                <a:cubicBezTo>
                  <a:pt x="500977" y="360911"/>
                  <a:pt x="468348" y="294857"/>
                  <a:pt x="399908" y="251088"/>
                </a:cubicBezTo>
                <a:cubicBezTo>
                  <a:pt x="372052" y="233578"/>
                  <a:pt x="344199" y="216866"/>
                  <a:pt x="322312" y="190206"/>
                </a:cubicBezTo>
                <a:close/>
                <a:moveTo>
                  <a:pt x="0" y="832445"/>
                </a:moveTo>
                <a:cubicBezTo>
                  <a:pt x="397" y="841996"/>
                  <a:pt x="3184" y="850351"/>
                  <a:pt x="6365" y="858309"/>
                </a:cubicBezTo>
                <a:cubicBezTo>
                  <a:pt x="107438" y="1118548"/>
                  <a:pt x="205324" y="1379584"/>
                  <a:pt x="288888" y="1646190"/>
                </a:cubicBezTo>
                <a:cubicBezTo>
                  <a:pt x="335842" y="1795011"/>
                  <a:pt x="370858" y="1946219"/>
                  <a:pt x="384387" y="2101806"/>
                </a:cubicBezTo>
                <a:cubicBezTo>
                  <a:pt x="387174" y="2135230"/>
                  <a:pt x="390356" y="2169055"/>
                  <a:pt x="393540" y="2206457"/>
                </a:cubicBezTo>
                <a:cubicBezTo>
                  <a:pt x="394734" y="2199695"/>
                  <a:pt x="395927" y="2196113"/>
                  <a:pt x="396327" y="2193326"/>
                </a:cubicBezTo>
                <a:cubicBezTo>
                  <a:pt x="399508" y="2150351"/>
                  <a:pt x="401895" y="2107775"/>
                  <a:pt x="405080" y="2064800"/>
                </a:cubicBezTo>
                <a:cubicBezTo>
                  <a:pt x="419006" y="1870615"/>
                  <a:pt x="391153" y="1682401"/>
                  <a:pt x="329078" y="1498561"/>
                </a:cubicBezTo>
                <a:cubicBezTo>
                  <a:pt x="263422" y="1303183"/>
                  <a:pt x="173889" y="1119345"/>
                  <a:pt x="68440" y="942669"/>
                </a:cubicBezTo>
                <a:cubicBezTo>
                  <a:pt x="46556" y="905662"/>
                  <a:pt x="23079" y="869054"/>
                  <a:pt x="0" y="832445"/>
                </a:cubicBezTo>
                <a:close/>
              </a:path>
            </a:pathLst>
          </a:custGeom>
          <a:solidFill>
            <a:schemeClr val="accent2"/>
          </a:solidFill>
          <a:ln w="164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346EED-5025-4DA2-BDDC-EE2B23172C7D}"/>
              </a:ext>
            </a:extLst>
          </p:cNvPr>
          <p:cNvSpPr/>
          <p:nvPr userDrawn="1"/>
        </p:nvSpPr>
        <p:spPr>
          <a:xfrm>
            <a:off x="0" y="6730423"/>
            <a:ext cx="12192000" cy="1275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DD211F8-4DF3-4D97-B34D-3ACBC6707F61}"/>
              </a:ext>
            </a:extLst>
          </p:cNvPr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062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113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51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100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134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789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520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57F3233-410E-4BE2-80B8-54927C5A8F9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43487" y="3869996"/>
            <a:ext cx="2105025" cy="22321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7815FBB-41C7-4305-A4F5-D49431B1E416}"/>
              </a:ext>
            </a:extLst>
          </p:cNvPr>
          <p:cNvSpPr/>
          <p:nvPr userDrawn="1"/>
        </p:nvSpPr>
        <p:spPr>
          <a:xfrm>
            <a:off x="11080433" y="4475833"/>
            <a:ext cx="935662" cy="2382167"/>
          </a:xfrm>
          <a:custGeom>
            <a:avLst/>
            <a:gdLst>
              <a:gd name="connsiteX0" fmla="*/ 479172 w 935662"/>
              <a:gd name="connsiteY0" fmla="*/ 1200107 h 2382167"/>
              <a:gd name="connsiteX1" fmla="*/ 483528 w 935662"/>
              <a:gd name="connsiteY1" fmla="*/ 1206953 h 2382167"/>
              <a:gd name="connsiteX2" fmla="*/ 505621 w 935662"/>
              <a:gd name="connsiteY2" fmla="*/ 1267938 h 2382167"/>
              <a:gd name="connsiteX3" fmla="*/ 488506 w 935662"/>
              <a:gd name="connsiteY3" fmla="*/ 1337946 h 2382167"/>
              <a:gd name="connsiteX4" fmla="*/ 459258 w 935662"/>
              <a:gd name="connsiteY4" fmla="*/ 1367817 h 2382167"/>
              <a:gd name="connsiteX5" fmla="*/ 426586 w 935662"/>
              <a:gd name="connsiteY5" fmla="*/ 1407956 h 2382167"/>
              <a:gd name="connsiteX6" fmla="*/ 411339 w 935662"/>
              <a:gd name="connsiteY6" fmla="*/ 1343547 h 2382167"/>
              <a:gd name="connsiteX7" fmla="*/ 410718 w 935662"/>
              <a:gd name="connsiteY7" fmla="*/ 1320523 h 2382167"/>
              <a:gd name="connsiteX8" fmla="*/ 441521 w 935662"/>
              <a:gd name="connsiteY8" fmla="*/ 1251136 h 2382167"/>
              <a:gd name="connsiteX9" fmla="*/ 479172 w 935662"/>
              <a:gd name="connsiteY9" fmla="*/ 1200107 h 2382167"/>
              <a:gd name="connsiteX10" fmla="*/ 0 w 935662"/>
              <a:gd name="connsiteY10" fmla="*/ 1198862 h 2382167"/>
              <a:gd name="connsiteX11" fmla="*/ 42006 w 935662"/>
              <a:gd name="connsiteY11" fmla="*/ 1234334 h 2382167"/>
              <a:gd name="connsiteX12" fmla="*/ 252032 w 935662"/>
              <a:gd name="connsiteY12" fmla="*/ 1450894 h 2382167"/>
              <a:gd name="connsiteX13" fmla="*/ 439968 w 935662"/>
              <a:gd name="connsiteY13" fmla="*/ 1844810 h 2382167"/>
              <a:gd name="connsiteX14" fmla="*/ 444325 w 935662"/>
              <a:gd name="connsiteY14" fmla="*/ 1865036 h 2382167"/>
              <a:gd name="connsiteX15" fmla="*/ 444012 w 935662"/>
              <a:gd name="connsiteY15" fmla="*/ 1865347 h 2382167"/>
              <a:gd name="connsiteX16" fmla="*/ 395473 w 935662"/>
              <a:gd name="connsiteY16" fmla="*/ 1757687 h 2382167"/>
              <a:gd name="connsiteX17" fmla="*/ 251722 w 935662"/>
              <a:gd name="connsiteY17" fmla="*/ 1529304 h 2382167"/>
              <a:gd name="connsiteX18" fmla="*/ 4356 w 935662"/>
              <a:gd name="connsiteY18" fmla="*/ 1207575 h 2382167"/>
              <a:gd name="connsiteX19" fmla="*/ 0 w 935662"/>
              <a:gd name="connsiteY19" fmla="*/ 1198862 h 2382167"/>
              <a:gd name="connsiteX20" fmla="*/ 440901 w 935662"/>
              <a:gd name="connsiteY20" fmla="*/ 1077825 h 2382167"/>
              <a:gd name="connsiteX21" fmla="*/ 471394 w 935662"/>
              <a:gd name="connsiteY21" fmla="*/ 1163081 h 2382167"/>
              <a:gd name="connsiteX22" fmla="*/ 455836 w 935662"/>
              <a:gd name="connsiteY22" fmla="*/ 1213797 h 2382167"/>
              <a:gd name="connsiteX23" fmla="*/ 431256 w 935662"/>
              <a:gd name="connsiteY23" fmla="*/ 1240868 h 2382167"/>
              <a:gd name="connsiteX24" fmla="*/ 392671 w 935662"/>
              <a:gd name="connsiteY24" fmla="*/ 1288785 h 2382167"/>
              <a:gd name="connsiteX25" fmla="*/ 376180 w 935662"/>
              <a:gd name="connsiteY25" fmla="*/ 1183616 h 2382167"/>
              <a:gd name="connsiteX26" fmla="*/ 401073 w 935662"/>
              <a:gd name="connsiteY26" fmla="*/ 1135388 h 2382167"/>
              <a:gd name="connsiteX27" fmla="*/ 440901 w 935662"/>
              <a:gd name="connsiteY27" fmla="*/ 1077825 h 2382167"/>
              <a:gd name="connsiteX28" fmla="*/ 925984 w 935662"/>
              <a:gd name="connsiteY28" fmla="*/ 976078 h 2382167"/>
              <a:gd name="connsiteX29" fmla="*/ 930028 w 935662"/>
              <a:gd name="connsiteY29" fmla="*/ 1017460 h 2382167"/>
              <a:gd name="connsiteX30" fmla="*/ 929406 w 935662"/>
              <a:gd name="connsiteY30" fmla="*/ 1089648 h 2382167"/>
              <a:gd name="connsiteX31" fmla="*/ 883978 w 935662"/>
              <a:gd name="connsiteY31" fmla="*/ 1159347 h 2382167"/>
              <a:gd name="connsiteX32" fmla="*/ 862197 w 935662"/>
              <a:gd name="connsiteY32" fmla="*/ 1171792 h 2382167"/>
              <a:gd name="connsiteX33" fmla="*/ 768230 w 935662"/>
              <a:gd name="connsiteY33" fmla="*/ 1232777 h 2382167"/>
              <a:gd name="connsiteX34" fmla="*/ 774453 w 935662"/>
              <a:gd name="connsiteY34" fmla="*/ 1139744 h 2382167"/>
              <a:gd name="connsiteX35" fmla="*/ 777253 w 935662"/>
              <a:gd name="connsiteY35" fmla="*/ 1128542 h 2382167"/>
              <a:gd name="connsiteX36" fmla="*/ 869977 w 935662"/>
              <a:gd name="connsiteY36" fmla="*/ 1020884 h 2382167"/>
              <a:gd name="connsiteX37" fmla="*/ 916650 w 935662"/>
              <a:gd name="connsiteY37" fmla="*/ 986036 h 2382167"/>
              <a:gd name="connsiteX38" fmla="*/ 925984 w 935662"/>
              <a:gd name="connsiteY38" fmla="*/ 976078 h 2382167"/>
              <a:gd name="connsiteX39" fmla="*/ 602076 w 935662"/>
              <a:gd name="connsiteY39" fmla="*/ 975456 h 2382167"/>
              <a:gd name="connsiteX40" fmla="*/ 611099 w 935662"/>
              <a:gd name="connsiteY40" fmla="*/ 985725 h 2382167"/>
              <a:gd name="connsiteX41" fmla="*/ 653415 w 935662"/>
              <a:gd name="connsiteY41" fmla="*/ 1020573 h 2382167"/>
              <a:gd name="connsiteX42" fmla="*/ 748316 w 935662"/>
              <a:gd name="connsiteY42" fmla="*/ 1149701 h 2382167"/>
              <a:gd name="connsiteX43" fmla="*/ 750183 w 935662"/>
              <a:gd name="connsiteY43" fmla="*/ 1237756 h 2382167"/>
              <a:gd name="connsiteX44" fmla="*/ 666172 w 935662"/>
              <a:gd name="connsiteY44" fmla="*/ 1177704 h 2382167"/>
              <a:gd name="connsiteX45" fmla="*/ 661505 w 935662"/>
              <a:gd name="connsiteY45" fmla="*/ 1175214 h 2382167"/>
              <a:gd name="connsiteX46" fmla="*/ 593674 w 935662"/>
              <a:gd name="connsiteY46" fmla="*/ 1052621 h 2382167"/>
              <a:gd name="connsiteX47" fmla="*/ 602076 w 935662"/>
              <a:gd name="connsiteY47" fmla="*/ 975456 h 2382167"/>
              <a:gd name="connsiteX48" fmla="*/ 406363 w 935662"/>
              <a:gd name="connsiteY48" fmla="*/ 966743 h 2382167"/>
              <a:gd name="connsiteX49" fmla="*/ 436234 w 935662"/>
              <a:gd name="connsiteY49" fmla="*/ 1046709 h 2382167"/>
              <a:gd name="connsiteX50" fmla="*/ 416632 w 935662"/>
              <a:gd name="connsiteY50" fmla="*/ 1104271 h 2382167"/>
              <a:gd name="connsiteX51" fmla="*/ 381471 w 935662"/>
              <a:gd name="connsiteY51" fmla="*/ 1142855 h 2382167"/>
              <a:gd name="connsiteX52" fmla="*/ 358757 w 935662"/>
              <a:gd name="connsiteY52" fmla="*/ 1174903 h 2382167"/>
              <a:gd name="connsiteX53" fmla="*/ 341955 w 935662"/>
              <a:gd name="connsiteY53" fmla="*/ 1111428 h 2382167"/>
              <a:gd name="connsiteX54" fmla="*/ 340399 w 935662"/>
              <a:gd name="connsiteY54" fmla="*/ 1089647 h 2382167"/>
              <a:gd name="connsiteX55" fmla="*/ 370271 w 935662"/>
              <a:gd name="connsiteY55" fmla="*/ 1016838 h 2382167"/>
              <a:gd name="connsiteX56" fmla="*/ 406363 w 935662"/>
              <a:gd name="connsiteY56" fmla="*/ 966743 h 2382167"/>
              <a:gd name="connsiteX57" fmla="*/ 371203 w 935662"/>
              <a:gd name="connsiteY57" fmla="*/ 848818 h 2382167"/>
              <a:gd name="connsiteX58" fmla="*/ 394850 w 935662"/>
              <a:gd name="connsiteY58" fmla="*/ 909803 h 2382167"/>
              <a:gd name="connsiteX59" fmla="*/ 376492 w 935662"/>
              <a:gd name="connsiteY59" fmla="*/ 994748 h 2382167"/>
              <a:gd name="connsiteX60" fmla="*/ 319863 w 935662"/>
              <a:gd name="connsiteY60" fmla="*/ 1059778 h 2382167"/>
              <a:gd name="connsiteX61" fmla="*/ 306483 w 935662"/>
              <a:gd name="connsiteY61" fmla="*/ 1004704 h 2382167"/>
              <a:gd name="connsiteX62" fmla="*/ 304303 w 935662"/>
              <a:gd name="connsiteY62" fmla="*/ 985101 h 2382167"/>
              <a:gd name="connsiteX63" fmla="*/ 339776 w 935662"/>
              <a:gd name="connsiteY63" fmla="*/ 895802 h 2382167"/>
              <a:gd name="connsiteX64" fmla="*/ 365291 w 935662"/>
              <a:gd name="connsiteY64" fmla="*/ 860642 h 2382167"/>
              <a:gd name="connsiteX65" fmla="*/ 371203 w 935662"/>
              <a:gd name="connsiteY65" fmla="*/ 848818 h 2382167"/>
              <a:gd name="connsiteX66" fmla="*/ 925670 w 935662"/>
              <a:gd name="connsiteY66" fmla="*/ 804322 h 2382167"/>
              <a:gd name="connsiteX67" fmla="*/ 930027 w 935662"/>
              <a:gd name="connsiteY67" fmla="*/ 838549 h 2382167"/>
              <a:gd name="connsiteX68" fmla="*/ 931582 w 935662"/>
              <a:gd name="connsiteY68" fmla="*/ 913848 h 2382167"/>
              <a:gd name="connsiteX69" fmla="*/ 888021 w 935662"/>
              <a:gd name="connsiteY69" fmla="*/ 985722 h 2382167"/>
              <a:gd name="connsiteX70" fmla="*/ 871843 w 935662"/>
              <a:gd name="connsiteY70" fmla="*/ 995680 h 2382167"/>
              <a:gd name="connsiteX71" fmla="*/ 774141 w 935662"/>
              <a:gd name="connsiteY71" fmla="*/ 1062576 h 2382167"/>
              <a:gd name="connsiteX72" fmla="*/ 795610 w 935662"/>
              <a:gd name="connsiteY72" fmla="*/ 912603 h 2382167"/>
              <a:gd name="connsiteX73" fmla="*/ 852240 w 935662"/>
              <a:gd name="connsiteY73" fmla="*/ 857528 h 2382167"/>
              <a:gd name="connsiteX74" fmla="*/ 925670 w 935662"/>
              <a:gd name="connsiteY74" fmla="*/ 804322 h 2382167"/>
              <a:gd name="connsiteX75" fmla="*/ 334798 w 935662"/>
              <a:gd name="connsiteY75" fmla="*/ 734625 h 2382167"/>
              <a:gd name="connsiteX76" fmla="*/ 360625 w 935662"/>
              <a:gd name="connsiteY76" fmla="*/ 804323 h 2382167"/>
              <a:gd name="connsiteX77" fmla="*/ 343511 w 935662"/>
              <a:gd name="connsiteY77" fmla="*/ 877131 h 2382167"/>
              <a:gd name="connsiteX78" fmla="*/ 303060 w 935662"/>
              <a:gd name="connsiteY78" fmla="*/ 922248 h 2382167"/>
              <a:gd name="connsiteX79" fmla="*/ 286257 w 935662"/>
              <a:gd name="connsiteY79" fmla="*/ 947452 h 2382167"/>
              <a:gd name="connsiteX80" fmla="*/ 268521 w 935662"/>
              <a:gd name="connsiteY80" fmla="*/ 877755 h 2382167"/>
              <a:gd name="connsiteX81" fmla="*/ 307416 w 935662"/>
              <a:gd name="connsiteY81" fmla="*/ 778497 h 2382167"/>
              <a:gd name="connsiteX82" fmla="*/ 328886 w 935662"/>
              <a:gd name="connsiteY82" fmla="*/ 748005 h 2382167"/>
              <a:gd name="connsiteX83" fmla="*/ 334798 w 935662"/>
              <a:gd name="connsiteY83" fmla="*/ 734625 h 2382167"/>
              <a:gd name="connsiteX84" fmla="*/ 350355 w 935662"/>
              <a:gd name="connsiteY84" fmla="*/ 650927 h 2382167"/>
              <a:gd name="connsiteX85" fmla="*/ 403872 w 935662"/>
              <a:gd name="connsiteY85" fmla="*/ 737116 h 2382167"/>
              <a:gd name="connsiteX86" fmla="*/ 607677 w 935662"/>
              <a:gd name="connsiteY86" fmla="*/ 1171793 h 2382167"/>
              <a:gd name="connsiteX87" fmla="*/ 667105 w 935662"/>
              <a:gd name="connsiteY87" fmla="*/ 1614562 h 2382167"/>
              <a:gd name="connsiteX88" fmla="*/ 660261 w 935662"/>
              <a:gd name="connsiteY88" fmla="*/ 1715062 h 2382167"/>
              <a:gd name="connsiteX89" fmla="*/ 658082 w 935662"/>
              <a:gd name="connsiteY89" fmla="*/ 1725330 h 2382167"/>
              <a:gd name="connsiteX90" fmla="*/ 650925 w 935662"/>
              <a:gd name="connsiteY90" fmla="*/ 1643498 h 2382167"/>
              <a:gd name="connsiteX91" fmla="*/ 576250 w 935662"/>
              <a:gd name="connsiteY91" fmla="*/ 1287231 h 2382167"/>
              <a:gd name="connsiteX92" fmla="*/ 355333 w 935662"/>
              <a:gd name="connsiteY92" fmla="*/ 671151 h 2382167"/>
              <a:gd name="connsiteX93" fmla="*/ 350355 w 935662"/>
              <a:gd name="connsiteY93" fmla="*/ 650927 h 2382167"/>
              <a:gd name="connsiteX94" fmla="*/ 605500 w 935662"/>
              <a:gd name="connsiteY94" fmla="*/ 643770 h 2382167"/>
              <a:gd name="connsiteX95" fmla="*/ 614523 w 935662"/>
              <a:gd name="connsiteY95" fmla="*/ 653728 h 2382167"/>
              <a:gd name="connsiteX96" fmla="*/ 663684 w 935662"/>
              <a:gd name="connsiteY96" fmla="*/ 690132 h 2382167"/>
              <a:gd name="connsiteX97" fmla="*/ 704444 w 935662"/>
              <a:gd name="connsiteY97" fmla="*/ 713468 h 2382167"/>
              <a:gd name="connsiteX98" fmla="*/ 742405 w 935662"/>
              <a:gd name="connsiteY98" fmla="*/ 771030 h 2382167"/>
              <a:gd name="connsiteX99" fmla="*/ 757653 w 935662"/>
              <a:gd name="connsiteY99" fmla="*/ 892069 h 2382167"/>
              <a:gd name="connsiteX100" fmla="*/ 756718 w 935662"/>
              <a:gd name="connsiteY100" fmla="*/ 900469 h 2382167"/>
              <a:gd name="connsiteX101" fmla="*/ 751117 w 935662"/>
              <a:gd name="connsiteY101" fmla="*/ 895802 h 2382167"/>
              <a:gd name="connsiteX102" fmla="*/ 688887 w 935662"/>
              <a:gd name="connsiteY102" fmla="*/ 851930 h 2382167"/>
              <a:gd name="connsiteX103" fmla="*/ 666795 w 935662"/>
              <a:gd name="connsiteY103" fmla="*/ 840106 h 2382167"/>
              <a:gd name="connsiteX104" fmla="*/ 596787 w 935662"/>
              <a:gd name="connsiteY104" fmla="*/ 713157 h 2382167"/>
              <a:gd name="connsiteX105" fmla="*/ 603010 w 935662"/>
              <a:gd name="connsiteY105" fmla="*/ 644392 h 2382167"/>
              <a:gd name="connsiteX106" fmla="*/ 605500 w 935662"/>
              <a:gd name="connsiteY106" fmla="*/ 643770 h 2382167"/>
              <a:gd name="connsiteX107" fmla="*/ 926604 w 935662"/>
              <a:gd name="connsiteY107" fmla="*/ 634746 h 2382167"/>
              <a:gd name="connsiteX108" fmla="*/ 929094 w 935662"/>
              <a:gd name="connsiteY108" fmla="*/ 643148 h 2382167"/>
              <a:gd name="connsiteX109" fmla="*/ 935628 w 935662"/>
              <a:gd name="connsiteY109" fmla="*/ 729647 h 2382167"/>
              <a:gd name="connsiteX110" fmla="*/ 882732 w 935662"/>
              <a:gd name="connsiteY110" fmla="*/ 823303 h 2382167"/>
              <a:gd name="connsiteX111" fmla="*/ 857218 w 935662"/>
              <a:gd name="connsiteY111" fmla="*/ 837615 h 2382167"/>
              <a:gd name="connsiteX112" fmla="*/ 776942 w 935662"/>
              <a:gd name="connsiteY112" fmla="*/ 894245 h 2382167"/>
              <a:gd name="connsiteX113" fmla="*/ 790321 w 935662"/>
              <a:gd name="connsiteY113" fmla="*/ 765430 h 2382167"/>
              <a:gd name="connsiteX114" fmla="*/ 852862 w 935662"/>
              <a:gd name="connsiteY114" fmla="*/ 690753 h 2382167"/>
              <a:gd name="connsiteX115" fmla="*/ 926604 w 935662"/>
              <a:gd name="connsiteY115" fmla="*/ 634746 h 2382167"/>
              <a:gd name="connsiteX116" fmla="*/ 299016 w 935662"/>
              <a:gd name="connsiteY116" fmla="*/ 626345 h 2382167"/>
              <a:gd name="connsiteX117" fmla="*/ 324220 w 935662"/>
              <a:gd name="connsiteY117" fmla="*/ 723736 h 2382167"/>
              <a:gd name="connsiteX118" fmla="*/ 296839 w 935662"/>
              <a:gd name="connsiteY118" fmla="*/ 775387 h 2382167"/>
              <a:gd name="connsiteX119" fmla="*/ 252964 w 935662"/>
              <a:gd name="connsiteY119" fmla="*/ 842907 h 2382167"/>
              <a:gd name="connsiteX120" fmla="*/ 275368 w 935662"/>
              <a:gd name="connsiteY120" fmla="*/ 660572 h 2382167"/>
              <a:gd name="connsiteX121" fmla="*/ 299016 w 935662"/>
              <a:gd name="connsiteY121" fmla="*/ 626345 h 2382167"/>
              <a:gd name="connsiteX122" fmla="*/ 148729 w 935662"/>
              <a:gd name="connsiteY122" fmla="*/ 563493 h 2382167"/>
              <a:gd name="connsiteX123" fmla="*/ 204425 w 935662"/>
              <a:gd name="connsiteY123" fmla="*/ 606431 h 2382167"/>
              <a:gd name="connsiteX124" fmla="*/ 229318 w 935662"/>
              <a:gd name="connsiteY124" fmla="*/ 699155 h 2382167"/>
              <a:gd name="connsiteX125" fmla="*/ 216871 w 935662"/>
              <a:gd name="connsiteY125" fmla="*/ 742405 h 2382167"/>
              <a:gd name="connsiteX126" fmla="*/ 216560 w 935662"/>
              <a:gd name="connsiteY126" fmla="*/ 763251 h 2382167"/>
              <a:gd name="connsiteX127" fmla="*/ 434367 w 935662"/>
              <a:gd name="connsiteY127" fmla="*/ 1467695 h 2382167"/>
              <a:gd name="connsiteX128" fmla="*/ 493485 w 935662"/>
              <a:gd name="connsiteY128" fmla="*/ 1757065 h 2382167"/>
              <a:gd name="connsiteX129" fmla="*/ 504375 w 935662"/>
              <a:gd name="connsiteY129" fmla="*/ 2087817 h 2382167"/>
              <a:gd name="connsiteX130" fmla="*/ 503754 w 935662"/>
              <a:gd name="connsiteY130" fmla="*/ 2141335 h 2382167"/>
              <a:gd name="connsiteX131" fmla="*/ 489751 w 935662"/>
              <a:gd name="connsiteY131" fmla="*/ 2257395 h 2382167"/>
              <a:gd name="connsiteX132" fmla="*/ 488195 w 935662"/>
              <a:gd name="connsiteY132" fmla="*/ 2262372 h 2382167"/>
              <a:gd name="connsiteX133" fmla="*/ 482283 w 935662"/>
              <a:gd name="connsiteY133" fmla="*/ 2269529 h 2382167"/>
              <a:gd name="connsiteX134" fmla="*/ 453036 w 935662"/>
              <a:gd name="connsiteY134" fmla="*/ 1891794 h 2382167"/>
              <a:gd name="connsiteX135" fmla="*/ 472017 w 935662"/>
              <a:gd name="connsiteY135" fmla="*/ 1951223 h 2382167"/>
              <a:gd name="connsiteX136" fmla="*/ 487573 w 935662"/>
              <a:gd name="connsiteY136" fmla="*/ 2012207 h 2382167"/>
              <a:gd name="connsiteX137" fmla="*/ 499398 w 935662"/>
              <a:gd name="connsiteY137" fmla="*/ 2074750 h 2382167"/>
              <a:gd name="connsiteX138" fmla="*/ 502509 w 935662"/>
              <a:gd name="connsiteY138" fmla="*/ 2074750 h 2382167"/>
              <a:gd name="connsiteX139" fmla="*/ 502509 w 935662"/>
              <a:gd name="connsiteY139" fmla="*/ 1982026 h 2382167"/>
              <a:gd name="connsiteX140" fmla="*/ 433122 w 935662"/>
              <a:gd name="connsiteY140" fmla="*/ 1478897 h 2382167"/>
              <a:gd name="connsiteX141" fmla="*/ 419121 w 935662"/>
              <a:gd name="connsiteY141" fmla="*/ 1427247 h 2382167"/>
              <a:gd name="connsiteX142" fmla="*/ 408542 w 935662"/>
              <a:gd name="connsiteY142" fmla="*/ 1414799 h 2382167"/>
              <a:gd name="connsiteX143" fmla="*/ 342577 w 935662"/>
              <a:gd name="connsiteY143" fmla="*/ 1394886 h 2382167"/>
              <a:gd name="connsiteX144" fmla="*/ 267900 w 935662"/>
              <a:gd name="connsiteY144" fmla="*/ 1323633 h 2382167"/>
              <a:gd name="connsiteX145" fmla="*/ 256699 w 935662"/>
              <a:gd name="connsiteY145" fmla="*/ 1269493 h 2382167"/>
              <a:gd name="connsiteX146" fmla="*/ 268523 w 935662"/>
              <a:gd name="connsiteY146" fmla="*/ 1276650 h 2382167"/>
              <a:gd name="connsiteX147" fmla="*/ 306484 w 935662"/>
              <a:gd name="connsiteY147" fmla="*/ 1290029 h 2382167"/>
              <a:gd name="connsiteX148" fmla="*/ 392051 w 935662"/>
              <a:gd name="connsiteY148" fmla="*/ 1350703 h 2382167"/>
              <a:gd name="connsiteX149" fmla="*/ 402006 w 935662"/>
              <a:gd name="connsiteY149" fmla="*/ 1367194 h 2382167"/>
              <a:gd name="connsiteX150" fmla="*/ 401385 w 935662"/>
              <a:gd name="connsiteY150" fmla="*/ 1361282 h 2382167"/>
              <a:gd name="connsiteX151" fmla="*/ 387694 w 935662"/>
              <a:gd name="connsiteY151" fmla="*/ 1311809 h 2382167"/>
              <a:gd name="connsiteX152" fmla="*/ 371825 w 935662"/>
              <a:gd name="connsiteY152" fmla="*/ 1294386 h 2382167"/>
              <a:gd name="connsiteX153" fmla="*/ 307105 w 935662"/>
              <a:gd name="connsiteY153" fmla="*/ 1277582 h 2382167"/>
              <a:gd name="connsiteX154" fmla="*/ 233985 w 935662"/>
              <a:gd name="connsiteY154" fmla="*/ 1212552 h 2382167"/>
              <a:gd name="connsiteX155" fmla="*/ 220917 w 935662"/>
              <a:gd name="connsiteY155" fmla="*/ 1157790 h 2382167"/>
              <a:gd name="connsiteX156" fmla="*/ 223717 w 935662"/>
              <a:gd name="connsiteY156" fmla="*/ 1155924 h 2382167"/>
              <a:gd name="connsiteX157" fmla="*/ 286570 w 935662"/>
              <a:gd name="connsiteY157" fmla="*/ 1177082 h 2382167"/>
              <a:gd name="connsiteX158" fmla="*/ 345689 w 935662"/>
              <a:gd name="connsiteY158" fmla="*/ 1214420 h 2382167"/>
              <a:gd name="connsiteX159" fmla="*/ 371514 w 935662"/>
              <a:gd name="connsiteY159" fmla="*/ 1257047 h 2382167"/>
              <a:gd name="connsiteX160" fmla="*/ 348489 w 935662"/>
              <a:gd name="connsiteY160" fmla="*/ 1182683 h 2382167"/>
              <a:gd name="connsiteX161" fmla="*/ 341643 w 935662"/>
              <a:gd name="connsiteY161" fmla="*/ 1181125 h 2382167"/>
              <a:gd name="connsiteX162" fmla="*/ 262922 w 935662"/>
              <a:gd name="connsiteY162" fmla="*/ 1159967 h 2382167"/>
              <a:gd name="connsiteX163" fmla="*/ 200069 w 935662"/>
              <a:gd name="connsiteY163" fmla="*/ 1103960 h 2382167"/>
              <a:gd name="connsiteX164" fmla="*/ 185757 w 935662"/>
              <a:gd name="connsiteY164" fmla="*/ 1040486 h 2382167"/>
              <a:gd name="connsiteX165" fmla="*/ 252654 w 935662"/>
              <a:gd name="connsiteY165" fmla="*/ 1061644 h 2382167"/>
              <a:gd name="connsiteX166" fmla="*/ 308350 w 935662"/>
              <a:gd name="connsiteY166" fmla="*/ 1097427 h 2382167"/>
              <a:gd name="connsiteX167" fmla="*/ 335731 w 935662"/>
              <a:gd name="connsiteY167" fmla="*/ 1142544 h 2382167"/>
              <a:gd name="connsiteX168" fmla="*/ 333865 w 935662"/>
              <a:gd name="connsiteY168" fmla="*/ 1134142 h 2382167"/>
              <a:gd name="connsiteX169" fmla="*/ 320174 w 935662"/>
              <a:gd name="connsiteY169" fmla="*/ 1089025 h 2382167"/>
              <a:gd name="connsiteX170" fmla="*/ 294970 w 935662"/>
              <a:gd name="connsiteY170" fmla="*/ 1062889 h 2382167"/>
              <a:gd name="connsiteX171" fmla="*/ 229940 w 935662"/>
              <a:gd name="connsiteY171" fmla="*/ 1047021 h 2382167"/>
              <a:gd name="connsiteX172" fmla="*/ 163975 w 935662"/>
              <a:gd name="connsiteY172" fmla="*/ 987591 h 2382167"/>
              <a:gd name="connsiteX173" fmla="*/ 151219 w 935662"/>
              <a:gd name="connsiteY173" fmla="*/ 933450 h 2382167"/>
              <a:gd name="connsiteX174" fmla="*/ 151219 w 935662"/>
              <a:gd name="connsiteY174" fmla="*/ 924738 h 2382167"/>
              <a:gd name="connsiteX175" fmla="*/ 210961 w 935662"/>
              <a:gd name="connsiteY175" fmla="*/ 947141 h 2382167"/>
              <a:gd name="connsiteX176" fmla="*/ 278479 w 935662"/>
              <a:gd name="connsiteY176" fmla="*/ 991325 h 2382167"/>
              <a:gd name="connsiteX177" fmla="*/ 298392 w 935662"/>
              <a:gd name="connsiteY177" fmla="*/ 1021818 h 2382167"/>
              <a:gd name="connsiteX178" fmla="*/ 278479 w 935662"/>
              <a:gd name="connsiteY178" fmla="*/ 960520 h 2382167"/>
              <a:gd name="connsiteX179" fmla="*/ 272256 w 935662"/>
              <a:gd name="connsiteY179" fmla="*/ 955853 h 2382167"/>
              <a:gd name="connsiteX180" fmla="*/ 201937 w 935662"/>
              <a:gd name="connsiteY180" fmla="*/ 935940 h 2382167"/>
              <a:gd name="connsiteX181" fmla="*/ 125083 w 935662"/>
              <a:gd name="connsiteY181" fmla="*/ 865619 h 2382167"/>
              <a:gd name="connsiteX182" fmla="*/ 115436 w 935662"/>
              <a:gd name="connsiteY182" fmla="*/ 822682 h 2382167"/>
              <a:gd name="connsiteX183" fmla="*/ 114191 w 935662"/>
              <a:gd name="connsiteY183" fmla="*/ 810547 h 2382167"/>
              <a:gd name="connsiteX184" fmla="*/ 169266 w 935662"/>
              <a:gd name="connsiteY184" fmla="*/ 832950 h 2382167"/>
              <a:gd name="connsiteX185" fmla="*/ 242698 w 935662"/>
              <a:gd name="connsiteY185" fmla="*/ 878688 h 2382167"/>
              <a:gd name="connsiteX186" fmla="*/ 261677 w 935662"/>
              <a:gd name="connsiteY186" fmla="*/ 909181 h 2382167"/>
              <a:gd name="connsiteX187" fmla="*/ 243009 w 935662"/>
              <a:gd name="connsiteY187" fmla="*/ 854108 h 2382167"/>
              <a:gd name="connsiteX188" fmla="*/ 233675 w 935662"/>
              <a:gd name="connsiteY188" fmla="*/ 846951 h 2382167"/>
              <a:gd name="connsiteX189" fmla="*/ 174867 w 935662"/>
              <a:gd name="connsiteY189" fmla="*/ 823614 h 2382167"/>
              <a:gd name="connsiteX190" fmla="*/ 88055 w 935662"/>
              <a:gd name="connsiteY190" fmla="*/ 747694 h 2382167"/>
              <a:gd name="connsiteX191" fmla="*/ 77476 w 935662"/>
              <a:gd name="connsiteY191" fmla="*/ 702266 h 2382167"/>
              <a:gd name="connsiteX192" fmla="*/ 134106 w 935662"/>
              <a:gd name="connsiteY192" fmla="*/ 720313 h 2382167"/>
              <a:gd name="connsiteX193" fmla="*/ 219982 w 935662"/>
              <a:gd name="connsiteY193" fmla="*/ 795611 h 2382167"/>
              <a:gd name="connsiteX194" fmla="*/ 226829 w 935662"/>
              <a:gd name="connsiteY194" fmla="*/ 804946 h 2382167"/>
              <a:gd name="connsiteX195" fmla="*/ 207848 w 935662"/>
              <a:gd name="connsiteY195" fmla="*/ 750805 h 2382167"/>
              <a:gd name="connsiteX196" fmla="*/ 202248 w 935662"/>
              <a:gd name="connsiteY196" fmla="*/ 744893 h 2382167"/>
              <a:gd name="connsiteX197" fmla="*/ 191046 w 935662"/>
              <a:gd name="connsiteY197" fmla="*/ 737115 h 2382167"/>
              <a:gd name="connsiteX198" fmla="*/ 138773 w 935662"/>
              <a:gd name="connsiteY198" fmla="*/ 610166 h 2382167"/>
              <a:gd name="connsiteX199" fmla="*/ 148729 w 935662"/>
              <a:gd name="connsiteY199" fmla="*/ 563493 h 2382167"/>
              <a:gd name="connsiteX200" fmla="*/ 605187 w 935662"/>
              <a:gd name="connsiteY200" fmla="*/ 473881 h 2382167"/>
              <a:gd name="connsiteX201" fmla="*/ 612965 w 935662"/>
              <a:gd name="connsiteY201" fmla="*/ 485081 h 2382167"/>
              <a:gd name="connsiteX202" fmla="*/ 660261 w 935662"/>
              <a:gd name="connsiteY202" fmla="*/ 522109 h 2382167"/>
              <a:gd name="connsiteX203" fmla="*/ 751117 w 935662"/>
              <a:gd name="connsiteY203" fmla="*/ 632878 h 2382167"/>
              <a:gd name="connsiteX204" fmla="*/ 758585 w 935662"/>
              <a:gd name="connsiteY204" fmla="*/ 726536 h 2382167"/>
              <a:gd name="connsiteX205" fmla="*/ 758274 w 935662"/>
              <a:gd name="connsiteY205" fmla="*/ 735247 h 2382167"/>
              <a:gd name="connsiteX206" fmla="*/ 750806 w 935662"/>
              <a:gd name="connsiteY206" fmla="*/ 729024 h 2382167"/>
              <a:gd name="connsiteX207" fmla="*/ 687953 w 935662"/>
              <a:gd name="connsiteY207" fmla="*/ 685463 h 2382167"/>
              <a:gd name="connsiteX208" fmla="*/ 649372 w 935662"/>
              <a:gd name="connsiteY208" fmla="*/ 663994 h 2382167"/>
              <a:gd name="connsiteX209" fmla="*/ 598342 w 935662"/>
              <a:gd name="connsiteY209" fmla="*/ 584339 h 2382167"/>
              <a:gd name="connsiteX210" fmla="*/ 605187 w 935662"/>
              <a:gd name="connsiteY210" fmla="*/ 473881 h 2382167"/>
              <a:gd name="connsiteX211" fmla="*/ 927539 w 935662"/>
              <a:gd name="connsiteY211" fmla="*/ 469837 h 2382167"/>
              <a:gd name="connsiteX212" fmla="*/ 932829 w 935662"/>
              <a:gd name="connsiteY212" fmla="*/ 584030 h 2382167"/>
              <a:gd name="connsiteX213" fmla="*/ 890824 w 935662"/>
              <a:gd name="connsiteY213" fmla="*/ 650305 h 2382167"/>
              <a:gd name="connsiteX214" fmla="*/ 847573 w 935662"/>
              <a:gd name="connsiteY214" fmla="*/ 675820 h 2382167"/>
              <a:gd name="connsiteX215" fmla="*/ 780988 w 935662"/>
              <a:gd name="connsiteY215" fmla="*/ 722803 h 2382167"/>
              <a:gd name="connsiteX216" fmla="*/ 776942 w 935662"/>
              <a:gd name="connsiteY216" fmla="*/ 725914 h 2382167"/>
              <a:gd name="connsiteX217" fmla="*/ 773520 w 935662"/>
              <a:gd name="connsiteY217" fmla="*/ 725291 h 2382167"/>
              <a:gd name="connsiteX218" fmla="*/ 776942 w 935662"/>
              <a:gd name="connsiteY218" fmla="*/ 655594 h 2382167"/>
              <a:gd name="connsiteX219" fmla="*/ 789077 w 935662"/>
              <a:gd name="connsiteY219" fmla="*/ 599276 h 2382167"/>
              <a:gd name="connsiteX220" fmla="*/ 850374 w 935662"/>
              <a:gd name="connsiteY220" fmla="*/ 524911 h 2382167"/>
              <a:gd name="connsiteX221" fmla="*/ 924738 w 935662"/>
              <a:gd name="connsiteY221" fmla="*/ 470458 h 2382167"/>
              <a:gd name="connsiteX222" fmla="*/ 927539 w 935662"/>
              <a:gd name="connsiteY222" fmla="*/ 469837 h 2382167"/>
              <a:gd name="connsiteX223" fmla="*/ 606743 w 935662"/>
              <a:gd name="connsiteY223" fmla="*/ 311149 h 2382167"/>
              <a:gd name="connsiteX224" fmla="*/ 659328 w 935662"/>
              <a:gd name="connsiteY224" fmla="*/ 357200 h 2382167"/>
              <a:gd name="connsiteX225" fmla="*/ 671773 w 935662"/>
              <a:gd name="connsiteY225" fmla="*/ 362799 h 2382167"/>
              <a:gd name="connsiteX226" fmla="*/ 746761 w 935662"/>
              <a:gd name="connsiteY226" fmla="*/ 451167 h 2382167"/>
              <a:gd name="connsiteX227" fmla="*/ 759206 w 935662"/>
              <a:gd name="connsiteY227" fmla="*/ 556957 h 2382167"/>
              <a:gd name="connsiteX228" fmla="*/ 757961 w 935662"/>
              <a:gd name="connsiteY228" fmla="*/ 570337 h 2382167"/>
              <a:gd name="connsiteX229" fmla="*/ 751428 w 935662"/>
              <a:gd name="connsiteY229" fmla="*/ 565047 h 2382167"/>
              <a:gd name="connsiteX230" fmla="*/ 689820 w 935662"/>
              <a:gd name="connsiteY230" fmla="*/ 521798 h 2382167"/>
              <a:gd name="connsiteX231" fmla="*/ 651236 w 935662"/>
              <a:gd name="connsiteY231" fmla="*/ 500640 h 2382167"/>
              <a:gd name="connsiteX232" fmla="*/ 598654 w 935662"/>
              <a:gd name="connsiteY232" fmla="*/ 416629 h 2382167"/>
              <a:gd name="connsiteX233" fmla="*/ 604877 w 935662"/>
              <a:gd name="connsiteY233" fmla="*/ 314260 h 2382167"/>
              <a:gd name="connsiteX234" fmla="*/ 606743 w 935662"/>
              <a:gd name="connsiteY234" fmla="*/ 311149 h 2382167"/>
              <a:gd name="connsiteX235" fmla="*/ 930029 w 935662"/>
              <a:gd name="connsiteY235" fmla="*/ 304927 h 2382167"/>
              <a:gd name="connsiteX236" fmla="*/ 933140 w 935662"/>
              <a:gd name="connsiteY236" fmla="*/ 414140 h 2382167"/>
              <a:gd name="connsiteX237" fmla="*/ 894557 w 935662"/>
              <a:gd name="connsiteY237" fmla="*/ 484149 h 2382167"/>
              <a:gd name="connsiteX238" fmla="*/ 874333 w 935662"/>
              <a:gd name="connsiteY238" fmla="*/ 497216 h 2382167"/>
              <a:gd name="connsiteX239" fmla="*/ 776010 w 935662"/>
              <a:gd name="connsiteY239" fmla="*/ 563805 h 2382167"/>
              <a:gd name="connsiteX240" fmla="*/ 774141 w 935662"/>
              <a:gd name="connsiteY240" fmla="*/ 546379 h 2382167"/>
              <a:gd name="connsiteX241" fmla="*/ 791256 w 935662"/>
              <a:gd name="connsiteY241" fmla="*/ 427830 h 2382167"/>
              <a:gd name="connsiteX242" fmla="*/ 850685 w 935662"/>
              <a:gd name="connsiteY242" fmla="*/ 360933 h 2382167"/>
              <a:gd name="connsiteX243" fmla="*/ 924117 w 935662"/>
              <a:gd name="connsiteY243" fmla="*/ 307104 h 2382167"/>
              <a:gd name="connsiteX244" fmla="*/ 930029 w 935662"/>
              <a:gd name="connsiteY244" fmla="*/ 304927 h 2382167"/>
              <a:gd name="connsiteX245" fmla="*/ 602386 w 935662"/>
              <a:gd name="connsiteY245" fmla="*/ 148730 h 2382167"/>
              <a:gd name="connsiteX246" fmla="*/ 663062 w 935662"/>
              <a:gd name="connsiteY246" fmla="*/ 196337 h 2382167"/>
              <a:gd name="connsiteX247" fmla="*/ 750495 w 935662"/>
              <a:gd name="connsiteY247" fmla="*/ 343199 h 2382167"/>
              <a:gd name="connsiteX248" fmla="*/ 755473 w 935662"/>
              <a:gd name="connsiteY248" fmla="*/ 414762 h 2382167"/>
              <a:gd name="connsiteX249" fmla="*/ 751116 w 935662"/>
              <a:gd name="connsiteY249" fmla="*/ 415697 h 2382167"/>
              <a:gd name="connsiteX250" fmla="*/ 667418 w 935662"/>
              <a:gd name="connsiteY250" fmla="*/ 346621 h 2382167"/>
              <a:gd name="connsiteX251" fmla="*/ 596163 w 935662"/>
              <a:gd name="connsiteY251" fmla="*/ 229317 h 2382167"/>
              <a:gd name="connsiteX252" fmla="*/ 602386 w 935662"/>
              <a:gd name="connsiteY252" fmla="*/ 148730 h 2382167"/>
              <a:gd name="connsiteX253" fmla="*/ 925671 w 935662"/>
              <a:gd name="connsiteY253" fmla="*/ 140018 h 2382167"/>
              <a:gd name="connsiteX254" fmla="*/ 927539 w 935662"/>
              <a:gd name="connsiteY254" fmla="*/ 159309 h 2382167"/>
              <a:gd name="connsiteX255" fmla="*/ 931272 w 935662"/>
              <a:gd name="connsiteY255" fmla="*/ 221850 h 2382167"/>
              <a:gd name="connsiteX256" fmla="*/ 857840 w 935662"/>
              <a:gd name="connsiteY256" fmla="*/ 341020 h 2382167"/>
              <a:gd name="connsiteX257" fmla="*/ 794055 w 935662"/>
              <a:gd name="connsiteY257" fmla="*/ 385827 h 2382167"/>
              <a:gd name="connsiteX258" fmla="*/ 774452 w 935662"/>
              <a:gd name="connsiteY258" fmla="*/ 410718 h 2382167"/>
              <a:gd name="connsiteX259" fmla="*/ 801212 w 935662"/>
              <a:gd name="connsiteY259" fmla="*/ 259188 h 2382167"/>
              <a:gd name="connsiteX260" fmla="*/ 865308 w 935662"/>
              <a:gd name="connsiteY260" fmla="*/ 188868 h 2382167"/>
              <a:gd name="connsiteX261" fmla="*/ 925671 w 935662"/>
              <a:gd name="connsiteY261" fmla="*/ 140018 h 2382167"/>
              <a:gd name="connsiteX262" fmla="*/ 754851 w 935662"/>
              <a:gd name="connsiteY262" fmla="*/ 0 h 2382167"/>
              <a:gd name="connsiteX263" fmla="*/ 766053 w 935662"/>
              <a:gd name="connsiteY263" fmla="*/ 12135 h 2382167"/>
              <a:gd name="connsiteX264" fmla="*/ 820816 w 935662"/>
              <a:gd name="connsiteY264" fmla="*/ 107657 h 2382167"/>
              <a:gd name="connsiteX265" fmla="*/ 816459 w 935662"/>
              <a:gd name="connsiteY265" fmla="*/ 188557 h 2382167"/>
              <a:gd name="connsiteX266" fmla="*/ 765430 w 935662"/>
              <a:gd name="connsiteY266" fmla="*/ 271323 h 2382167"/>
              <a:gd name="connsiteX267" fmla="*/ 760763 w 935662"/>
              <a:gd name="connsiteY267" fmla="*/ 284080 h 2382167"/>
              <a:gd name="connsiteX268" fmla="*/ 764808 w 935662"/>
              <a:gd name="connsiteY268" fmla="*/ 971101 h 2382167"/>
              <a:gd name="connsiteX269" fmla="*/ 749873 w 935662"/>
              <a:gd name="connsiteY269" fmla="*/ 1387110 h 2382167"/>
              <a:gd name="connsiteX270" fmla="*/ 653105 w 935662"/>
              <a:gd name="connsiteY270" fmla="*/ 1961492 h 2382167"/>
              <a:gd name="connsiteX271" fmla="*/ 637235 w 935662"/>
              <a:gd name="connsiteY271" fmla="*/ 2047059 h 2382167"/>
              <a:gd name="connsiteX272" fmla="*/ 577806 w 935662"/>
              <a:gd name="connsiteY272" fmla="*/ 2214147 h 2382167"/>
              <a:gd name="connsiteX273" fmla="*/ 498773 w 935662"/>
              <a:gd name="connsiteY273" fmla="*/ 2372212 h 2382167"/>
              <a:gd name="connsiteX274" fmla="*/ 492239 w 935662"/>
              <a:gd name="connsiteY274" fmla="*/ 2382167 h 2382167"/>
              <a:gd name="connsiteX275" fmla="*/ 659639 w 935662"/>
              <a:gd name="connsiteY275" fmla="*/ 1748665 h 2382167"/>
              <a:gd name="connsiteX276" fmla="*/ 659328 w 935662"/>
              <a:gd name="connsiteY276" fmla="*/ 1840455 h 2382167"/>
              <a:gd name="connsiteX277" fmla="*/ 655906 w 935662"/>
              <a:gd name="connsiteY277" fmla="*/ 1932866 h 2382167"/>
              <a:gd name="connsiteX278" fmla="*/ 661816 w 935662"/>
              <a:gd name="connsiteY278" fmla="*/ 1912331 h 2382167"/>
              <a:gd name="connsiteX279" fmla="*/ 739915 w 935662"/>
              <a:gd name="connsiteY279" fmla="*/ 1458673 h 2382167"/>
              <a:gd name="connsiteX280" fmla="*/ 758586 w 935662"/>
              <a:gd name="connsiteY280" fmla="*/ 1076270 h 2382167"/>
              <a:gd name="connsiteX281" fmla="*/ 758586 w 935662"/>
              <a:gd name="connsiteY281" fmla="*/ 1058534 h 2382167"/>
              <a:gd name="connsiteX282" fmla="*/ 755785 w 935662"/>
              <a:gd name="connsiteY282" fmla="*/ 1067869 h 2382167"/>
              <a:gd name="connsiteX283" fmla="*/ 731826 w 935662"/>
              <a:gd name="connsiteY283" fmla="*/ 1047955 h 2382167"/>
              <a:gd name="connsiteX284" fmla="*/ 669907 w 935662"/>
              <a:gd name="connsiteY284" fmla="*/ 1010617 h 2382167"/>
              <a:gd name="connsiteX285" fmla="*/ 596164 w 935662"/>
              <a:gd name="connsiteY285" fmla="*/ 877445 h 2382167"/>
              <a:gd name="connsiteX286" fmla="*/ 602387 w 935662"/>
              <a:gd name="connsiteY286" fmla="*/ 810236 h 2382167"/>
              <a:gd name="connsiteX287" fmla="*/ 607365 w 935662"/>
              <a:gd name="connsiteY287" fmla="*/ 814281 h 2382167"/>
              <a:gd name="connsiteX288" fmla="*/ 671152 w 935662"/>
              <a:gd name="connsiteY288" fmla="*/ 861886 h 2382167"/>
              <a:gd name="connsiteX289" fmla="*/ 736493 w 935662"/>
              <a:gd name="connsiteY289" fmla="*/ 925050 h 2382167"/>
              <a:gd name="connsiteX290" fmla="*/ 752050 w 935662"/>
              <a:gd name="connsiteY290" fmla="*/ 981369 h 2382167"/>
              <a:gd name="connsiteX291" fmla="*/ 758896 w 935662"/>
              <a:gd name="connsiteY291" fmla="*/ 1026174 h 2382167"/>
              <a:gd name="connsiteX292" fmla="*/ 759829 w 935662"/>
              <a:gd name="connsiteY292" fmla="*/ 1017774 h 2382167"/>
              <a:gd name="connsiteX293" fmla="*/ 760141 w 935662"/>
              <a:gd name="connsiteY293" fmla="*/ 544824 h 2382167"/>
              <a:gd name="connsiteX294" fmla="*/ 756096 w 935662"/>
              <a:gd name="connsiteY294" fmla="*/ 283769 h 2382167"/>
              <a:gd name="connsiteX295" fmla="*/ 746762 w 935662"/>
              <a:gd name="connsiteY295" fmla="*/ 257009 h 2382167"/>
              <a:gd name="connsiteX296" fmla="*/ 709734 w 935662"/>
              <a:gd name="connsiteY296" fmla="*/ 197580 h 2382167"/>
              <a:gd name="connsiteX297" fmla="*/ 702889 w 935662"/>
              <a:gd name="connsiteY297" fmla="*/ 104858 h 2382167"/>
              <a:gd name="connsiteX298" fmla="*/ 752361 w 935662"/>
              <a:gd name="connsiteY298" fmla="*/ 4667 h 2382167"/>
              <a:gd name="connsiteX299" fmla="*/ 754851 w 935662"/>
              <a:gd name="connsiteY299" fmla="*/ 0 h 238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</a:cxnLst>
            <a:rect l="l" t="t" r="r" b="b"/>
            <a:pathLst>
              <a:path w="935662" h="2382167">
                <a:moveTo>
                  <a:pt x="479172" y="1200107"/>
                </a:moveTo>
                <a:cubicBezTo>
                  <a:pt x="481040" y="1203219"/>
                  <a:pt x="482906" y="1204774"/>
                  <a:pt x="483528" y="1206953"/>
                </a:cubicBezTo>
                <a:cubicBezTo>
                  <a:pt x="490996" y="1227177"/>
                  <a:pt x="499709" y="1247091"/>
                  <a:pt x="505621" y="1267938"/>
                </a:cubicBezTo>
                <a:cubicBezTo>
                  <a:pt x="513089" y="1294074"/>
                  <a:pt x="507176" y="1317722"/>
                  <a:pt x="488506" y="1337946"/>
                </a:cubicBezTo>
                <a:cubicBezTo>
                  <a:pt x="478861" y="1348214"/>
                  <a:pt x="468281" y="1357549"/>
                  <a:pt x="459258" y="1367817"/>
                </a:cubicBezTo>
                <a:cubicBezTo>
                  <a:pt x="447434" y="1380886"/>
                  <a:pt x="437478" y="1394266"/>
                  <a:pt x="426586" y="1407956"/>
                </a:cubicBezTo>
                <a:cubicBezTo>
                  <a:pt x="417875" y="1387419"/>
                  <a:pt x="413518" y="1365951"/>
                  <a:pt x="411339" y="1343547"/>
                </a:cubicBezTo>
                <a:cubicBezTo>
                  <a:pt x="410718" y="1335769"/>
                  <a:pt x="411028" y="1328301"/>
                  <a:pt x="410718" y="1320523"/>
                </a:cubicBezTo>
                <a:cubicBezTo>
                  <a:pt x="409473" y="1292208"/>
                  <a:pt x="420052" y="1269183"/>
                  <a:pt x="441521" y="1251136"/>
                </a:cubicBezTo>
                <a:cubicBezTo>
                  <a:pt x="458013" y="1237446"/>
                  <a:pt x="471393" y="1221887"/>
                  <a:pt x="479172" y="1200107"/>
                </a:cubicBezTo>
                <a:close/>
                <a:moveTo>
                  <a:pt x="0" y="1198862"/>
                </a:moveTo>
                <a:cubicBezTo>
                  <a:pt x="14001" y="1210686"/>
                  <a:pt x="28004" y="1222198"/>
                  <a:pt x="42006" y="1234334"/>
                </a:cubicBezTo>
                <a:cubicBezTo>
                  <a:pt x="117926" y="1300608"/>
                  <a:pt x="187936" y="1372795"/>
                  <a:pt x="252032" y="1450894"/>
                </a:cubicBezTo>
                <a:cubicBezTo>
                  <a:pt x="347244" y="1566953"/>
                  <a:pt x="410719" y="1697637"/>
                  <a:pt x="439968" y="1844810"/>
                </a:cubicBezTo>
                <a:cubicBezTo>
                  <a:pt x="441213" y="1851656"/>
                  <a:pt x="443080" y="1858190"/>
                  <a:pt x="444325" y="1865036"/>
                </a:cubicBezTo>
                <a:cubicBezTo>
                  <a:pt x="444325" y="1865036"/>
                  <a:pt x="444325" y="1865347"/>
                  <a:pt x="444012" y="1865347"/>
                </a:cubicBezTo>
                <a:cubicBezTo>
                  <a:pt x="427834" y="1829564"/>
                  <a:pt x="412275" y="1793159"/>
                  <a:pt x="395473" y="1757687"/>
                </a:cubicBezTo>
                <a:cubicBezTo>
                  <a:pt x="357202" y="1675545"/>
                  <a:pt x="305862" y="1601180"/>
                  <a:pt x="251722" y="1529304"/>
                </a:cubicBezTo>
                <a:cubicBezTo>
                  <a:pt x="170511" y="1421334"/>
                  <a:pt x="87123" y="1314921"/>
                  <a:pt x="4356" y="1207575"/>
                </a:cubicBezTo>
                <a:cubicBezTo>
                  <a:pt x="2490" y="1205085"/>
                  <a:pt x="622" y="1202908"/>
                  <a:pt x="0" y="1198862"/>
                </a:cubicBezTo>
                <a:close/>
                <a:moveTo>
                  <a:pt x="440901" y="1077825"/>
                </a:moveTo>
                <a:cubicBezTo>
                  <a:pt x="454591" y="1107385"/>
                  <a:pt x="467971" y="1133521"/>
                  <a:pt x="471394" y="1163081"/>
                </a:cubicBezTo>
                <a:cubicBezTo>
                  <a:pt x="473573" y="1182060"/>
                  <a:pt x="467971" y="1199173"/>
                  <a:pt x="455836" y="1213797"/>
                </a:cubicBezTo>
                <a:cubicBezTo>
                  <a:pt x="448058" y="1223132"/>
                  <a:pt x="439034" y="1231533"/>
                  <a:pt x="431256" y="1240868"/>
                </a:cubicBezTo>
                <a:cubicBezTo>
                  <a:pt x="418497" y="1256424"/>
                  <a:pt x="406051" y="1272294"/>
                  <a:pt x="392671" y="1288785"/>
                </a:cubicBezTo>
                <a:cubicBezTo>
                  <a:pt x="379291" y="1255181"/>
                  <a:pt x="372758" y="1220020"/>
                  <a:pt x="376180" y="1183616"/>
                </a:cubicBezTo>
                <a:cubicBezTo>
                  <a:pt x="378046" y="1164324"/>
                  <a:pt x="387070" y="1148146"/>
                  <a:pt x="401073" y="1135388"/>
                </a:cubicBezTo>
                <a:cubicBezTo>
                  <a:pt x="417876" y="1119831"/>
                  <a:pt x="433744" y="1103961"/>
                  <a:pt x="440901" y="1077825"/>
                </a:cubicBezTo>
                <a:close/>
                <a:moveTo>
                  <a:pt x="925984" y="976078"/>
                </a:moveTo>
                <a:cubicBezTo>
                  <a:pt x="927540" y="991324"/>
                  <a:pt x="929717" y="1004393"/>
                  <a:pt x="930028" y="1017460"/>
                </a:cubicBezTo>
                <a:cubicBezTo>
                  <a:pt x="930651" y="1041419"/>
                  <a:pt x="931583" y="1065689"/>
                  <a:pt x="929406" y="1089648"/>
                </a:cubicBezTo>
                <a:cubicBezTo>
                  <a:pt x="926606" y="1119829"/>
                  <a:pt x="909804" y="1142856"/>
                  <a:pt x="883978" y="1159347"/>
                </a:cubicBezTo>
                <a:cubicBezTo>
                  <a:pt x="876821" y="1163701"/>
                  <a:pt x="869665" y="1168057"/>
                  <a:pt x="862197" y="1171792"/>
                </a:cubicBezTo>
                <a:cubicBezTo>
                  <a:pt x="829216" y="1187660"/>
                  <a:pt x="796856" y="1204774"/>
                  <a:pt x="768230" y="1232777"/>
                </a:cubicBezTo>
                <a:cubicBezTo>
                  <a:pt x="765429" y="1199484"/>
                  <a:pt x="768230" y="1169613"/>
                  <a:pt x="774453" y="1139744"/>
                </a:cubicBezTo>
                <a:cubicBezTo>
                  <a:pt x="775387" y="1136009"/>
                  <a:pt x="776319" y="1132277"/>
                  <a:pt x="777253" y="1128542"/>
                </a:cubicBezTo>
                <a:cubicBezTo>
                  <a:pt x="787522" y="1074712"/>
                  <a:pt x="818325" y="1038619"/>
                  <a:pt x="869977" y="1020884"/>
                </a:cubicBezTo>
                <a:cubicBezTo>
                  <a:pt x="888956" y="1014349"/>
                  <a:pt x="903270" y="1000348"/>
                  <a:pt x="916650" y="986036"/>
                </a:cubicBezTo>
                <a:cubicBezTo>
                  <a:pt x="919138" y="983235"/>
                  <a:pt x="921628" y="980435"/>
                  <a:pt x="925984" y="976078"/>
                </a:cubicBezTo>
                <a:close/>
                <a:moveTo>
                  <a:pt x="602076" y="975456"/>
                </a:moveTo>
                <a:cubicBezTo>
                  <a:pt x="606432" y="980745"/>
                  <a:pt x="608609" y="983545"/>
                  <a:pt x="611099" y="985725"/>
                </a:cubicBezTo>
                <a:cubicBezTo>
                  <a:pt x="625100" y="997859"/>
                  <a:pt x="637235" y="1014040"/>
                  <a:pt x="653415" y="1020573"/>
                </a:cubicBezTo>
                <a:cubicBezTo>
                  <a:pt x="712844" y="1044221"/>
                  <a:pt x="740849" y="1088715"/>
                  <a:pt x="748316" y="1149701"/>
                </a:cubicBezTo>
                <a:cubicBezTo>
                  <a:pt x="752049" y="1178326"/>
                  <a:pt x="755473" y="1206951"/>
                  <a:pt x="750183" y="1237756"/>
                </a:cubicBezTo>
                <a:cubicBezTo>
                  <a:pt x="724979" y="1211620"/>
                  <a:pt x="696353" y="1193574"/>
                  <a:pt x="666172" y="1177704"/>
                </a:cubicBezTo>
                <a:cubicBezTo>
                  <a:pt x="664616" y="1176770"/>
                  <a:pt x="663060" y="1175838"/>
                  <a:pt x="661505" y="1175214"/>
                </a:cubicBezTo>
                <a:cubicBezTo>
                  <a:pt x="609854" y="1150323"/>
                  <a:pt x="588075" y="1108939"/>
                  <a:pt x="593674" y="1052621"/>
                </a:cubicBezTo>
                <a:cubicBezTo>
                  <a:pt x="596164" y="1028041"/>
                  <a:pt x="598964" y="1003461"/>
                  <a:pt x="602076" y="975456"/>
                </a:cubicBezTo>
                <a:close/>
                <a:moveTo>
                  <a:pt x="406363" y="966743"/>
                </a:moveTo>
                <a:cubicBezTo>
                  <a:pt x="419432" y="992569"/>
                  <a:pt x="432501" y="1017772"/>
                  <a:pt x="436234" y="1046709"/>
                </a:cubicBezTo>
                <a:cubicBezTo>
                  <a:pt x="439035" y="1068801"/>
                  <a:pt x="431257" y="1088091"/>
                  <a:pt x="416632" y="1104271"/>
                </a:cubicBezTo>
                <a:cubicBezTo>
                  <a:pt x="405120" y="1117340"/>
                  <a:pt x="392672" y="1129475"/>
                  <a:pt x="381471" y="1142855"/>
                </a:cubicBezTo>
                <a:cubicBezTo>
                  <a:pt x="373382" y="1152811"/>
                  <a:pt x="366536" y="1163702"/>
                  <a:pt x="358757" y="1174903"/>
                </a:cubicBezTo>
                <a:cubicBezTo>
                  <a:pt x="349423" y="1154679"/>
                  <a:pt x="344755" y="1133208"/>
                  <a:pt x="341955" y="1111428"/>
                </a:cubicBezTo>
                <a:cubicBezTo>
                  <a:pt x="341021" y="1104271"/>
                  <a:pt x="340710" y="1096804"/>
                  <a:pt x="340399" y="1089647"/>
                </a:cubicBezTo>
                <a:cubicBezTo>
                  <a:pt x="338533" y="1060399"/>
                  <a:pt x="348178" y="1035819"/>
                  <a:pt x="370271" y="1016838"/>
                </a:cubicBezTo>
                <a:cubicBezTo>
                  <a:pt x="386139" y="1003148"/>
                  <a:pt x="398584" y="987280"/>
                  <a:pt x="406363" y="966743"/>
                </a:cubicBezTo>
                <a:close/>
                <a:moveTo>
                  <a:pt x="371203" y="848818"/>
                </a:moveTo>
                <a:cubicBezTo>
                  <a:pt x="379604" y="870287"/>
                  <a:pt x="387695" y="889890"/>
                  <a:pt x="394850" y="909803"/>
                </a:cubicBezTo>
                <a:cubicBezTo>
                  <a:pt x="406364" y="941853"/>
                  <a:pt x="399519" y="969544"/>
                  <a:pt x="376492" y="994748"/>
                </a:cubicBezTo>
                <a:cubicBezTo>
                  <a:pt x="357513" y="1015283"/>
                  <a:pt x="339465" y="1037064"/>
                  <a:pt x="319863" y="1059778"/>
                </a:cubicBezTo>
                <a:cubicBezTo>
                  <a:pt x="315506" y="1042042"/>
                  <a:pt x="310839" y="1023374"/>
                  <a:pt x="306483" y="1004704"/>
                </a:cubicBezTo>
                <a:cubicBezTo>
                  <a:pt x="304927" y="998170"/>
                  <a:pt x="304927" y="991637"/>
                  <a:pt x="304303" y="985101"/>
                </a:cubicBezTo>
                <a:cubicBezTo>
                  <a:pt x="299949" y="949008"/>
                  <a:pt x="312395" y="920071"/>
                  <a:pt x="339776" y="895802"/>
                </a:cubicBezTo>
                <a:cubicBezTo>
                  <a:pt x="350356" y="886467"/>
                  <a:pt x="357200" y="872777"/>
                  <a:pt x="365291" y="860642"/>
                </a:cubicBezTo>
                <a:cubicBezTo>
                  <a:pt x="367469" y="857531"/>
                  <a:pt x="368714" y="853796"/>
                  <a:pt x="371203" y="848818"/>
                </a:cubicBezTo>
                <a:close/>
                <a:moveTo>
                  <a:pt x="925670" y="804322"/>
                </a:moveTo>
                <a:cubicBezTo>
                  <a:pt x="927226" y="815835"/>
                  <a:pt x="929405" y="827036"/>
                  <a:pt x="930027" y="838549"/>
                </a:cubicBezTo>
                <a:cubicBezTo>
                  <a:pt x="931271" y="863751"/>
                  <a:pt x="933138" y="888955"/>
                  <a:pt x="931582" y="913848"/>
                </a:cubicBezTo>
                <a:cubicBezTo>
                  <a:pt x="929716" y="944651"/>
                  <a:pt x="913535" y="968299"/>
                  <a:pt x="888021" y="985722"/>
                </a:cubicBezTo>
                <a:cubicBezTo>
                  <a:pt x="882732" y="989146"/>
                  <a:pt x="877442" y="992568"/>
                  <a:pt x="871843" y="995680"/>
                </a:cubicBezTo>
                <a:cubicBezTo>
                  <a:pt x="837926" y="1014348"/>
                  <a:pt x="803389" y="1031773"/>
                  <a:pt x="774141" y="1062576"/>
                </a:cubicBezTo>
                <a:cubicBezTo>
                  <a:pt x="769474" y="1008747"/>
                  <a:pt x="776008" y="959586"/>
                  <a:pt x="795610" y="912603"/>
                </a:cubicBezTo>
                <a:cubicBezTo>
                  <a:pt x="806500" y="886465"/>
                  <a:pt x="827037" y="868731"/>
                  <a:pt x="852240" y="857528"/>
                </a:cubicBezTo>
                <a:cubicBezTo>
                  <a:pt x="880243" y="845083"/>
                  <a:pt x="905446" y="829837"/>
                  <a:pt x="925670" y="804322"/>
                </a:cubicBezTo>
                <a:close/>
                <a:moveTo>
                  <a:pt x="334798" y="734625"/>
                </a:moveTo>
                <a:cubicBezTo>
                  <a:pt x="344134" y="759518"/>
                  <a:pt x="353158" y="781609"/>
                  <a:pt x="360625" y="804323"/>
                </a:cubicBezTo>
                <a:cubicBezTo>
                  <a:pt x="369336" y="831704"/>
                  <a:pt x="362181" y="855973"/>
                  <a:pt x="343511" y="877131"/>
                </a:cubicBezTo>
                <a:cubicBezTo>
                  <a:pt x="330130" y="892067"/>
                  <a:pt x="316129" y="907002"/>
                  <a:pt x="303060" y="922248"/>
                </a:cubicBezTo>
                <a:cubicBezTo>
                  <a:pt x="296837" y="929716"/>
                  <a:pt x="292170" y="938429"/>
                  <a:pt x="286257" y="947452"/>
                </a:cubicBezTo>
                <a:cubicBezTo>
                  <a:pt x="275678" y="924738"/>
                  <a:pt x="271634" y="901403"/>
                  <a:pt x="268521" y="877755"/>
                </a:cubicBezTo>
                <a:cubicBezTo>
                  <a:pt x="262922" y="837305"/>
                  <a:pt x="275367" y="804633"/>
                  <a:pt x="307416" y="778497"/>
                </a:cubicBezTo>
                <a:cubicBezTo>
                  <a:pt x="316750" y="771030"/>
                  <a:pt x="322041" y="758584"/>
                  <a:pt x="328886" y="748005"/>
                </a:cubicBezTo>
                <a:cubicBezTo>
                  <a:pt x="331065" y="744894"/>
                  <a:pt x="332310" y="740848"/>
                  <a:pt x="334798" y="734625"/>
                </a:cubicBezTo>
                <a:close/>
                <a:moveTo>
                  <a:pt x="350355" y="650927"/>
                </a:moveTo>
                <a:cubicBezTo>
                  <a:pt x="368402" y="679553"/>
                  <a:pt x="386759" y="708179"/>
                  <a:pt x="403872" y="737116"/>
                </a:cubicBezTo>
                <a:cubicBezTo>
                  <a:pt x="486327" y="875267"/>
                  <a:pt x="556337" y="1019019"/>
                  <a:pt x="607677" y="1171793"/>
                </a:cubicBezTo>
                <a:cubicBezTo>
                  <a:pt x="656216" y="1315546"/>
                  <a:pt x="677995" y="1462719"/>
                  <a:pt x="667105" y="1614562"/>
                </a:cubicBezTo>
                <a:cubicBezTo>
                  <a:pt x="664616" y="1648165"/>
                  <a:pt x="662749" y="1681458"/>
                  <a:pt x="660261" y="1715062"/>
                </a:cubicBezTo>
                <a:cubicBezTo>
                  <a:pt x="659949" y="1717241"/>
                  <a:pt x="659016" y="1720042"/>
                  <a:pt x="658082" y="1725330"/>
                </a:cubicBezTo>
                <a:cubicBezTo>
                  <a:pt x="655592" y="1696083"/>
                  <a:pt x="653104" y="1669634"/>
                  <a:pt x="650925" y="1643498"/>
                </a:cubicBezTo>
                <a:cubicBezTo>
                  <a:pt x="640346" y="1521838"/>
                  <a:pt x="612965" y="1403601"/>
                  <a:pt x="576250" y="1287231"/>
                </a:cubicBezTo>
                <a:cubicBezTo>
                  <a:pt x="510907" y="1078760"/>
                  <a:pt x="434366" y="874644"/>
                  <a:pt x="355333" y="671151"/>
                </a:cubicBezTo>
                <a:cubicBezTo>
                  <a:pt x="352845" y="664929"/>
                  <a:pt x="350666" y="658395"/>
                  <a:pt x="350355" y="650927"/>
                </a:cubicBezTo>
                <a:close/>
                <a:moveTo>
                  <a:pt x="605500" y="643770"/>
                </a:moveTo>
                <a:cubicBezTo>
                  <a:pt x="608611" y="647192"/>
                  <a:pt x="611412" y="650304"/>
                  <a:pt x="614523" y="653728"/>
                </a:cubicBezTo>
                <a:cubicBezTo>
                  <a:pt x="628213" y="669285"/>
                  <a:pt x="644392" y="681730"/>
                  <a:pt x="663684" y="690132"/>
                </a:cubicBezTo>
                <a:cubicBezTo>
                  <a:pt x="677998" y="696355"/>
                  <a:pt x="691688" y="704444"/>
                  <a:pt x="704444" y="713468"/>
                </a:cubicBezTo>
                <a:cubicBezTo>
                  <a:pt x="724047" y="727469"/>
                  <a:pt x="735560" y="748005"/>
                  <a:pt x="742405" y="771030"/>
                </a:cubicBezTo>
                <a:cubicBezTo>
                  <a:pt x="754541" y="810548"/>
                  <a:pt x="760764" y="850685"/>
                  <a:pt x="757653" y="892069"/>
                </a:cubicBezTo>
                <a:cubicBezTo>
                  <a:pt x="757340" y="894246"/>
                  <a:pt x="757029" y="896736"/>
                  <a:pt x="756718" y="900469"/>
                </a:cubicBezTo>
                <a:cubicBezTo>
                  <a:pt x="754229" y="898292"/>
                  <a:pt x="752673" y="897047"/>
                  <a:pt x="751117" y="895802"/>
                </a:cubicBezTo>
                <a:cubicBezTo>
                  <a:pt x="730270" y="881177"/>
                  <a:pt x="709735" y="866242"/>
                  <a:pt x="688887" y="851930"/>
                </a:cubicBezTo>
                <a:cubicBezTo>
                  <a:pt x="682041" y="847263"/>
                  <a:pt x="674263" y="843841"/>
                  <a:pt x="666795" y="840106"/>
                </a:cubicBezTo>
                <a:cubicBezTo>
                  <a:pt x="612033" y="814902"/>
                  <a:pt x="591496" y="771343"/>
                  <a:pt x="596787" y="713157"/>
                </a:cubicBezTo>
                <a:cubicBezTo>
                  <a:pt x="598964" y="690132"/>
                  <a:pt x="600832" y="667418"/>
                  <a:pt x="603010" y="644392"/>
                </a:cubicBezTo>
                <a:cubicBezTo>
                  <a:pt x="603631" y="644081"/>
                  <a:pt x="604565" y="644081"/>
                  <a:pt x="605500" y="643770"/>
                </a:cubicBezTo>
                <a:close/>
                <a:moveTo>
                  <a:pt x="926604" y="634746"/>
                </a:moveTo>
                <a:cubicBezTo>
                  <a:pt x="927849" y="638792"/>
                  <a:pt x="928782" y="640969"/>
                  <a:pt x="929094" y="643148"/>
                </a:cubicBezTo>
                <a:cubicBezTo>
                  <a:pt x="931271" y="672085"/>
                  <a:pt x="934694" y="700711"/>
                  <a:pt x="935628" y="729647"/>
                </a:cubicBezTo>
                <a:cubicBezTo>
                  <a:pt x="936562" y="770718"/>
                  <a:pt x="918515" y="802145"/>
                  <a:pt x="882732" y="823303"/>
                </a:cubicBezTo>
                <a:cubicBezTo>
                  <a:pt x="874331" y="828281"/>
                  <a:pt x="865931" y="832948"/>
                  <a:pt x="857218" y="837615"/>
                </a:cubicBezTo>
                <a:cubicBezTo>
                  <a:pt x="828592" y="852550"/>
                  <a:pt x="801522" y="869665"/>
                  <a:pt x="776942" y="894245"/>
                </a:cubicBezTo>
                <a:cubicBezTo>
                  <a:pt x="772896" y="848507"/>
                  <a:pt x="778185" y="806812"/>
                  <a:pt x="790321" y="765430"/>
                </a:cubicBezTo>
                <a:cubicBezTo>
                  <a:pt x="800277" y="731203"/>
                  <a:pt x="820814" y="705688"/>
                  <a:pt x="852862" y="690753"/>
                </a:cubicBezTo>
                <a:cubicBezTo>
                  <a:pt x="881177" y="677684"/>
                  <a:pt x="907623" y="663061"/>
                  <a:pt x="926604" y="634746"/>
                </a:cubicBezTo>
                <a:close/>
                <a:moveTo>
                  <a:pt x="299016" y="626345"/>
                </a:moveTo>
                <a:cubicBezTo>
                  <a:pt x="311462" y="657772"/>
                  <a:pt x="329198" y="687643"/>
                  <a:pt x="324220" y="723736"/>
                </a:cubicBezTo>
                <a:cubicBezTo>
                  <a:pt x="321109" y="744271"/>
                  <a:pt x="311772" y="761696"/>
                  <a:pt x="296839" y="775387"/>
                </a:cubicBezTo>
                <a:cubicBezTo>
                  <a:pt x="276302" y="793744"/>
                  <a:pt x="260745" y="814591"/>
                  <a:pt x="252964" y="842907"/>
                </a:cubicBezTo>
                <a:cubicBezTo>
                  <a:pt x="226206" y="777875"/>
                  <a:pt x="227762" y="709111"/>
                  <a:pt x="275368" y="660572"/>
                </a:cubicBezTo>
                <a:cubicBezTo>
                  <a:pt x="284702" y="651238"/>
                  <a:pt x="290614" y="638480"/>
                  <a:pt x="299016" y="626345"/>
                </a:cubicBezTo>
                <a:close/>
                <a:moveTo>
                  <a:pt x="148729" y="563493"/>
                </a:moveTo>
                <a:cubicBezTo>
                  <a:pt x="170511" y="575628"/>
                  <a:pt x="188558" y="589318"/>
                  <a:pt x="204425" y="606431"/>
                </a:cubicBezTo>
                <a:cubicBezTo>
                  <a:pt x="229318" y="633190"/>
                  <a:pt x="238342" y="663683"/>
                  <a:pt x="229318" y="699155"/>
                </a:cubicBezTo>
                <a:cubicBezTo>
                  <a:pt x="225584" y="713779"/>
                  <a:pt x="221851" y="728402"/>
                  <a:pt x="216871" y="742405"/>
                </a:cubicBezTo>
                <a:cubicBezTo>
                  <a:pt x="214383" y="749873"/>
                  <a:pt x="214072" y="755783"/>
                  <a:pt x="216560" y="763251"/>
                </a:cubicBezTo>
                <a:cubicBezTo>
                  <a:pt x="296215" y="995992"/>
                  <a:pt x="372136" y="1229666"/>
                  <a:pt x="434367" y="1467695"/>
                </a:cubicBezTo>
                <a:cubicBezTo>
                  <a:pt x="459258" y="1562908"/>
                  <a:pt x="481661" y="1659052"/>
                  <a:pt x="493485" y="1757065"/>
                </a:cubicBezTo>
                <a:cubicBezTo>
                  <a:pt x="506555" y="1866901"/>
                  <a:pt x="509353" y="1977359"/>
                  <a:pt x="504375" y="2087817"/>
                </a:cubicBezTo>
                <a:cubicBezTo>
                  <a:pt x="503441" y="2105553"/>
                  <a:pt x="503441" y="2123599"/>
                  <a:pt x="503754" y="2141335"/>
                </a:cubicBezTo>
                <a:cubicBezTo>
                  <a:pt x="504686" y="2180851"/>
                  <a:pt x="500642" y="2219435"/>
                  <a:pt x="489751" y="2257395"/>
                </a:cubicBezTo>
                <a:cubicBezTo>
                  <a:pt x="489129" y="2258950"/>
                  <a:pt x="489129" y="2260817"/>
                  <a:pt x="488195" y="2262372"/>
                </a:cubicBezTo>
                <a:cubicBezTo>
                  <a:pt x="486639" y="2264862"/>
                  <a:pt x="485084" y="2267352"/>
                  <a:pt x="482283" y="2269529"/>
                </a:cubicBezTo>
                <a:cubicBezTo>
                  <a:pt x="485394" y="2142580"/>
                  <a:pt x="475128" y="2016875"/>
                  <a:pt x="453036" y="1891794"/>
                </a:cubicBezTo>
                <a:cubicBezTo>
                  <a:pt x="459258" y="1911707"/>
                  <a:pt x="466105" y="1931310"/>
                  <a:pt x="472017" y="1951223"/>
                </a:cubicBezTo>
                <a:cubicBezTo>
                  <a:pt x="477929" y="1971447"/>
                  <a:pt x="483217" y="1991673"/>
                  <a:pt x="487573" y="2012207"/>
                </a:cubicBezTo>
                <a:cubicBezTo>
                  <a:pt x="492241" y="2032744"/>
                  <a:pt x="495663" y="2053902"/>
                  <a:pt x="499398" y="2074750"/>
                </a:cubicBezTo>
                <a:cubicBezTo>
                  <a:pt x="500330" y="2074750"/>
                  <a:pt x="501575" y="2074750"/>
                  <a:pt x="502509" y="2074750"/>
                </a:cubicBezTo>
                <a:cubicBezTo>
                  <a:pt x="502509" y="2043945"/>
                  <a:pt x="502509" y="2012831"/>
                  <a:pt x="502509" y="1982026"/>
                </a:cubicBezTo>
                <a:cubicBezTo>
                  <a:pt x="503441" y="1810894"/>
                  <a:pt x="477929" y="1643495"/>
                  <a:pt x="433122" y="1478897"/>
                </a:cubicBezTo>
                <a:cubicBezTo>
                  <a:pt x="428455" y="1461785"/>
                  <a:pt x="424410" y="1444359"/>
                  <a:pt x="419121" y="1427247"/>
                </a:cubicBezTo>
                <a:cubicBezTo>
                  <a:pt x="417565" y="1422267"/>
                  <a:pt x="413209" y="1416355"/>
                  <a:pt x="408542" y="1414799"/>
                </a:cubicBezTo>
                <a:cubicBezTo>
                  <a:pt x="386760" y="1407332"/>
                  <a:pt x="364980" y="1398932"/>
                  <a:pt x="342577" y="1394886"/>
                </a:cubicBezTo>
                <a:cubicBezTo>
                  <a:pt x="301193" y="1387418"/>
                  <a:pt x="276302" y="1364705"/>
                  <a:pt x="267900" y="1323633"/>
                </a:cubicBezTo>
                <a:cubicBezTo>
                  <a:pt x="264478" y="1306208"/>
                  <a:pt x="260745" y="1288784"/>
                  <a:pt x="256699" y="1269493"/>
                </a:cubicBezTo>
                <a:cubicBezTo>
                  <a:pt x="261988" y="1272604"/>
                  <a:pt x="265099" y="1275094"/>
                  <a:pt x="268523" y="1276650"/>
                </a:cubicBezTo>
                <a:cubicBezTo>
                  <a:pt x="280969" y="1281628"/>
                  <a:pt x="293415" y="1288784"/>
                  <a:pt x="306484" y="1290029"/>
                </a:cubicBezTo>
                <a:cubicBezTo>
                  <a:pt x="346934" y="1294073"/>
                  <a:pt x="374625" y="1314610"/>
                  <a:pt x="392051" y="1350703"/>
                </a:cubicBezTo>
                <a:cubicBezTo>
                  <a:pt x="394849" y="1356305"/>
                  <a:pt x="397650" y="1361904"/>
                  <a:pt x="402006" y="1367194"/>
                </a:cubicBezTo>
                <a:cubicBezTo>
                  <a:pt x="401696" y="1365328"/>
                  <a:pt x="401696" y="1363149"/>
                  <a:pt x="401385" y="1361282"/>
                </a:cubicBezTo>
                <a:cubicBezTo>
                  <a:pt x="396718" y="1344791"/>
                  <a:pt x="391427" y="1328611"/>
                  <a:pt x="387694" y="1311809"/>
                </a:cubicBezTo>
                <a:cubicBezTo>
                  <a:pt x="385515" y="1302475"/>
                  <a:pt x="380848" y="1296874"/>
                  <a:pt x="371825" y="1294386"/>
                </a:cubicBezTo>
                <a:cubicBezTo>
                  <a:pt x="350356" y="1288474"/>
                  <a:pt x="328887" y="1281317"/>
                  <a:pt x="307105" y="1277582"/>
                </a:cubicBezTo>
                <a:cubicBezTo>
                  <a:pt x="268211" y="1271048"/>
                  <a:pt x="243320" y="1250824"/>
                  <a:pt x="233985" y="1212552"/>
                </a:cubicBezTo>
                <a:cubicBezTo>
                  <a:pt x="229629" y="1194194"/>
                  <a:pt x="225273" y="1176148"/>
                  <a:pt x="220917" y="1157790"/>
                </a:cubicBezTo>
                <a:cubicBezTo>
                  <a:pt x="221851" y="1156856"/>
                  <a:pt x="222783" y="1156545"/>
                  <a:pt x="223717" y="1155924"/>
                </a:cubicBezTo>
                <a:cubicBezTo>
                  <a:pt x="242386" y="1169925"/>
                  <a:pt x="263856" y="1174281"/>
                  <a:pt x="286570" y="1177082"/>
                </a:cubicBezTo>
                <a:cubicBezTo>
                  <a:pt x="311772" y="1180193"/>
                  <a:pt x="331998" y="1192949"/>
                  <a:pt x="345689" y="1214420"/>
                </a:cubicBezTo>
                <a:cubicBezTo>
                  <a:pt x="354089" y="1227487"/>
                  <a:pt x="361869" y="1241178"/>
                  <a:pt x="371514" y="1257047"/>
                </a:cubicBezTo>
                <a:cubicBezTo>
                  <a:pt x="363425" y="1230599"/>
                  <a:pt x="356268" y="1206640"/>
                  <a:pt x="348489" y="1182683"/>
                </a:cubicBezTo>
                <a:cubicBezTo>
                  <a:pt x="348179" y="1181438"/>
                  <a:pt x="344133" y="1181749"/>
                  <a:pt x="341643" y="1181125"/>
                </a:cubicBezTo>
                <a:cubicBezTo>
                  <a:pt x="315507" y="1173970"/>
                  <a:pt x="289371" y="1165879"/>
                  <a:pt x="262922" y="1159967"/>
                </a:cubicBezTo>
                <a:cubicBezTo>
                  <a:pt x="230874" y="1153123"/>
                  <a:pt x="209092" y="1135387"/>
                  <a:pt x="200069" y="1103960"/>
                </a:cubicBezTo>
                <a:cubicBezTo>
                  <a:pt x="194157" y="1083426"/>
                  <a:pt x="189490" y="1062268"/>
                  <a:pt x="185757" y="1040486"/>
                </a:cubicBezTo>
                <a:cubicBezTo>
                  <a:pt x="206292" y="1055111"/>
                  <a:pt x="229318" y="1058222"/>
                  <a:pt x="252654" y="1061644"/>
                </a:cubicBezTo>
                <a:cubicBezTo>
                  <a:pt x="276302" y="1065068"/>
                  <a:pt x="295281" y="1077203"/>
                  <a:pt x="308350" y="1097427"/>
                </a:cubicBezTo>
                <a:cubicBezTo>
                  <a:pt x="317684" y="1111739"/>
                  <a:pt x="326086" y="1126674"/>
                  <a:pt x="335731" y="1142544"/>
                </a:cubicBezTo>
                <a:cubicBezTo>
                  <a:pt x="334799" y="1138809"/>
                  <a:pt x="334486" y="1136632"/>
                  <a:pt x="333865" y="1134142"/>
                </a:cubicBezTo>
                <a:cubicBezTo>
                  <a:pt x="329198" y="1119207"/>
                  <a:pt x="323286" y="1104273"/>
                  <a:pt x="320174" y="1089025"/>
                </a:cubicBezTo>
                <a:cubicBezTo>
                  <a:pt x="317063" y="1074090"/>
                  <a:pt x="308972" y="1066311"/>
                  <a:pt x="294970" y="1062889"/>
                </a:cubicBezTo>
                <a:cubicBezTo>
                  <a:pt x="273191" y="1057600"/>
                  <a:pt x="251722" y="1051065"/>
                  <a:pt x="229940" y="1047021"/>
                </a:cubicBezTo>
                <a:cubicBezTo>
                  <a:pt x="195402" y="1040486"/>
                  <a:pt x="173311" y="1021194"/>
                  <a:pt x="163975" y="987591"/>
                </a:cubicBezTo>
                <a:cubicBezTo>
                  <a:pt x="158998" y="969855"/>
                  <a:pt x="155265" y="951497"/>
                  <a:pt x="151219" y="933450"/>
                </a:cubicBezTo>
                <a:cubicBezTo>
                  <a:pt x="150596" y="931273"/>
                  <a:pt x="151219" y="928783"/>
                  <a:pt x="151219" y="924738"/>
                </a:cubicBezTo>
                <a:cubicBezTo>
                  <a:pt x="169266" y="940296"/>
                  <a:pt x="189490" y="944963"/>
                  <a:pt x="210961" y="947141"/>
                </a:cubicBezTo>
                <a:cubicBezTo>
                  <a:pt x="240830" y="950252"/>
                  <a:pt x="263233" y="965498"/>
                  <a:pt x="278479" y="991325"/>
                </a:cubicBezTo>
                <a:cubicBezTo>
                  <a:pt x="284702" y="1001592"/>
                  <a:pt x="290614" y="1012171"/>
                  <a:pt x="298392" y="1021818"/>
                </a:cubicBezTo>
                <a:cubicBezTo>
                  <a:pt x="291859" y="1001281"/>
                  <a:pt x="285325" y="980746"/>
                  <a:pt x="278479" y="960520"/>
                </a:cubicBezTo>
                <a:cubicBezTo>
                  <a:pt x="277858" y="958654"/>
                  <a:pt x="274746" y="956787"/>
                  <a:pt x="272256" y="955853"/>
                </a:cubicBezTo>
                <a:cubicBezTo>
                  <a:pt x="248921" y="949009"/>
                  <a:pt x="225894" y="939673"/>
                  <a:pt x="201937" y="935940"/>
                </a:cubicBezTo>
                <a:cubicBezTo>
                  <a:pt x="159932" y="929094"/>
                  <a:pt x="134106" y="907003"/>
                  <a:pt x="125083" y="865619"/>
                </a:cubicBezTo>
                <a:cubicBezTo>
                  <a:pt x="121972" y="851307"/>
                  <a:pt x="118548" y="836994"/>
                  <a:pt x="115436" y="822682"/>
                </a:cubicBezTo>
                <a:cubicBezTo>
                  <a:pt x="114815" y="819570"/>
                  <a:pt x="114815" y="816146"/>
                  <a:pt x="114191" y="810547"/>
                </a:cubicBezTo>
                <a:cubicBezTo>
                  <a:pt x="131306" y="825482"/>
                  <a:pt x="149040" y="831394"/>
                  <a:pt x="169266" y="832950"/>
                </a:cubicBezTo>
                <a:cubicBezTo>
                  <a:pt x="201314" y="835751"/>
                  <a:pt x="226207" y="850373"/>
                  <a:pt x="242698" y="878688"/>
                </a:cubicBezTo>
                <a:cubicBezTo>
                  <a:pt x="248608" y="888957"/>
                  <a:pt x="254520" y="899225"/>
                  <a:pt x="261677" y="909181"/>
                </a:cubicBezTo>
                <a:cubicBezTo>
                  <a:pt x="255455" y="890823"/>
                  <a:pt x="249853" y="872155"/>
                  <a:pt x="243009" y="854108"/>
                </a:cubicBezTo>
                <a:cubicBezTo>
                  <a:pt x="241764" y="850997"/>
                  <a:pt x="236786" y="849441"/>
                  <a:pt x="233675" y="846951"/>
                </a:cubicBezTo>
                <a:cubicBezTo>
                  <a:pt x="215939" y="834193"/>
                  <a:pt x="196647" y="826104"/>
                  <a:pt x="174867" y="823614"/>
                </a:cubicBezTo>
                <a:cubicBezTo>
                  <a:pt x="128816" y="818325"/>
                  <a:pt x="99568" y="793122"/>
                  <a:pt x="88055" y="747694"/>
                </a:cubicBezTo>
                <a:cubicBezTo>
                  <a:pt x="84322" y="732137"/>
                  <a:pt x="80898" y="716578"/>
                  <a:pt x="77476" y="702266"/>
                </a:cubicBezTo>
                <a:cubicBezTo>
                  <a:pt x="96457" y="708489"/>
                  <a:pt x="115125" y="714401"/>
                  <a:pt x="134106" y="720313"/>
                </a:cubicBezTo>
                <a:cubicBezTo>
                  <a:pt x="173933" y="732759"/>
                  <a:pt x="201003" y="759518"/>
                  <a:pt x="219982" y="795611"/>
                </a:cubicBezTo>
                <a:cubicBezTo>
                  <a:pt x="221851" y="799034"/>
                  <a:pt x="223406" y="802145"/>
                  <a:pt x="226829" y="804946"/>
                </a:cubicBezTo>
                <a:cubicBezTo>
                  <a:pt x="220606" y="786899"/>
                  <a:pt x="214383" y="768852"/>
                  <a:pt x="207848" y="750805"/>
                </a:cubicBezTo>
                <a:cubicBezTo>
                  <a:pt x="206915" y="748628"/>
                  <a:pt x="204425" y="746762"/>
                  <a:pt x="202248" y="744893"/>
                </a:cubicBezTo>
                <a:cubicBezTo>
                  <a:pt x="198513" y="742093"/>
                  <a:pt x="194780" y="739605"/>
                  <a:pt x="191046" y="737115"/>
                </a:cubicBezTo>
                <a:cubicBezTo>
                  <a:pt x="145618" y="706312"/>
                  <a:pt x="127571" y="664306"/>
                  <a:pt x="138773" y="610166"/>
                </a:cubicBezTo>
                <a:cubicBezTo>
                  <a:pt x="141885" y="594920"/>
                  <a:pt x="145307" y="579674"/>
                  <a:pt x="148729" y="563493"/>
                </a:cubicBezTo>
                <a:close/>
                <a:moveTo>
                  <a:pt x="605187" y="473881"/>
                </a:moveTo>
                <a:cubicBezTo>
                  <a:pt x="608922" y="479171"/>
                  <a:pt x="610477" y="482283"/>
                  <a:pt x="612965" y="485081"/>
                </a:cubicBezTo>
                <a:cubicBezTo>
                  <a:pt x="626345" y="500329"/>
                  <a:pt x="640659" y="514952"/>
                  <a:pt x="660261" y="522109"/>
                </a:cubicBezTo>
                <a:cubicBezTo>
                  <a:pt x="712535" y="541090"/>
                  <a:pt x="741161" y="578740"/>
                  <a:pt x="751117" y="632878"/>
                </a:cubicBezTo>
                <a:cubicBezTo>
                  <a:pt x="757029" y="663994"/>
                  <a:pt x="760451" y="695110"/>
                  <a:pt x="758585" y="726536"/>
                </a:cubicBezTo>
                <a:cubicBezTo>
                  <a:pt x="758896" y="729335"/>
                  <a:pt x="758585" y="731514"/>
                  <a:pt x="758274" y="735247"/>
                </a:cubicBezTo>
                <a:cubicBezTo>
                  <a:pt x="754852" y="732447"/>
                  <a:pt x="752984" y="730580"/>
                  <a:pt x="750806" y="729024"/>
                </a:cubicBezTo>
                <a:cubicBezTo>
                  <a:pt x="729959" y="714400"/>
                  <a:pt x="709422" y="699466"/>
                  <a:pt x="687953" y="685463"/>
                </a:cubicBezTo>
                <a:cubicBezTo>
                  <a:pt x="675818" y="677374"/>
                  <a:pt x="662128" y="671462"/>
                  <a:pt x="649372" y="663994"/>
                </a:cubicBezTo>
                <a:cubicBezTo>
                  <a:pt x="619190" y="645947"/>
                  <a:pt x="601454" y="619811"/>
                  <a:pt x="598342" y="584339"/>
                </a:cubicBezTo>
                <a:cubicBezTo>
                  <a:pt x="594920" y="548245"/>
                  <a:pt x="600209" y="512775"/>
                  <a:pt x="605187" y="473881"/>
                </a:cubicBezTo>
                <a:close/>
                <a:moveTo>
                  <a:pt x="927539" y="469837"/>
                </a:moveTo>
                <a:cubicBezTo>
                  <a:pt x="931584" y="507797"/>
                  <a:pt x="938429" y="545757"/>
                  <a:pt x="932829" y="584030"/>
                </a:cubicBezTo>
                <a:cubicBezTo>
                  <a:pt x="928784" y="612032"/>
                  <a:pt x="914783" y="634746"/>
                  <a:pt x="890824" y="650305"/>
                </a:cubicBezTo>
                <a:cubicBezTo>
                  <a:pt x="876823" y="659639"/>
                  <a:pt x="861264" y="666484"/>
                  <a:pt x="847573" y="675820"/>
                </a:cubicBezTo>
                <a:cubicBezTo>
                  <a:pt x="824860" y="690753"/>
                  <a:pt x="803080" y="706933"/>
                  <a:pt x="780988" y="722803"/>
                </a:cubicBezTo>
                <a:cubicBezTo>
                  <a:pt x="779743" y="723735"/>
                  <a:pt x="778498" y="724980"/>
                  <a:pt x="776942" y="725914"/>
                </a:cubicBezTo>
                <a:cubicBezTo>
                  <a:pt x="775697" y="725604"/>
                  <a:pt x="774765" y="725604"/>
                  <a:pt x="773520" y="725291"/>
                </a:cubicBezTo>
                <a:cubicBezTo>
                  <a:pt x="774454" y="701956"/>
                  <a:pt x="774454" y="678618"/>
                  <a:pt x="776942" y="655594"/>
                </a:cubicBezTo>
                <a:cubicBezTo>
                  <a:pt x="779121" y="636615"/>
                  <a:pt x="784099" y="617944"/>
                  <a:pt x="789077" y="599276"/>
                </a:cubicBezTo>
                <a:cubicBezTo>
                  <a:pt x="798100" y="565049"/>
                  <a:pt x="818637" y="539534"/>
                  <a:pt x="850374" y="524911"/>
                </a:cubicBezTo>
                <a:cubicBezTo>
                  <a:pt x="879000" y="511842"/>
                  <a:pt x="905447" y="496285"/>
                  <a:pt x="924738" y="470458"/>
                </a:cubicBezTo>
                <a:cubicBezTo>
                  <a:pt x="925049" y="470148"/>
                  <a:pt x="925983" y="470148"/>
                  <a:pt x="927539" y="469837"/>
                </a:cubicBezTo>
                <a:close/>
                <a:moveTo>
                  <a:pt x="606743" y="311149"/>
                </a:moveTo>
                <a:cubicBezTo>
                  <a:pt x="620744" y="331373"/>
                  <a:pt x="637235" y="347553"/>
                  <a:pt x="659328" y="357200"/>
                </a:cubicBezTo>
                <a:cubicBezTo>
                  <a:pt x="663371" y="359066"/>
                  <a:pt x="667728" y="360933"/>
                  <a:pt x="671773" y="362799"/>
                </a:cubicBezTo>
                <a:cubicBezTo>
                  <a:pt x="711289" y="379914"/>
                  <a:pt x="736182" y="408850"/>
                  <a:pt x="746761" y="451167"/>
                </a:cubicBezTo>
                <a:cubicBezTo>
                  <a:pt x="755471" y="486015"/>
                  <a:pt x="761073" y="520864"/>
                  <a:pt x="759206" y="556957"/>
                </a:cubicBezTo>
                <a:cubicBezTo>
                  <a:pt x="758895" y="561003"/>
                  <a:pt x="758585" y="565047"/>
                  <a:pt x="757961" y="570337"/>
                </a:cubicBezTo>
                <a:cubicBezTo>
                  <a:pt x="755161" y="567848"/>
                  <a:pt x="753294" y="566292"/>
                  <a:pt x="751428" y="565047"/>
                </a:cubicBezTo>
                <a:cubicBezTo>
                  <a:pt x="730891" y="550424"/>
                  <a:pt x="710667" y="535799"/>
                  <a:pt x="689820" y="521798"/>
                </a:cubicBezTo>
                <a:cubicBezTo>
                  <a:pt x="677685" y="513707"/>
                  <a:pt x="663995" y="507795"/>
                  <a:pt x="651236" y="500640"/>
                </a:cubicBezTo>
                <a:cubicBezTo>
                  <a:pt x="618878" y="481970"/>
                  <a:pt x="598965" y="454278"/>
                  <a:pt x="598654" y="416629"/>
                </a:cubicBezTo>
                <a:cubicBezTo>
                  <a:pt x="598341" y="382402"/>
                  <a:pt x="602697" y="348487"/>
                  <a:pt x="604877" y="314260"/>
                </a:cubicBezTo>
                <a:cubicBezTo>
                  <a:pt x="605187" y="313326"/>
                  <a:pt x="606120" y="312394"/>
                  <a:pt x="606743" y="311149"/>
                </a:cubicBezTo>
                <a:close/>
                <a:moveTo>
                  <a:pt x="930029" y="304927"/>
                </a:moveTo>
                <a:cubicBezTo>
                  <a:pt x="931272" y="342265"/>
                  <a:pt x="934072" y="378359"/>
                  <a:pt x="933140" y="414140"/>
                </a:cubicBezTo>
                <a:cubicBezTo>
                  <a:pt x="932517" y="443078"/>
                  <a:pt x="918205" y="466724"/>
                  <a:pt x="894557" y="484149"/>
                </a:cubicBezTo>
                <a:cubicBezTo>
                  <a:pt x="888023" y="488816"/>
                  <a:pt x="881488" y="493484"/>
                  <a:pt x="874333" y="497216"/>
                </a:cubicBezTo>
                <a:cubicBezTo>
                  <a:pt x="840106" y="515887"/>
                  <a:pt x="804946" y="533310"/>
                  <a:pt x="776010" y="563805"/>
                </a:cubicBezTo>
                <a:cubicBezTo>
                  <a:pt x="775076" y="556336"/>
                  <a:pt x="774452" y="551357"/>
                  <a:pt x="774141" y="546379"/>
                </a:cubicBezTo>
                <a:cubicBezTo>
                  <a:pt x="772586" y="505929"/>
                  <a:pt x="778809" y="466413"/>
                  <a:pt x="791256" y="427830"/>
                </a:cubicBezTo>
                <a:cubicBezTo>
                  <a:pt x="801522" y="396716"/>
                  <a:pt x="821748" y="374313"/>
                  <a:pt x="850685" y="360933"/>
                </a:cubicBezTo>
                <a:cubicBezTo>
                  <a:pt x="879000" y="347865"/>
                  <a:pt x="905136" y="332618"/>
                  <a:pt x="924117" y="307104"/>
                </a:cubicBezTo>
                <a:cubicBezTo>
                  <a:pt x="924738" y="306793"/>
                  <a:pt x="925983" y="306482"/>
                  <a:pt x="930029" y="304927"/>
                </a:cubicBezTo>
                <a:close/>
                <a:moveTo>
                  <a:pt x="602386" y="148730"/>
                </a:moveTo>
                <a:cubicBezTo>
                  <a:pt x="619500" y="169577"/>
                  <a:pt x="641280" y="182644"/>
                  <a:pt x="663062" y="196337"/>
                </a:cubicBezTo>
                <a:cubicBezTo>
                  <a:pt x="716578" y="230562"/>
                  <a:pt x="742093" y="282212"/>
                  <a:pt x="750495" y="343199"/>
                </a:cubicBezTo>
                <a:cubicBezTo>
                  <a:pt x="753606" y="366847"/>
                  <a:pt x="753917" y="390804"/>
                  <a:pt x="755473" y="414762"/>
                </a:cubicBezTo>
                <a:cubicBezTo>
                  <a:pt x="754228" y="415075"/>
                  <a:pt x="752672" y="415386"/>
                  <a:pt x="751116" y="415697"/>
                </a:cubicBezTo>
                <a:cubicBezTo>
                  <a:pt x="730580" y="383649"/>
                  <a:pt x="701022" y="363423"/>
                  <a:pt x="667418" y="346621"/>
                </a:cubicBezTo>
                <a:cubicBezTo>
                  <a:pt x="619500" y="322975"/>
                  <a:pt x="595542" y="282836"/>
                  <a:pt x="596163" y="229317"/>
                </a:cubicBezTo>
                <a:cubicBezTo>
                  <a:pt x="596476" y="202559"/>
                  <a:pt x="599275" y="175800"/>
                  <a:pt x="602386" y="148730"/>
                </a:cubicBezTo>
                <a:close/>
                <a:moveTo>
                  <a:pt x="925671" y="140018"/>
                </a:moveTo>
                <a:cubicBezTo>
                  <a:pt x="926605" y="148107"/>
                  <a:pt x="927227" y="153708"/>
                  <a:pt x="927539" y="159309"/>
                </a:cubicBezTo>
                <a:cubicBezTo>
                  <a:pt x="928783" y="180157"/>
                  <a:pt x="930962" y="201002"/>
                  <a:pt x="931272" y="221850"/>
                </a:cubicBezTo>
                <a:cubicBezTo>
                  <a:pt x="932207" y="276924"/>
                  <a:pt x="907003" y="316751"/>
                  <a:pt x="857840" y="341020"/>
                </a:cubicBezTo>
                <a:cubicBezTo>
                  <a:pt x="834194" y="352844"/>
                  <a:pt x="811791" y="365603"/>
                  <a:pt x="794055" y="385827"/>
                </a:cubicBezTo>
                <a:cubicBezTo>
                  <a:pt x="788454" y="393294"/>
                  <a:pt x="782544" y="401073"/>
                  <a:pt x="774452" y="410718"/>
                </a:cubicBezTo>
                <a:cubicBezTo>
                  <a:pt x="772275" y="356267"/>
                  <a:pt x="777253" y="306172"/>
                  <a:pt x="801212" y="259188"/>
                </a:cubicBezTo>
                <a:cubicBezTo>
                  <a:pt x="816147" y="229941"/>
                  <a:pt x="837306" y="205982"/>
                  <a:pt x="865308" y="188868"/>
                </a:cubicBezTo>
                <a:cubicBezTo>
                  <a:pt x="886779" y="175801"/>
                  <a:pt x="907624" y="162110"/>
                  <a:pt x="925671" y="140018"/>
                </a:cubicBezTo>
                <a:close/>
                <a:moveTo>
                  <a:pt x="754851" y="0"/>
                </a:moveTo>
                <a:cubicBezTo>
                  <a:pt x="759518" y="4978"/>
                  <a:pt x="762940" y="8402"/>
                  <a:pt x="766053" y="12135"/>
                </a:cubicBezTo>
                <a:cubicBezTo>
                  <a:pt x="790945" y="40139"/>
                  <a:pt x="809613" y="71564"/>
                  <a:pt x="820816" y="107657"/>
                </a:cubicBezTo>
                <a:cubicBezTo>
                  <a:pt x="829528" y="135351"/>
                  <a:pt x="827973" y="161797"/>
                  <a:pt x="816459" y="188557"/>
                </a:cubicBezTo>
                <a:cubicBezTo>
                  <a:pt x="803390" y="218738"/>
                  <a:pt x="785656" y="245498"/>
                  <a:pt x="765430" y="271323"/>
                </a:cubicBezTo>
                <a:cubicBezTo>
                  <a:pt x="762629" y="274745"/>
                  <a:pt x="760452" y="279723"/>
                  <a:pt x="760763" y="284080"/>
                </a:cubicBezTo>
                <a:cubicBezTo>
                  <a:pt x="766053" y="513087"/>
                  <a:pt x="769786" y="742094"/>
                  <a:pt x="764808" y="971101"/>
                </a:cubicBezTo>
                <a:cubicBezTo>
                  <a:pt x="762008" y="1109874"/>
                  <a:pt x="756717" y="1248647"/>
                  <a:pt x="749873" y="1387110"/>
                </a:cubicBezTo>
                <a:cubicBezTo>
                  <a:pt x="740226" y="1582200"/>
                  <a:pt x="708801" y="1773869"/>
                  <a:pt x="653105" y="1961492"/>
                </a:cubicBezTo>
                <a:cubicBezTo>
                  <a:pt x="645014" y="1989185"/>
                  <a:pt x="643147" y="2018433"/>
                  <a:pt x="637235" y="2047059"/>
                </a:cubicBezTo>
                <a:cubicBezTo>
                  <a:pt x="625101" y="2105555"/>
                  <a:pt x="609854" y="2163739"/>
                  <a:pt x="577806" y="2214147"/>
                </a:cubicBezTo>
                <a:cubicBezTo>
                  <a:pt x="546069" y="2264553"/>
                  <a:pt x="523976" y="2319004"/>
                  <a:pt x="498773" y="2372212"/>
                </a:cubicBezTo>
                <a:cubicBezTo>
                  <a:pt x="497217" y="2375634"/>
                  <a:pt x="495040" y="2379367"/>
                  <a:pt x="492239" y="2382167"/>
                </a:cubicBezTo>
                <a:cubicBezTo>
                  <a:pt x="582163" y="2179609"/>
                  <a:pt x="630702" y="1966782"/>
                  <a:pt x="659639" y="1748665"/>
                </a:cubicBezTo>
                <a:cubicBezTo>
                  <a:pt x="659639" y="1779159"/>
                  <a:pt x="660260" y="1809962"/>
                  <a:pt x="659328" y="1840455"/>
                </a:cubicBezTo>
                <a:cubicBezTo>
                  <a:pt x="658705" y="1871260"/>
                  <a:pt x="656527" y="1901752"/>
                  <a:pt x="655906" y="1932866"/>
                </a:cubicBezTo>
                <a:cubicBezTo>
                  <a:pt x="657772" y="1926022"/>
                  <a:pt x="659949" y="1919176"/>
                  <a:pt x="661816" y="1912331"/>
                </a:cubicBezTo>
                <a:cubicBezTo>
                  <a:pt x="702889" y="1763601"/>
                  <a:pt x="730581" y="1612693"/>
                  <a:pt x="739915" y="1458673"/>
                </a:cubicBezTo>
                <a:cubicBezTo>
                  <a:pt x="747694" y="1331414"/>
                  <a:pt x="752674" y="1203841"/>
                  <a:pt x="758586" y="1076270"/>
                </a:cubicBezTo>
                <a:cubicBezTo>
                  <a:pt x="758896" y="1071291"/>
                  <a:pt x="758586" y="1066624"/>
                  <a:pt x="758586" y="1058534"/>
                </a:cubicBezTo>
                <a:cubicBezTo>
                  <a:pt x="757341" y="1063202"/>
                  <a:pt x="756717" y="1065068"/>
                  <a:pt x="755785" y="1067869"/>
                </a:cubicBezTo>
                <a:cubicBezTo>
                  <a:pt x="747694" y="1061022"/>
                  <a:pt x="740226" y="1053244"/>
                  <a:pt x="731826" y="1047955"/>
                </a:cubicBezTo>
                <a:cubicBezTo>
                  <a:pt x="711600" y="1034886"/>
                  <a:pt x="691687" y="1020574"/>
                  <a:pt x="669907" y="1010617"/>
                </a:cubicBezTo>
                <a:cubicBezTo>
                  <a:pt x="612032" y="983857"/>
                  <a:pt x="589630" y="939364"/>
                  <a:pt x="596164" y="877445"/>
                </a:cubicBezTo>
                <a:cubicBezTo>
                  <a:pt x="598654" y="855663"/>
                  <a:pt x="600209" y="833884"/>
                  <a:pt x="602387" y="810236"/>
                </a:cubicBezTo>
                <a:cubicBezTo>
                  <a:pt x="605187" y="812415"/>
                  <a:pt x="606432" y="813347"/>
                  <a:pt x="607365" y="814281"/>
                </a:cubicBezTo>
                <a:cubicBezTo>
                  <a:pt x="624479" y="835750"/>
                  <a:pt x="645637" y="851307"/>
                  <a:pt x="671152" y="861886"/>
                </a:cubicBezTo>
                <a:cubicBezTo>
                  <a:pt x="701021" y="874021"/>
                  <a:pt x="724980" y="893936"/>
                  <a:pt x="736493" y="925050"/>
                </a:cubicBezTo>
                <a:cubicBezTo>
                  <a:pt x="743338" y="943408"/>
                  <a:pt x="748007" y="962389"/>
                  <a:pt x="752050" y="981369"/>
                </a:cubicBezTo>
                <a:cubicBezTo>
                  <a:pt x="755162" y="995992"/>
                  <a:pt x="756096" y="1010928"/>
                  <a:pt x="758896" y="1026174"/>
                </a:cubicBezTo>
                <a:cubicBezTo>
                  <a:pt x="759207" y="1023373"/>
                  <a:pt x="759829" y="1020574"/>
                  <a:pt x="759829" y="1017774"/>
                </a:cubicBezTo>
                <a:cubicBezTo>
                  <a:pt x="760141" y="860020"/>
                  <a:pt x="760763" y="702268"/>
                  <a:pt x="760141" y="544824"/>
                </a:cubicBezTo>
                <a:cubicBezTo>
                  <a:pt x="759829" y="457701"/>
                  <a:pt x="757341" y="370891"/>
                  <a:pt x="756096" y="283769"/>
                </a:cubicBezTo>
                <a:cubicBezTo>
                  <a:pt x="756096" y="273500"/>
                  <a:pt x="752674" y="265722"/>
                  <a:pt x="746762" y="257009"/>
                </a:cubicBezTo>
                <a:cubicBezTo>
                  <a:pt x="733382" y="238030"/>
                  <a:pt x="720313" y="218428"/>
                  <a:pt x="709734" y="197580"/>
                </a:cubicBezTo>
                <a:cubicBezTo>
                  <a:pt x="694487" y="168020"/>
                  <a:pt x="692932" y="136596"/>
                  <a:pt x="702889" y="104858"/>
                </a:cubicBezTo>
                <a:cubicBezTo>
                  <a:pt x="713779" y="68765"/>
                  <a:pt x="731515" y="35783"/>
                  <a:pt x="752361" y="4667"/>
                </a:cubicBezTo>
                <a:cubicBezTo>
                  <a:pt x="752984" y="3422"/>
                  <a:pt x="753606" y="2177"/>
                  <a:pt x="754851" y="0"/>
                </a:cubicBezTo>
                <a:close/>
              </a:path>
            </a:pathLst>
          </a:custGeom>
          <a:solidFill>
            <a:schemeClr val="accent2"/>
          </a:solidFill>
          <a:ln w="164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98C1FD-EEA5-4DC5-B669-7E93CE69731E}"/>
              </a:ext>
            </a:extLst>
          </p:cNvPr>
          <p:cNvCxnSpPr>
            <a:cxnSpLocks/>
          </p:cNvCxnSpPr>
          <p:nvPr userDrawn="1"/>
        </p:nvCxnSpPr>
        <p:spPr>
          <a:xfrm>
            <a:off x="0" y="6730423"/>
            <a:ext cx="11658239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11D7284-0C10-4CBD-8BFF-B8CDBFA248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5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477D216-CDD6-41E4-9899-16DEE8ACAF6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771774" y="3869996"/>
            <a:ext cx="2105025" cy="22321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6D4BF99-141B-40C6-95E5-8DCF27BF179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315199" y="1501549"/>
            <a:ext cx="2105025" cy="22321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F01C12B-3542-494E-B196-A13A0794C439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043487" y="1501549"/>
            <a:ext cx="2105025" cy="22321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704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50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10688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40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5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3EBCB34-CFB6-441C-B7A5-E48CF6F694F9}"/>
              </a:ext>
            </a:extLst>
          </p:cNvPr>
          <p:cNvSpPr/>
          <p:nvPr/>
        </p:nvSpPr>
        <p:spPr>
          <a:xfrm>
            <a:off x="11080433" y="4475833"/>
            <a:ext cx="935662" cy="2382167"/>
          </a:xfrm>
          <a:custGeom>
            <a:avLst/>
            <a:gdLst>
              <a:gd name="connsiteX0" fmla="*/ 479172 w 935662"/>
              <a:gd name="connsiteY0" fmla="*/ 1200107 h 2382167"/>
              <a:gd name="connsiteX1" fmla="*/ 483528 w 935662"/>
              <a:gd name="connsiteY1" fmla="*/ 1206953 h 2382167"/>
              <a:gd name="connsiteX2" fmla="*/ 505621 w 935662"/>
              <a:gd name="connsiteY2" fmla="*/ 1267938 h 2382167"/>
              <a:gd name="connsiteX3" fmla="*/ 488506 w 935662"/>
              <a:gd name="connsiteY3" fmla="*/ 1337946 h 2382167"/>
              <a:gd name="connsiteX4" fmla="*/ 459258 w 935662"/>
              <a:gd name="connsiteY4" fmla="*/ 1367817 h 2382167"/>
              <a:gd name="connsiteX5" fmla="*/ 426586 w 935662"/>
              <a:gd name="connsiteY5" fmla="*/ 1407956 h 2382167"/>
              <a:gd name="connsiteX6" fmla="*/ 411339 w 935662"/>
              <a:gd name="connsiteY6" fmla="*/ 1343547 h 2382167"/>
              <a:gd name="connsiteX7" fmla="*/ 410718 w 935662"/>
              <a:gd name="connsiteY7" fmla="*/ 1320523 h 2382167"/>
              <a:gd name="connsiteX8" fmla="*/ 441521 w 935662"/>
              <a:gd name="connsiteY8" fmla="*/ 1251136 h 2382167"/>
              <a:gd name="connsiteX9" fmla="*/ 479172 w 935662"/>
              <a:gd name="connsiteY9" fmla="*/ 1200107 h 2382167"/>
              <a:gd name="connsiteX10" fmla="*/ 0 w 935662"/>
              <a:gd name="connsiteY10" fmla="*/ 1198862 h 2382167"/>
              <a:gd name="connsiteX11" fmla="*/ 42006 w 935662"/>
              <a:gd name="connsiteY11" fmla="*/ 1234334 h 2382167"/>
              <a:gd name="connsiteX12" fmla="*/ 252032 w 935662"/>
              <a:gd name="connsiteY12" fmla="*/ 1450894 h 2382167"/>
              <a:gd name="connsiteX13" fmla="*/ 439968 w 935662"/>
              <a:gd name="connsiteY13" fmla="*/ 1844810 h 2382167"/>
              <a:gd name="connsiteX14" fmla="*/ 444325 w 935662"/>
              <a:gd name="connsiteY14" fmla="*/ 1865036 h 2382167"/>
              <a:gd name="connsiteX15" fmla="*/ 444012 w 935662"/>
              <a:gd name="connsiteY15" fmla="*/ 1865347 h 2382167"/>
              <a:gd name="connsiteX16" fmla="*/ 395473 w 935662"/>
              <a:gd name="connsiteY16" fmla="*/ 1757687 h 2382167"/>
              <a:gd name="connsiteX17" fmla="*/ 251722 w 935662"/>
              <a:gd name="connsiteY17" fmla="*/ 1529304 h 2382167"/>
              <a:gd name="connsiteX18" fmla="*/ 4356 w 935662"/>
              <a:gd name="connsiteY18" fmla="*/ 1207575 h 2382167"/>
              <a:gd name="connsiteX19" fmla="*/ 0 w 935662"/>
              <a:gd name="connsiteY19" fmla="*/ 1198862 h 2382167"/>
              <a:gd name="connsiteX20" fmla="*/ 440901 w 935662"/>
              <a:gd name="connsiteY20" fmla="*/ 1077825 h 2382167"/>
              <a:gd name="connsiteX21" fmla="*/ 471394 w 935662"/>
              <a:gd name="connsiteY21" fmla="*/ 1163081 h 2382167"/>
              <a:gd name="connsiteX22" fmla="*/ 455836 w 935662"/>
              <a:gd name="connsiteY22" fmla="*/ 1213797 h 2382167"/>
              <a:gd name="connsiteX23" fmla="*/ 431256 w 935662"/>
              <a:gd name="connsiteY23" fmla="*/ 1240868 h 2382167"/>
              <a:gd name="connsiteX24" fmla="*/ 392671 w 935662"/>
              <a:gd name="connsiteY24" fmla="*/ 1288785 h 2382167"/>
              <a:gd name="connsiteX25" fmla="*/ 376180 w 935662"/>
              <a:gd name="connsiteY25" fmla="*/ 1183616 h 2382167"/>
              <a:gd name="connsiteX26" fmla="*/ 401073 w 935662"/>
              <a:gd name="connsiteY26" fmla="*/ 1135388 h 2382167"/>
              <a:gd name="connsiteX27" fmla="*/ 440901 w 935662"/>
              <a:gd name="connsiteY27" fmla="*/ 1077825 h 2382167"/>
              <a:gd name="connsiteX28" fmla="*/ 925984 w 935662"/>
              <a:gd name="connsiteY28" fmla="*/ 976078 h 2382167"/>
              <a:gd name="connsiteX29" fmla="*/ 930028 w 935662"/>
              <a:gd name="connsiteY29" fmla="*/ 1017460 h 2382167"/>
              <a:gd name="connsiteX30" fmla="*/ 929406 w 935662"/>
              <a:gd name="connsiteY30" fmla="*/ 1089648 h 2382167"/>
              <a:gd name="connsiteX31" fmla="*/ 883978 w 935662"/>
              <a:gd name="connsiteY31" fmla="*/ 1159347 h 2382167"/>
              <a:gd name="connsiteX32" fmla="*/ 862197 w 935662"/>
              <a:gd name="connsiteY32" fmla="*/ 1171792 h 2382167"/>
              <a:gd name="connsiteX33" fmla="*/ 768230 w 935662"/>
              <a:gd name="connsiteY33" fmla="*/ 1232777 h 2382167"/>
              <a:gd name="connsiteX34" fmla="*/ 774453 w 935662"/>
              <a:gd name="connsiteY34" fmla="*/ 1139744 h 2382167"/>
              <a:gd name="connsiteX35" fmla="*/ 777253 w 935662"/>
              <a:gd name="connsiteY35" fmla="*/ 1128542 h 2382167"/>
              <a:gd name="connsiteX36" fmla="*/ 869977 w 935662"/>
              <a:gd name="connsiteY36" fmla="*/ 1020884 h 2382167"/>
              <a:gd name="connsiteX37" fmla="*/ 916650 w 935662"/>
              <a:gd name="connsiteY37" fmla="*/ 986036 h 2382167"/>
              <a:gd name="connsiteX38" fmla="*/ 925984 w 935662"/>
              <a:gd name="connsiteY38" fmla="*/ 976078 h 2382167"/>
              <a:gd name="connsiteX39" fmla="*/ 602076 w 935662"/>
              <a:gd name="connsiteY39" fmla="*/ 975456 h 2382167"/>
              <a:gd name="connsiteX40" fmla="*/ 611099 w 935662"/>
              <a:gd name="connsiteY40" fmla="*/ 985725 h 2382167"/>
              <a:gd name="connsiteX41" fmla="*/ 653415 w 935662"/>
              <a:gd name="connsiteY41" fmla="*/ 1020573 h 2382167"/>
              <a:gd name="connsiteX42" fmla="*/ 748316 w 935662"/>
              <a:gd name="connsiteY42" fmla="*/ 1149701 h 2382167"/>
              <a:gd name="connsiteX43" fmla="*/ 750183 w 935662"/>
              <a:gd name="connsiteY43" fmla="*/ 1237756 h 2382167"/>
              <a:gd name="connsiteX44" fmla="*/ 666172 w 935662"/>
              <a:gd name="connsiteY44" fmla="*/ 1177704 h 2382167"/>
              <a:gd name="connsiteX45" fmla="*/ 661505 w 935662"/>
              <a:gd name="connsiteY45" fmla="*/ 1175214 h 2382167"/>
              <a:gd name="connsiteX46" fmla="*/ 593674 w 935662"/>
              <a:gd name="connsiteY46" fmla="*/ 1052621 h 2382167"/>
              <a:gd name="connsiteX47" fmla="*/ 602076 w 935662"/>
              <a:gd name="connsiteY47" fmla="*/ 975456 h 2382167"/>
              <a:gd name="connsiteX48" fmla="*/ 406363 w 935662"/>
              <a:gd name="connsiteY48" fmla="*/ 966743 h 2382167"/>
              <a:gd name="connsiteX49" fmla="*/ 436234 w 935662"/>
              <a:gd name="connsiteY49" fmla="*/ 1046709 h 2382167"/>
              <a:gd name="connsiteX50" fmla="*/ 416632 w 935662"/>
              <a:gd name="connsiteY50" fmla="*/ 1104271 h 2382167"/>
              <a:gd name="connsiteX51" fmla="*/ 381471 w 935662"/>
              <a:gd name="connsiteY51" fmla="*/ 1142855 h 2382167"/>
              <a:gd name="connsiteX52" fmla="*/ 358757 w 935662"/>
              <a:gd name="connsiteY52" fmla="*/ 1174903 h 2382167"/>
              <a:gd name="connsiteX53" fmla="*/ 341955 w 935662"/>
              <a:gd name="connsiteY53" fmla="*/ 1111428 h 2382167"/>
              <a:gd name="connsiteX54" fmla="*/ 340399 w 935662"/>
              <a:gd name="connsiteY54" fmla="*/ 1089647 h 2382167"/>
              <a:gd name="connsiteX55" fmla="*/ 370271 w 935662"/>
              <a:gd name="connsiteY55" fmla="*/ 1016838 h 2382167"/>
              <a:gd name="connsiteX56" fmla="*/ 406363 w 935662"/>
              <a:gd name="connsiteY56" fmla="*/ 966743 h 2382167"/>
              <a:gd name="connsiteX57" fmla="*/ 371203 w 935662"/>
              <a:gd name="connsiteY57" fmla="*/ 848818 h 2382167"/>
              <a:gd name="connsiteX58" fmla="*/ 394850 w 935662"/>
              <a:gd name="connsiteY58" fmla="*/ 909803 h 2382167"/>
              <a:gd name="connsiteX59" fmla="*/ 376492 w 935662"/>
              <a:gd name="connsiteY59" fmla="*/ 994748 h 2382167"/>
              <a:gd name="connsiteX60" fmla="*/ 319863 w 935662"/>
              <a:gd name="connsiteY60" fmla="*/ 1059778 h 2382167"/>
              <a:gd name="connsiteX61" fmla="*/ 306483 w 935662"/>
              <a:gd name="connsiteY61" fmla="*/ 1004704 h 2382167"/>
              <a:gd name="connsiteX62" fmla="*/ 304303 w 935662"/>
              <a:gd name="connsiteY62" fmla="*/ 985101 h 2382167"/>
              <a:gd name="connsiteX63" fmla="*/ 339776 w 935662"/>
              <a:gd name="connsiteY63" fmla="*/ 895802 h 2382167"/>
              <a:gd name="connsiteX64" fmla="*/ 365291 w 935662"/>
              <a:gd name="connsiteY64" fmla="*/ 860642 h 2382167"/>
              <a:gd name="connsiteX65" fmla="*/ 371203 w 935662"/>
              <a:gd name="connsiteY65" fmla="*/ 848818 h 2382167"/>
              <a:gd name="connsiteX66" fmla="*/ 925670 w 935662"/>
              <a:gd name="connsiteY66" fmla="*/ 804322 h 2382167"/>
              <a:gd name="connsiteX67" fmla="*/ 930027 w 935662"/>
              <a:gd name="connsiteY67" fmla="*/ 838549 h 2382167"/>
              <a:gd name="connsiteX68" fmla="*/ 931582 w 935662"/>
              <a:gd name="connsiteY68" fmla="*/ 913848 h 2382167"/>
              <a:gd name="connsiteX69" fmla="*/ 888021 w 935662"/>
              <a:gd name="connsiteY69" fmla="*/ 985722 h 2382167"/>
              <a:gd name="connsiteX70" fmla="*/ 871843 w 935662"/>
              <a:gd name="connsiteY70" fmla="*/ 995680 h 2382167"/>
              <a:gd name="connsiteX71" fmla="*/ 774141 w 935662"/>
              <a:gd name="connsiteY71" fmla="*/ 1062576 h 2382167"/>
              <a:gd name="connsiteX72" fmla="*/ 795610 w 935662"/>
              <a:gd name="connsiteY72" fmla="*/ 912603 h 2382167"/>
              <a:gd name="connsiteX73" fmla="*/ 852240 w 935662"/>
              <a:gd name="connsiteY73" fmla="*/ 857528 h 2382167"/>
              <a:gd name="connsiteX74" fmla="*/ 925670 w 935662"/>
              <a:gd name="connsiteY74" fmla="*/ 804322 h 2382167"/>
              <a:gd name="connsiteX75" fmla="*/ 334798 w 935662"/>
              <a:gd name="connsiteY75" fmla="*/ 734625 h 2382167"/>
              <a:gd name="connsiteX76" fmla="*/ 360625 w 935662"/>
              <a:gd name="connsiteY76" fmla="*/ 804323 h 2382167"/>
              <a:gd name="connsiteX77" fmla="*/ 343511 w 935662"/>
              <a:gd name="connsiteY77" fmla="*/ 877131 h 2382167"/>
              <a:gd name="connsiteX78" fmla="*/ 303060 w 935662"/>
              <a:gd name="connsiteY78" fmla="*/ 922248 h 2382167"/>
              <a:gd name="connsiteX79" fmla="*/ 286257 w 935662"/>
              <a:gd name="connsiteY79" fmla="*/ 947452 h 2382167"/>
              <a:gd name="connsiteX80" fmla="*/ 268521 w 935662"/>
              <a:gd name="connsiteY80" fmla="*/ 877755 h 2382167"/>
              <a:gd name="connsiteX81" fmla="*/ 307416 w 935662"/>
              <a:gd name="connsiteY81" fmla="*/ 778497 h 2382167"/>
              <a:gd name="connsiteX82" fmla="*/ 328886 w 935662"/>
              <a:gd name="connsiteY82" fmla="*/ 748005 h 2382167"/>
              <a:gd name="connsiteX83" fmla="*/ 334798 w 935662"/>
              <a:gd name="connsiteY83" fmla="*/ 734625 h 2382167"/>
              <a:gd name="connsiteX84" fmla="*/ 350355 w 935662"/>
              <a:gd name="connsiteY84" fmla="*/ 650927 h 2382167"/>
              <a:gd name="connsiteX85" fmla="*/ 403872 w 935662"/>
              <a:gd name="connsiteY85" fmla="*/ 737116 h 2382167"/>
              <a:gd name="connsiteX86" fmla="*/ 607677 w 935662"/>
              <a:gd name="connsiteY86" fmla="*/ 1171793 h 2382167"/>
              <a:gd name="connsiteX87" fmla="*/ 667105 w 935662"/>
              <a:gd name="connsiteY87" fmla="*/ 1614562 h 2382167"/>
              <a:gd name="connsiteX88" fmla="*/ 660261 w 935662"/>
              <a:gd name="connsiteY88" fmla="*/ 1715062 h 2382167"/>
              <a:gd name="connsiteX89" fmla="*/ 658082 w 935662"/>
              <a:gd name="connsiteY89" fmla="*/ 1725330 h 2382167"/>
              <a:gd name="connsiteX90" fmla="*/ 650925 w 935662"/>
              <a:gd name="connsiteY90" fmla="*/ 1643498 h 2382167"/>
              <a:gd name="connsiteX91" fmla="*/ 576250 w 935662"/>
              <a:gd name="connsiteY91" fmla="*/ 1287231 h 2382167"/>
              <a:gd name="connsiteX92" fmla="*/ 355333 w 935662"/>
              <a:gd name="connsiteY92" fmla="*/ 671151 h 2382167"/>
              <a:gd name="connsiteX93" fmla="*/ 350355 w 935662"/>
              <a:gd name="connsiteY93" fmla="*/ 650927 h 2382167"/>
              <a:gd name="connsiteX94" fmla="*/ 605500 w 935662"/>
              <a:gd name="connsiteY94" fmla="*/ 643770 h 2382167"/>
              <a:gd name="connsiteX95" fmla="*/ 614523 w 935662"/>
              <a:gd name="connsiteY95" fmla="*/ 653728 h 2382167"/>
              <a:gd name="connsiteX96" fmla="*/ 663684 w 935662"/>
              <a:gd name="connsiteY96" fmla="*/ 690132 h 2382167"/>
              <a:gd name="connsiteX97" fmla="*/ 704444 w 935662"/>
              <a:gd name="connsiteY97" fmla="*/ 713468 h 2382167"/>
              <a:gd name="connsiteX98" fmla="*/ 742405 w 935662"/>
              <a:gd name="connsiteY98" fmla="*/ 771030 h 2382167"/>
              <a:gd name="connsiteX99" fmla="*/ 757653 w 935662"/>
              <a:gd name="connsiteY99" fmla="*/ 892069 h 2382167"/>
              <a:gd name="connsiteX100" fmla="*/ 756718 w 935662"/>
              <a:gd name="connsiteY100" fmla="*/ 900469 h 2382167"/>
              <a:gd name="connsiteX101" fmla="*/ 751117 w 935662"/>
              <a:gd name="connsiteY101" fmla="*/ 895802 h 2382167"/>
              <a:gd name="connsiteX102" fmla="*/ 688887 w 935662"/>
              <a:gd name="connsiteY102" fmla="*/ 851930 h 2382167"/>
              <a:gd name="connsiteX103" fmla="*/ 666795 w 935662"/>
              <a:gd name="connsiteY103" fmla="*/ 840106 h 2382167"/>
              <a:gd name="connsiteX104" fmla="*/ 596787 w 935662"/>
              <a:gd name="connsiteY104" fmla="*/ 713157 h 2382167"/>
              <a:gd name="connsiteX105" fmla="*/ 603010 w 935662"/>
              <a:gd name="connsiteY105" fmla="*/ 644392 h 2382167"/>
              <a:gd name="connsiteX106" fmla="*/ 605500 w 935662"/>
              <a:gd name="connsiteY106" fmla="*/ 643770 h 2382167"/>
              <a:gd name="connsiteX107" fmla="*/ 926604 w 935662"/>
              <a:gd name="connsiteY107" fmla="*/ 634746 h 2382167"/>
              <a:gd name="connsiteX108" fmla="*/ 929094 w 935662"/>
              <a:gd name="connsiteY108" fmla="*/ 643148 h 2382167"/>
              <a:gd name="connsiteX109" fmla="*/ 935628 w 935662"/>
              <a:gd name="connsiteY109" fmla="*/ 729647 h 2382167"/>
              <a:gd name="connsiteX110" fmla="*/ 882732 w 935662"/>
              <a:gd name="connsiteY110" fmla="*/ 823303 h 2382167"/>
              <a:gd name="connsiteX111" fmla="*/ 857218 w 935662"/>
              <a:gd name="connsiteY111" fmla="*/ 837615 h 2382167"/>
              <a:gd name="connsiteX112" fmla="*/ 776942 w 935662"/>
              <a:gd name="connsiteY112" fmla="*/ 894245 h 2382167"/>
              <a:gd name="connsiteX113" fmla="*/ 790321 w 935662"/>
              <a:gd name="connsiteY113" fmla="*/ 765430 h 2382167"/>
              <a:gd name="connsiteX114" fmla="*/ 852862 w 935662"/>
              <a:gd name="connsiteY114" fmla="*/ 690753 h 2382167"/>
              <a:gd name="connsiteX115" fmla="*/ 926604 w 935662"/>
              <a:gd name="connsiteY115" fmla="*/ 634746 h 2382167"/>
              <a:gd name="connsiteX116" fmla="*/ 299016 w 935662"/>
              <a:gd name="connsiteY116" fmla="*/ 626345 h 2382167"/>
              <a:gd name="connsiteX117" fmla="*/ 324220 w 935662"/>
              <a:gd name="connsiteY117" fmla="*/ 723736 h 2382167"/>
              <a:gd name="connsiteX118" fmla="*/ 296839 w 935662"/>
              <a:gd name="connsiteY118" fmla="*/ 775387 h 2382167"/>
              <a:gd name="connsiteX119" fmla="*/ 252964 w 935662"/>
              <a:gd name="connsiteY119" fmla="*/ 842907 h 2382167"/>
              <a:gd name="connsiteX120" fmla="*/ 275368 w 935662"/>
              <a:gd name="connsiteY120" fmla="*/ 660572 h 2382167"/>
              <a:gd name="connsiteX121" fmla="*/ 299016 w 935662"/>
              <a:gd name="connsiteY121" fmla="*/ 626345 h 2382167"/>
              <a:gd name="connsiteX122" fmla="*/ 148729 w 935662"/>
              <a:gd name="connsiteY122" fmla="*/ 563493 h 2382167"/>
              <a:gd name="connsiteX123" fmla="*/ 204425 w 935662"/>
              <a:gd name="connsiteY123" fmla="*/ 606431 h 2382167"/>
              <a:gd name="connsiteX124" fmla="*/ 229318 w 935662"/>
              <a:gd name="connsiteY124" fmla="*/ 699155 h 2382167"/>
              <a:gd name="connsiteX125" fmla="*/ 216871 w 935662"/>
              <a:gd name="connsiteY125" fmla="*/ 742405 h 2382167"/>
              <a:gd name="connsiteX126" fmla="*/ 216560 w 935662"/>
              <a:gd name="connsiteY126" fmla="*/ 763251 h 2382167"/>
              <a:gd name="connsiteX127" fmla="*/ 434367 w 935662"/>
              <a:gd name="connsiteY127" fmla="*/ 1467695 h 2382167"/>
              <a:gd name="connsiteX128" fmla="*/ 493485 w 935662"/>
              <a:gd name="connsiteY128" fmla="*/ 1757065 h 2382167"/>
              <a:gd name="connsiteX129" fmla="*/ 504375 w 935662"/>
              <a:gd name="connsiteY129" fmla="*/ 2087817 h 2382167"/>
              <a:gd name="connsiteX130" fmla="*/ 503754 w 935662"/>
              <a:gd name="connsiteY130" fmla="*/ 2141335 h 2382167"/>
              <a:gd name="connsiteX131" fmla="*/ 489751 w 935662"/>
              <a:gd name="connsiteY131" fmla="*/ 2257395 h 2382167"/>
              <a:gd name="connsiteX132" fmla="*/ 488195 w 935662"/>
              <a:gd name="connsiteY132" fmla="*/ 2262372 h 2382167"/>
              <a:gd name="connsiteX133" fmla="*/ 482283 w 935662"/>
              <a:gd name="connsiteY133" fmla="*/ 2269529 h 2382167"/>
              <a:gd name="connsiteX134" fmla="*/ 453036 w 935662"/>
              <a:gd name="connsiteY134" fmla="*/ 1891794 h 2382167"/>
              <a:gd name="connsiteX135" fmla="*/ 472017 w 935662"/>
              <a:gd name="connsiteY135" fmla="*/ 1951223 h 2382167"/>
              <a:gd name="connsiteX136" fmla="*/ 487573 w 935662"/>
              <a:gd name="connsiteY136" fmla="*/ 2012207 h 2382167"/>
              <a:gd name="connsiteX137" fmla="*/ 499398 w 935662"/>
              <a:gd name="connsiteY137" fmla="*/ 2074750 h 2382167"/>
              <a:gd name="connsiteX138" fmla="*/ 502509 w 935662"/>
              <a:gd name="connsiteY138" fmla="*/ 2074750 h 2382167"/>
              <a:gd name="connsiteX139" fmla="*/ 502509 w 935662"/>
              <a:gd name="connsiteY139" fmla="*/ 1982026 h 2382167"/>
              <a:gd name="connsiteX140" fmla="*/ 433122 w 935662"/>
              <a:gd name="connsiteY140" fmla="*/ 1478897 h 2382167"/>
              <a:gd name="connsiteX141" fmla="*/ 419121 w 935662"/>
              <a:gd name="connsiteY141" fmla="*/ 1427247 h 2382167"/>
              <a:gd name="connsiteX142" fmla="*/ 408542 w 935662"/>
              <a:gd name="connsiteY142" fmla="*/ 1414799 h 2382167"/>
              <a:gd name="connsiteX143" fmla="*/ 342577 w 935662"/>
              <a:gd name="connsiteY143" fmla="*/ 1394886 h 2382167"/>
              <a:gd name="connsiteX144" fmla="*/ 267900 w 935662"/>
              <a:gd name="connsiteY144" fmla="*/ 1323633 h 2382167"/>
              <a:gd name="connsiteX145" fmla="*/ 256699 w 935662"/>
              <a:gd name="connsiteY145" fmla="*/ 1269493 h 2382167"/>
              <a:gd name="connsiteX146" fmla="*/ 268523 w 935662"/>
              <a:gd name="connsiteY146" fmla="*/ 1276650 h 2382167"/>
              <a:gd name="connsiteX147" fmla="*/ 306484 w 935662"/>
              <a:gd name="connsiteY147" fmla="*/ 1290029 h 2382167"/>
              <a:gd name="connsiteX148" fmla="*/ 392051 w 935662"/>
              <a:gd name="connsiteY148" fmla="*/ 1350703 h 2382167"/>
              <a:gd name="connsiteX149" fmla="*/ 402006 w 935662"/>
              <a:gd name="connsiteY149" fmla="*/ 1367194 h 2382167"/>
              <a:gd name="connsiteX150" fmla="*/ 401385 w 935662"/>
              <a:gd name="connsiteY150" fmla="*/ 1361282 h 2382167"/>
              <a:gd name="connsiteX151" fmla="*/ 387694 w 935662"/>
              <a:gd name="connsiteY151" fmla="*/ 1311809 h 2382167"/>
              <a:gd name="connsiteX152" fmla="*/ 371825 w 935662"/>
              <a:gd name="connsiteY152" fmla="*/ 1294386 h 2382167"/>
              <a:gd name="connsiteX153" fmla="*/ 307105 w 935662"/>
              <a:gd name="connsiteY153" fmla="*/ 1277582 h 2382167"/>
              <a:gd name="connsiteX154" fmla="*/ 233985 w 935662"/>
              <a:gd name="connsiteY154" fmla="*/ 1212552 h 2382167"/>
              <a:gd name="connsiteX155" fmla="*/ 220917 w 935662"/>
              <a:gd name="connsiteY155" fmla="*/ 1157790 h 2382167"/>
              <a:gd name="connsiteX156" fmla="*/ 223717 w 935662"/>
              <a:gd name="connsiteY156" fmla="*/ 1155924 h 2382167"/>
              <a:gd name="connsiteX157" fmla="*/ 286570 w 935662"/>
              <a:gd name="connsiteY157" fmla="*/ 1177082 h 2382167"/>
              <a:gd name="connsiteX158" fmla="*/ 345689 w 935662"/>
              <a:gd name="connsiteY158" fmla="*/ 1214420 h 2382167"/>
              <a:gd name="connsiteX159" fmla="*/ 371514 w 935662"/>
              <a:gd name="connsiteY159" fmla="*/ 1257047 h 2382167"/>
              <a:gd name="connsiteX160" fmla="*/ 348489 w 935662"/>
              <a:gd name="connsiteY160" fmla="*/ 1182683 h 2382167"/>
              <a:gd name="connsiteX161" fmla="*/ 341643 w 935662"/>
              <a:gd name="connsiteY161" fmla="*/ 1181125 h 2382167"/>
              <a:gd name="connsiteX162" fmla="*/ 262922 w 935662"/>
              <a:gd name="connsiteY162" fmla="*/ 1159967 h 2382167"/>
              <a:gd name="connsiteX163" fmla="*/ 200069 w 935662"/>
              <a:gd name="connsiteY163" fmla="*/ 1103960 h 2382167"/>
              <a:gd name="connsiteX164" fmla="*/ 185757 w 935662"/>
              <a:gd name="connsiteY164" fmla="*/ 1040486 h 2382167"/>
              <a:gd name="connsiteX165" fmla="*/ 252654 w 935662"/>
              <a:gd name="connsiteY165" fmla="*/ 1061644 h 2382167"/>
              <a:gd name="connsiteX166" fmla="*/ 308350 w 935662"/>
              <a:gd name="connsiteY166" fmla="*/ 1097427 h 2382167"/>
              <a:gd name="connsiteX167" fmla="*/ 335731 w 935662"/>
              <a:gd name="connsiteY167" fmla="*/ 1142544 h 2382167"/>
              <a:gd name="connsiteX168" fmla="*/ 333865 w 935662"/>
              <a:gd name="connsiteY168" fmla="*/ 1134142 h 2382167"/>
              <a:gd name="connsiteX169" fmla="*/ 320174 w 935662"/>
              <a:gd name="connsiteY169" fmla="*/ 1089025 h 2382167"/>
              <a:gd name="connsiteX170" fmla="*/ 294970 w 935662"/>
              <a:gd name="connsiteY170" fmla="*/ 1062889 h 2382167"/>
              <a:gd name="connsiteX171" fmla="*/ 229940 w 935662"/>
              <a:gd name="connsiteY171" fmla="*/ 1047021 h 2382167"/>
              <a:gd name="connsiteX172" fmla="*/ 163975 w 935662"/>
              <a:gd name="connsiteY172" fmla="*/ 987591 h 2382167"/>
              <a:gd name="connsiteX173" fmla="*/ 151219 w 935662"/>
              <a:gd name="connsiteY173" fmla="*/ 933450 h 2382167"/>
              <a:gd name="connsiteX174" fmla="*/ 151219 w 935662"/>
              <a:gd name="connsiteY174" fmla="*/ 924738 h 2382167"/>
              <a:gd name="connsiteX175" fmla="*/ 210961 w 935662"/>
              <a:gd name="connsiteY175" fmla="*/ 947141 h 2382167"/>
              <a:gd name="connsiteX176" fmla="*/ 278479 w 935662"/>
              <a:gd name="connsiteY176" fmla="*/ 991325 h 2382167"/>
              <a:gd name="connsiteX177" fmla="*/ 298392 w 935662"/>
              <a:gd name="connsiteY177" fmla="*/ 1021818 h 2382167"/>
              <a:gd name="connsiteX178" fmla="*/ 278479 w 935662"/>
              <a:gd name="connsiteY178" fmla="*/ 960520 h 2382167"/>
              <a:gd name="connsiteX179" fmla="*/ 272256 w 935662"/>
              <a:gd name="connsiteY179" fmla="*/ 955853 h 2382167"/>
              <a:gd name="connsiteX180" fmla="*/ 201937 w 935662"/>
              <a:gd name="connsiteY180" fmla="*/ 935940 h 2382167"/>
              <a:gd name="connsiteX181" fmla="*/ 125083 w 935662"/>
              <a:gd name="connsiteY181" fmla="*/ 865619 h 2382167"/>
              <a:gd name="connsiteX182" fmla="*/ 115436 w 935662"/>
              <a:gd name="connsiteY182" fmla="*/ 822682 h 2382167"/>
              <a:gd name="connsiteX183" fmla="*/ 114191 w 935662"/>
              <a:gd name="connsiteY183" fmla="*/ 810547 h 2382167"/>
              <a:gd name="connsiteX184" fmla="*/ 169266 w 935662"/>
              <a:gd name="connsiteY184" fmla="*/ 832950 h 2382167"/>
              <a:gd name="connsiteX185" fmla="*/ 242698 w 935662"/>
              <a:gd name="connsiteY185" fmla="*/ 878688 h 2382167"/>
              <a:gd name="connsiteX186" fmla="*/ 261677 w 935662"/>
              <a:gd name="connsiteY186" fmla="*/ 909181 h 2382167"/>
              <a:gd name="connsiteX187" fmla="*/ 243009 w 935662"/>
              <a:gd name="connsiteY187" fmla="*/ 854108 h 2382167"/>
              <a:gd name="connsiteX188" fmla="*/ 233675 w 935662"/>
              <a:gd name="connsiteY188" fmla="*/ 846951 h 2382167"/>
              <a:gd name="connsiteX189" fmla="*/ 174867 w 935662"/>
              <a:gd name="connsiteY189" fmla="*/ 823614 h 2382167"/>
              <a:gd name="connsiteX190" fmla="*/ 88055 w 935662"/>
              <a:gd name="connsiteY190" fmla="*/ 747694 h 2382167"/>
              <a:gd name="connsiteX191" fmla="*/ 77476 w 935662"/>
              <a:gd name="connsiteY191" fmla="*/ 702266 h 2382167"/>
              <a:gd name="connsiteX192" fmla="*/ 134106 w 935662"/>
              <a:gd name="connsiteY192" fmla="*/ 720313 h 2382167"/>
              <a:gd name="connsiteX193" fmla="*/ 219982 w 935662"/>
              <a:gd name="connsiteY193" fmla="*/ 795611 h 2382167"/>
              <a:gd name="connsiteX194" fmla="*/ 226829 w 935662"/>
              <a:gd name="connsiteY194" fmla="*/ 804946 h 2382167"/>
              <a:gd name="connsiteX195" fmla="*/ 207848 w 935662"/>
              <a:gd name="connsiteY195" fmla="*/ 750805 h 2382167"/>
              <a:gd name="connsiteX196" fmla="*/ 202248 w 935662"/>
              <a:gd name="connsiteY196" fmla="*/ 744893 h 2382167"/>
              <a:gd name="connsiteX197" fmla="*/ 191046 w 935662"/>
              <a:gd name="connsiteY197" fmla="*/ 737115 h 2382167"/>
              <a:gd name="connsiteX198" fmla="*/ 138773 w 935662"/>
              <a:gd name="connsiteY198" fmla="*/ 610166 h 2382167"/>
              <a:gd name="connsiteX199" fmla="*/ 148729 w 935662"/>
              <a:gd name="connsiteY199" fmla="*/ 563493 h 2382167"/>
              <a:gd name="connsiteX200" fmla="*/ 605187 w 935662"/>
              <a:gd name="connsiteY200" fmla="*/ 473881 h 2382167"/>
              <a:gd name="connsiteX201" fmla="*/ 612965 w 935662"/>
              <a:gd name="connsiteY201" fmla="*/ 485081 h 2382167"/>
              <a:gd name="connsiteX202" fmla="*/ 660261 w 935662"/>
              <a:gd name="connsiteY202" fmla="*/ 522109 h 2382167"/>
              <a:gd name="connsiteX203" fmla="*/ 751117 w 935662"/>
              <a:gd name="connsiteY203" fmla="*/ 632878 h 2382167"/>
              <a:gd name="connsiteX204" fmla="*/ 758585 w 935662"/>
              <a:gd name="connsiteY204" fmla="*/ 726536 h 2382167"/>
              <a:gd name="connsiteX205" fmla="*/ 758274 w 935662"/>
              <a:gd name="connsiteY205" fmla="*/ 735247 h 2382167"/>
              <a:gd name="connsiteX206" fmla="*/ 750806 w 935662"/>
              <a:gd name="connsiteY206" fmla="*/ 729024 h 2382167"/>
              <a:gd name="connsiteX207" fmla="*/ 687953 w 935662"/>
              <a:gd name="connsiteY207" fmla="*/ 685463 h 2382167"/>
              <a:gd name="connsiteX208" fmla="*/ 649372 w 935662"/>
              <a:gd name="connsiteY208" fmla="*/ 663994 h 2382167"/>
              <a:gd name="connsiteX209" fmla="*/ 598342 w 935662"/>
              <a:gd name="connsiteY209" fmla="*/ 584339 h 2382167"/>
              <a:gd name="connsiteX210" fmla="*/ 605187 w 935662"/>
              <a:gd name="connsiteY210" fmla="*/ 473881 h 2382167"/>
              <a:gd name="connsiteX211" fmla="*/ 927539 w 935662"/>
              <a:gd name="connsiteY211" fmla="*/ 469837 h 2382167"/>
              <a:gd name="connsiteX212" fmla="*/ 932829 w 935662"/>
              <a:gd name="connsiteY212" fmla="*/ 584030 h 2382167"/>
              <a:gd name="connsiteX213" fmla="*/ 890824 w 935662"/>
              <a:gd name="connsiteY213" fmla="*/ 650305 h 2382167"/>
              <a:gd name="connsiteX214" fmla="*/ 847573 w 935662"/>
              <a:gd name="connsiteY214" fmla="*/ 675820 h 2382167"/>
              <a:gd name="connsiteX215" fmla="*/ 780988 w 935662"/>
              <a:gd name="connsiteY215" fmla="*/ 722803 h 2382167"/>
              <a:gd name="connsiteX216" fmla="*/ 776942 w 935662"/>
              <a:gd name="connsiteY216" fmla="*/ 725914 h 2382167"/>
              <a:gd name="connsiteX217" fmla="*/ 773520 w 935662"/>
              <a:gd name="connsiteY217" fmla="*/ 725291 h 2382167"/>
              <a:gd name="connsiteX218" fmla="*/ 776942 w 935662"/>
              <a:gd name="connsiteY218" fmla="*/ 655594 h 2382167"/>
              <a:gd name="connsiteX219" fmla="*/ 789077 w 935662"/>
              <a:gd name="connsiteY219" fmla="*/ 599276 h 2382167"/>
              <a:gd name="connsiteX220" fmla="*/ 850374 w 935662"/>
              <a:gd name="connsiteY220" fmla="*/ 524911 h 2382167"/>
              <a:gd name="connsiteX221" fmla="*/ 924738 w 935662"/>
              <a:gd name="connsiteY221" fmla="*/ 470458 h 2382167"/>
              <a:gd name="connsiteX222" fmla="*/ 927539 w 935662"/>
              <a:gd name="connsiteY222" fmla="*/ 469837 h 2382167"/>
              <a:gd name="connsiteX223" fmla="*/ 606743 w 935662"/>
              <a:gd name="connsiteY223" fmla="*/ 311149 h 2382167"/>
              <a:gd name="connsiteX224" fmla="*/ 659328 w 935662"/>
              <a:gd name="connsiteY224" fmla="*/ 357200 h 2382167"/>
              <a:gd name="connsiteX225" fmla="*/ 671773 w 935662"/>
              <a:gd name="connsiteY225" fmla="*/ 362799 h 2382167"/>
              <a:gd name="connsiteX226" fmla="*/ 746761 w 935662"/>
              <a:gd name="connsiteY226" fmla="*/ 451167 h 2382167"/>
              <a:gd name="connsiteX227" fmla="*/ 759206 w 935662"/>
              <a:gd name="connsiteY227" fmla="*/ 556957 h 2382167"/>
              <a:gd name="connsiteX228" fmla="*/ 757961 w 935662"/>
              <a:gd name="connsiteY228" fmla="*/ 570337 h 2382167"/>
              <a:gd name="connsiteX229" fmla="*/ 751428 w 935662"/>
              <a:gd name="connsiteY229" fmla="*/ 565047 h 2382167"/>
              <a:gd name="connsiteX230" fmla="*/ 689820 w 935662"/>
              <a:gd name="connsiteY230" fmla="*/ 521798 h 2382167"/>
              <a:gd name="connsiteX231" fmla="*/ 651236 w 935662"/>
              <a:gd name="connsiteY231" fmla="*/ 500640 h 2382167"/>
              <a:gd name="connsiteX232" fmla="*/ 598654 w 935662"/>
              <a:gd name="connsiteY232" fmla="*/ 416629 h 2382167"/>
              <a:gd name="connsiteX233" fmla="*/ 604877 w 935662"/>
              <a:gd name="connsiteY233" fmla="*/ 314260 h 2382167"/>
              <a:gd name="connsiteX234" fmla="*/ 606743 w 935662"/>
              <a:gd name="connsiteY234" fmla="*/ 311149 h 2382167"/>
              <a:gd name="connsiteX235" fmla="*/ 930029 w 935662"/>
              <a:gd name="connsiteY235" fmla="*/ 304927 h 2382167"/>
              <a:gd name="connsiteX236" fmla="*/ 933140 w 935662"/>
              <a:gd name="connsiteY236" fmla="*/ 414140 h 2382167"/>
              <a:gd name="connsiteX237" fmla="*/ 894557 w 935662"/>
              <a:gd name="connsiteY237" fmla="*/ 484149 h 2382167"/>
              <a:gd name="connsiteX238" fmla="*/ 874333 w 935662"/>
              <a:gd name="connsiteY238" fmla="*/ 497216 h 2382167"/>
              <a:gd name="connsiteX239" fmla="*/ 776010 w 935662"/>
              <a:gd name="connsiteY239" fmla="*/ 563805 h 2382167"/>
              <a:gd name="connsiteX240" fmla="*/ 774141 w 935662"/>
              <a:gd name="connsiteY240" fmla="*/ 546379 h 2382167"/>
              <a:gd name="connsiteX241" fmla="*/ 791256 w 935662"/>
              <a:gd name="connsiteY241" fmla="*/ 427830 h 2382167"/>
              <a:gd name="connsiteX242" fmla="*/ 850685 w 935662"/>
              <a:gd name="connsiteY242" fmla="*/ 360933 h 2382167"/>
              <a:gd name="connsiteX243" fmla="*/ 924117 w 935662"/>
              <a:gd name="connsiteY243" fmla="*/ 307104 h 2382167"/>
              <a:gd name="connsiteX244" fmla="*/ 930029 w 935662"/>
              <a:gd name="connsiteY244" fmla="*/ 304927 h 2382167"/>
              <a:gd name="connsiteX245" fmla="*/ 602386 w 935662"/>
              <a:gd name="connsiteY245" fmla="*/ 148730 h 2382167"/>
              <a:gd name="connsiteX246" fmla="*/ 663062 w 935662"/>
              <a:gd name="connsiteY246" fmla="*/ 196337 h 2382167"/>
              <a:gd name="connsiteX247" fmla="*/ 750495 w 935662"/>
              <a:gd name="connsiteY247" fmla="*/ 343199 h 2382167"/>
              <a:gd name="connsiteX248" fmla="*/ 755473 w 935662"/>
              <a:gd name="connsiteY248" fmla="*/ 414762 h 2382167"/>
              <a:gd name="connsiteX249" fmla="*/ 751116 w 935662"/>
              <a:gd name="connsiteY249" fmla="*/ 415697 h 2382167"/>
              <a:gd name="connsiteX250" fmla="*/ 667418 w 935662"/>
              <a:gd name="connsiteY250" fmla="*/ 346621 h 2382167"/>
              <a:gd name="connsiteX251" fmla="*/ 596163 w 935662"/>
              <a:gd name="connsiteY251" fmla="*/ 229317 h 2382167"/>
              <a:gd name="connsiteX252" fmla="*/ 602386 w 935662"/>
              <a:gd name="connsiteY252" fmla="*/ 148730 h 2382167"/>
              <a:gd name="connsiteX253" fmla="*/ 925671 w 935662"/>
              <a:gd name="connsiteY253" fmla="*/ 140018 h 2382167"/>
              <a:gd name="connsiteX254" fmla="*/ 927539 w 935662"/>
              <a:gd name="connsiteY254" fmla="*/ 159309 h 2382167"/>
              <a:gd name="connsiteX255" fmla="*/ 931272 w 935662"/>
              <a:gd name="connsiteY255" fmla="*/ 221850 h 2382167"/>
              <a:gd name="connsiteX256" fmla="*/ 857840 w 935662"/>
              <a:gd name="connsiteY256" fmla="*/ 341020 h 2382167"/>
              <a:gd name="connsiteX257" fmla="*/ 794055 w 935662"/>
              <a:gd name="connsiteY257" fmla="*/ 385827 h 2382167"/>
              <a:gd name="connsiteX258" fmla="*/ 774452 w 935662"/>
              <a:gd name="connsiteY258" fmla="*/ 410718 h 2382167"/>
              <a:gd name="connsiteX259" fmla="*/ 801212 w 935662"/>
              <a:gd name="connsiteY259" fmla="*/ 259188 h 2382167"/>
              <a:gd name="connsiteX260" fmla="*/ 865308 w 935662"/>
              <a:gd name="connsiteY260" fmla="*/ 188868 h 2382167"/>
              <a:gd name="connsiteX261" fmla="*/ 925671 w 935662"/>
              <a:gd name="connsiteY261" fmla="*/ 140018 h 2382167"/>
              <a:gd name="connsiteX262" fmla="*/ 754851 w 935662"/>
              <a:gd name="connsiteY262" fmla="*/ 0 h 2382167"/>
              <a:gd name="connsiteX263" fmla="*/ 766053 w 935662"/>
              <a:gd name="connsiteY263" fmla="*/ 12135 h 2382167"/>
              <a:gd name="connsiteX264" fmla="*/ 820816 w 935662"/>
              <a:gd name="connsiteY264" fmla="*/ 107657 h 2382167"/>
              <a:gd name="connsiteX265" fmla="*/ 816459 w 935662"/>
              <a:gd name="connsiteY265" fmla="*/ 188557 h 2382167"/>
              <a:gd name="connsiteX266" fmla="*/ 765430 w 935662"/>
              <a:gd name="connsiteY266" fmla="*/ 271323 h 2382167"/>
              <a:gd name="connsiteX267" fmla="*/ 760763 w 935662"/>
              <a:gd name="connsiteY267" fmla="*/ 284080 h 2382167"/>
              <a:gd name="connsiteX268" fmla="*/ 764808 w 935662"/>
              <a:gd name="connsiteY268" fmla="*/ 971101 h 2382167"/>
              <a:gd name="connsiteX269" fmla="*/ 749873 w 935662"/>
              <a:gd name="connsiteY269" fmla="*/ 1387110 h 2382167"/>
              <a:gd name="connsiteX270" fmla="*/ 653105 w 935662"/>
              <a:gd name="connsiteY270" fmla="*/ 1961492 h 2382167"/>
              <a:gd name="connsiteX271" fmla="*/ 637235 w 935662"/>
              <a:gd name="connsiteY271" fmla="*/ 2047059 h 2382167"/>
              <a:gd name="connsiteX272" fmla="*/ 577806 w 935662"/>
              <a:gd name="connsiteY272" fmla="*/ 2214147 h 2382167"/>
              <a:gd name="connsiteX273" fmla="*/ 498773 w 935662"/>
              <a:gd name="connsiteY273" fmla="*/ 2372212 h 2382167"/>
              <a:gd name="connsiteX274" fmla="*/ 492239 w 935662"/>
              <a:gd name="connsiteY274" fmla="*/ 2382167 h 2382167"/>
              <a:gd name="connsiteX275" fmla="*/ 659639 w 935662"/>
              <a:gd name="connsiteY275" fmla="*/ 1748665 h 2382167"/>
              <a:gd name="connsiteX276" fmla="*/ 659328 w 935662"/>
              <a:gd name="connsiteY276" fmla="*/ 1840455 h 2382167"/>
              <a:gd name="connsiteX277" fmla="*/ 655906 w 935662"/>
              <a:gd name="connsiteY277" fmla="*/ 1932866 h 2382167"/>
              <a:gd name="connsiteX278" fmla="*/ 661816 w 935662"/>
              <a:gd name="connsiteY278" fmla="*/ 1912331 h 2382167"/>
              <a:gd name="connsiteX279" fmla="*/ 739915 w 935662"/>
              <a:gd name="connsiteY279" fmla="*/ 1458673 h 2382167"/>
              <a:gd name="connsiteX280" fmla="*/ 758586 w 935662"/>
              <a:gd name="connsiteY280" fmla="*/ 1076270 h 2382167"/>
              <a:gd name="connsiteX281" fmla="*/ 758586 w 935662"/>
              <a:gd name="connsiteY281" fmla="*/ 1058534 h 2382167"/>
              <a:gd name="connsiteX282" fmla="*/ 755785 w 935662"/>
              <a:gd name="connsiteY282" fmla="*/ 1067869 h 2382167"/>
              <a:gd name="connsiteX283" fmla="*/ 731826 w 935662"/>
              <a:gd name="connsiteY283" fmla="*/ 1047955 h 2382167"/>
              <a:gd name="connsiteX284" fmla="*/ 669907 w 935662"/>
              <a:gd name="connsiteY284" fmla="*/ 1010617 h 2382167"/>
              <a:gd name="connsiteX285" fmla="*/ 596164 w 935662"/>
              <a:gd name="connsiteY285" fmla="*/ 877445 h 2382167"/>
              <a:gd name="connsiteX286" fmla="*/ 602387 w 935662"/>
              <a:gd name="connsiteY286" fmla="*/ 810236 h 2382167"/>
              <a:gd name="connsiteX287" fmla="*/ 607365 w 935662"/>
              <a:gd name="connsiteY287" fmla="*/ 814281 h 2382167"/>
              <a:gd name="connsiteX288" fmla="*/ 671152 w 935662"/>
              <a:gd name="connsiteY288" fmla="*/ 861886 h 2382167"/>
              <a:gd name="connsiteX289" fmla="*/ 736493 w 935662"/>
              <a:gd name="connsiteY289" fmla="*/ 925050 h 2382167"/>
              <a:gd name="connsiteX290" fmla="*/ 752050 w 935662"/>
              <a:gd name="connsiteY290" fmla="*/ 981369 h 2382167"/>
              <a:gd name="connsiteX291" fmla="*/ 758896 w 935662"/>
              <a:gd name="connsiteY291" fmla="*/ 1026174 h 2382167"/>
              <a:gd name="connsiteX292" fmla="*/ 759829 w 935662"/>
              <a:gd name="connsiteY292" fmla="*/ 1017774 h 2382167"/>
              <a:gd name="connsiteX293" fmla="*/ 760141 w 935662"/>
              <a:gd name="connsiteY293" fmla="*/ 544824 h 2382167"/>
              <a:gd name="connsiteX294" fmla="*/ 756096 w 935662"/>
              <a:gd name="connsiteY294" fmla="*/ 283769 h 2382167"/>
              <a:gd name="connsiteX295" fmla="*/ 746762 w 935662"/>
              <a:gd name="connsiteY295" fmla="*/ 257009 h 2382167"/>
              <a:gd name="connsiteX296" fmla="*/ 709734 w 935662"/>
              <a:gd name="connsiteY296" fmla="*/ 197580 h 2382167"/>
              <a:gd name="connsiteX297" fmla="*/ 702889 w 935662"/>
              <a:gd name="connsiteY297" fmla="*/ 104858 h 2382167"/>
              <a:gd name="connsiteX298" fmla="*/ 752361 w 935662"/>
              <a:gd name="connsiteY298" fmla="*/ 4667 h 2382167"/>
              <a:gd name="connsiteX299" fmla="*/ 754851 w 935662"/>
              <a:gd name="connsiteY299" fmla="*/ 0 h 238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</a:cxnLst>
            <a:rect l="l" t="t" r="r" b="b"/>
            <a:pathLst>
              <a:path w="935662" h="2382167">
                <a:moveTo>
                  <a:pt x="479172" y="1200107"/>
                </a:moveTo>
                <a:cubicBezTo>
                  <a:pt x="481040" y="1203219"/>
                  <a:pt x="482906" y="1204774"/>
                  <a:pt x="483528" y="1206953"/>
                </a:cubicBezTo>
                <a:cubicBezTo>
                  <a:pt x="490996" y="1227177"/>
                  <a:pt x="499709" y="1247091"/>
                  <a:pt x="505621" y="1267938"/>
                </a:cubicBezTo>
                <a:cubicBezTo>
                  <a:pt x="513089" y="1294074"/>
                  <a:pt x="507176" y="1317722"/>
                  <a:pt x="488506" y="1337946"/>
                </a:cubicBezTo>
                <a:cubicBezTo>
                  <a:pt x="478861" y="1348214"/>
                  <a:pt x="468281" y="1357549"/>
                  <a:pt x="459258" y="1367817"/>
                </a:cubicBezTo>
                <a:cubicBezTo>
                  <a:pt x="447434" y="1380886"/>
                  <a:pt x="437478" y="1394266"/>
                  <a:pt x="426586" y="1407956"/>
                </a:cubicBezTo>
                <a:cubicBezTo>
                  <a:pt x="417875" y="1387419"/>
                  <a:pt x="413518" y="1365951"/>
                  <a:pt x="411339" y="1343547"/>
                </a:cubicBezTo>
                <a:cubicBezTo>
                  <a:pt x="410718" y="1335769"/>
                  <a:pt x="411028" y="1328301"/>
                  <a:pt x="410718" y="1320523"/>
                </a:cubicBezTo>
                <a:cubicBezTo>
                  <a:pt x="409473" y="1292208"/>
                  <a:pt x="420052" y="1269183"/>
                  <a:pt x="441521" y="1251136"/>
                </a:cubicBezTo>
                <a:cubicBezTo>
                  <a:pt x="458013" y="1237446"/>
                  <a:pt x="471393" y="1221887"/>
                  <a:pt x="479172" y="1200107"/>
                </a:cubicBezTo>
                <a:close/>
                <a:moveTo>
                  <a:pt x="0" y="1198862"/>
                </a:moveTo>
                <a:cubicBezTo>
                  <a:pt x="14001" y="1210686"/>
                  <a:pt x="28004" y="1222198"/>
                  <a:pt x="42006" y="1234334"/>
                </a:cubicBezTo>
                <a:cubicBezTo>
                  <a:pt x="117926" y="1300608"/>
                  <a:pt x="187936" y="1372795"/>
                  <a:pt x="252032" y="1450894"/>
                </a:cubicBezTo>
                <a:cubicBezTo>
                  <a:pt x="347244" y="1566953"/>
                  <a:pt x="410719" y="1697637"/>
                  <a:pt x="439968" y="1844810"/>
                </a:cubicBezTo>
                <a:cubicBezTo>
                  <a:pt x="441213" y="1851656"/>
                  <a:pt x="443080" y="1858190"/>
                  <a:pt x="444325" y="1865036"/>
                </a:cubicBezTo>
                <a:cubicBezTo>
                  <a:pt x="444325" y="1865036"/>
                  <a:pt x="444325" y="1865347"/>
                  <a:pt x="444012" y="1865347"/>
                </a:cubicBezTo>
                <a:cubicBezTo>
                  <a:pt x="427834" y="1829564"/>
                  <a:pt x="412275" y="1793159"/>
                  <a:pt x="395473" y="1757687"/>
                </a:cubicBezTo>
                <a:cubicBezTo>
                  <a:pt x="357202" y="1675545"/>
                  <a:pt x="305862" y="1601180"/>
                  <a:pt x="251722" y="1529304"/>
                </a:cubicBezTo>
                <a:cubicBezTo>
                  <a:pt x="170511" y="1421334"/>
                  <a:pt x="87123" y="1314921"/>
                  <a:pt x="4356" y="1207575"/>
                </a:cubicBezTo>
                <a:cubicBezTo>
                  <a:pt x="2490" y="1205085"/>
                  <a:pt x="622" y="1202908"/>
                  <a:pt x="0" y="1198862"/>
                </a:cubicBezTo>
                <a:close/>
                <a:moveTo>
                  <a:pt x="440901" y="1077825"/>
                </a:moveTo>
                <a:cubicBezTo>
                  <a:pt x="454591" y="1107385"/>
                  <a:pt x="467971" y="1133521"/>
                  <a:pt x="471394" y="1163081"/>
                </a:cubicBezTo>
                <a:cubicBezTo>
                  <a:pt x="473573" y="1182060"/>
                  <a:pt x="467971" y="1199173"/>
                  <a:pt x="455836" y="1213797"/>
                </a:cubicBezTo>
                <a:cubicBezTo>
                  <a:pt x="448058" y="1223132"/>
                  <a:pt x="439034" y="1231533"/>
                  <a:pt x="431256" y="1240868"/>
                </a:cubicBezTo>
                <a:cubicBezTo>
                  <a:pt x="418497" y="1256424"/>
                  <a:pt x="406051" y="1272294"/>
                  <a:pt x="392671" y="1288785"/>
                </a:cubicBezTo>
                <a:cubicBezTo>
                  <a:pt x="379291" y="1255181"/>
                  <a:pt x="372758" y="1220020"/>
                  <a:pt x="376180" y="1183616"/>
                </a:cubicBezTo>
                <a:cubicBezTo>
                  <a:pt x="378046" y="1164324"/>
                  <a:pt x="387070" y="1148146"/>
                  <a:pt x="401073" y="1135388"/>
                </a:cubicBezTo>
                <a:cubicBezTo>
                  <a:pt x="417876" y="1119831"/>
                  <a:pt x="433744" y="1103961"/>
                  <a:pt x="440901" y="1077825"/>
                </a:cubicBezTo>
                <a:close/>
                <a:moveTo>
                  <a:pt x="925984" y="976078"/>
                </a:moveTo>
                <a:cubicBezTo>
                  <a:pt x="927540" y="991324"/>
                  <a:pt x="929717" y="1004393"/>
                  <a:pt x="930028" y="1017460"/>
                </a:cubicBezTo>
                <a:cubicBezTo>
                  <a:pt x="930651" y="1041419"/>
                  <a:pt x="931583" y="1065689"/>
                  <a:pt x="929406" y="1089648"/>
                </a:cubicBezTo>
                <a:cubicBezTo>
                  <a:pt x="926606" y="1119829"/>
                  <a:pt x="909804" y="1142856"/>
                  <a:pt x="883978" y="1159347"/>
                </a:cubicBezTo>
                <a:cubicBezTo>
                  <a:pt x="876821" y="1163701"/>
                  <a:pt x="869665" y="1168057"/>
                  <a:pt x="862197" y="1171792"/>
                </a:cubicBezTo>
                <a:cubicBezTo>
                  <a:pt x="829216" y="1187660"/>
                  <a:pt x="796856" y="1204774"/>
                  <a:pt x="768230" y="1232777"/>
                </a:cubicBezTo>
                <a:cubicBezTo>
                  <a:pt x="765429" y="1199484"/>
                  <a:pt x="768230" y="1169613"/>
                  <a:pt x="774453" y="1139744"/>
                </a:cubicBezTo>
                <a:cubicBezTo>
                  <a:pt x="775387" y="1136009"/>
                  <a:pt x="776319" y="1132277"/>
                  <a:pt x="777253" y="1128542"/>
                </a:cubicBezTo>
                <a:cubicBezTo>
                  <a:pt x="787522" y="1074712"/>
                  <a:pt x="818325" y="1038619"/>
                  <a:pt x="869977" y="1020884"/>
                </a:cubicBezTo>
                <a:cubicBezTo>
                  <a:pt x="888956" y="1014349"/>
                  <a:pt x="903270" y="1000348"/>
                  <a:pt x="916650" y="986036"/>
                </a:cubicBezTo>
                <a:cubicBezTo>
                  <a:pt x="919138" y="983235"/>
                  <a:pt x="921628" y="980435"/>
                  <a:pt x="925984" y="976078"/>
                </a:cubicBezTo>
                <a:close/>
                <a:moveTo>
                  <a:pt x="602076" y="975456"/>
                </a:moveTo>
                <a:cubicBezTo>
                  <a:pt x="606432" y="980745"/>
                  <a:pt x="608609" y="983545"/>
                  <a:pt x="611099" y="985725"/>
                </a:cubicBezTo>
                <a:cubicBezTo>
                  <a:pt x="625100" y="997859"/>
                  <a:pt x="637235" y="1014040"/>
                  <a:pt x="653415" y="1020573"/>
                </a:cubicBezTo>
                <a:cubicBezTo>
                  <a:pt x="712844" y="1044221"/>
                  <a:pt x="740849" y="1088715"/>
                  <a:pt x="748316" y="1149701"/>
                </a:cubicBezTo>
                <a:cubicBezTo>
                  <a:pt x="752049" y="1178326"/>
                  <a:pt x="755473" y="1206951"/>
                  <a:pt x="750183" y="1237756"/>
                </a:cubicBezTo>
                <a:cubicBezTo>
                  <a:pt x="724979" y="1211620"/>
                  <a:pt x="696353" y="1193574"/>
                  <a:pt x="666172" y="1177704"/>
                </a:cubicBezTo>
                <a:cubicBezTo>
                  <a:pt x="664616" y="1176770"/>
                  <a:pt x="663060" y="1175838"/>
                  <a:pt x="661505" y="1175214"/>
                </a:cubicBezTo>
                <a:cubicBezTo>
                  <a:pt x="609854" y="1150323"/>
                  <a:pt x="588075" y="1108939"/>
                  <a:pt x="593674" y="1052621"/>
                </a:cubicBezTo>
                <a:cubicBezTo>
                  <a:pt x="596164" y="1028041"/>
                  <a:pt x="598964" y="1003461"/>
                  <a:pt x="602076" y="975456"/>
                </a:cubicBezTo>
                <a:close/>
                <a:moveTo>
                  <a:pt x="406363" y="966743"/>
                </a:moveTo>
                <a:cubicBezTo>
                  <a:pt x="419432" y="992569"/>
                  <a:pt x="432501" y="1017772"/>
                  <a:pt x="436234" y="1046709"/>
                </a:cubicBezTo>
                <a:cubicBezTo>
                  <a:pt x="439035" y="1068801"/>
                  <a:pt x="431257" y="1088091"/>
                  <a:pt x="416632" y="1104271"/>
                </a:cubicBezTo>
                <a:cubicBezTo>
                  <a:pt x="405120" y="1117340"/>
                  <a:pt x="392672" y="1129475"/>
                  <a:pt x="381471" y="1142855"/>
                </a:cubicBezTo>
                <a:cubicBezTo>
                  <a:pt x="373382" y="1152811"/>
                  <a:pt x="366536" y="1163702"/>
                  <a:pt x="358757" y="1174903"/>
                </a:cubicBezTo>
                <a:cubicBezTo>
                  <a:pt x="349423" y="1154679"/>
                  <a:pt x="344755" y="1133208"/>
                  <a:pt x="341955" y="1111428"/>
                </a:cubicBezTo>
                <a:cubicBezTo>
                  <a:pt x="341021" y="1104271"/>
                  <a:pt x="340710" y="1096804"/>
                  <a:pt x="340399" y="1089647"/>
                </a:cubicBezTo>
                <a:cubicBezTo>
                  <a:pt x="338533" y="1060399"/>
                  <a:pt x="348178" y="1035819"/>
                  <a:pt x="370271" y="1016838"/>
                </a:cubicBezTo>
                <a:cubicBezTo>
                  <a:pt x="386139" y="1003148"/>
                  <a:pt x="398584" y="987280"/>
                  <a:pt x="406363" y="966743"/>
                </a:cubicBezTo>
                <a:close/>
                <a:moveTo>
                  <a:pt x="371203" y="848818"/>
                </a:moveTo>
                <a:cubicBezTo>
                  <a:pt x="379604" y="870287"/>
                  <a:pt x="387695" y="889890"/>
                  <a:pt x="394850" y="909803"/>
                </a:cubicBezTo>
                <a:cubicBezTo>
                  <a:pt x="406364" y="941853"/>
                  <a:pt x="399519" y="969544"/>
                  <a:pt x="376492" y="994748"/>
                </a:cubicBezTo>
                <a:cubicBezTo>
                  <a:pt x="357513" y="1015283"/>
                  <a:pt x="339465" y="1037064"/>
                  <a:pt x="319863" y="1059778"/>
                </a:cubicBezTo>
                <a:cubicBezTo>
                  <a:pt x="315506" y="1042042"/>
                  <a:pt x="310839" y="1023374"/>
                  <a:pt x="306483" y="1004704"/>
                </a:cubicBezTo>
                <a:cubicBezTo>
                  <a:pt x="304927" y="998170"/>
                  <a:pt x="304927" y="991637"/>
                  <a:pt x="304303" y="985101"/>
                </a:cubicBezTo>
                <a:cubicBezTo>
                  <a:pt x="299949" y="949008"/>
                  <a:pt x="312395" y="920071"/>
                  <a:pt x="339776" y="895802"/>
                </a:cubicBezTo>
                <a:cubicBezTo>
                  <a:pt x="350356" y="886467"/>
                  <a:pt x="357200" y="872777"/>
                  <a:pt x="365291" y="860642"/>
                </a:cubicBezTo>
                <a:cubicBezTo>
                  <a:pt x="367469" y="857531"/>
                  <a:pt x="368714" y="853796"/>
                  <a:pt x="371203" y="848818"/>
                </a:cubicBezTo>
                <a:close/>
                <a:moveTo>
                  <a:pt x="925670" y="804322"/>
                </a:moveTo>
                <a:cubicBezTo>
                  <a:pt x="927226" y="815835"/>
                  <a:pt x="929405" y="827036"/>
                  <a:pt x="930027" y="838549"/>
                </a:cubicBezTo>
                <a:cubicBezTo>
                  <a:pt x="931271" y="863751"/>
                  <a:pt x="933138" y="888955"/>
                  <a:pt x="931582" y="913848"/>
                </a:cubicBezTo>
                <a:cubicBezTo>
                  <a:pt x="929716" y="944651"/>
                  <a:pt x="913535" y="968299"/>
                  <a:pt x="888021" y="985722"/>
                </a:cubicBezTo>
                <a:cubicBezTo>
                  <a:pt x="882732" y="989146"/>
                  <a:pt x="877442" y="992568"/>
                  <a:pt x="871843" y="995680"/>
                </a:cubicBezTo>
                <a:cubicBezTo>
                  <a:pt x="837926" y="1014348"/>
                  <a:pt x="803389" y="1031773"/>
                  <a:pt x="774141" y="1062576"/>
                </a:cubicBezTo>
                <a:cubicBezTo>
                  <a:pt x="769474" y="1008747"/>
                  <a:pt x="776008" y="959586"/>
                  <a:pt x="795610" y="912603"/>
                </a:cubicBezTo>
                <a:cubicBezTo>
                  <a:pt x="806500" y="886465"/>
                  <a:pt x="827037" y="868731"/>
                  <a:pt x="852240" y="857528"/>
                </a:cubicBezTo>
                <a:cubicBezTo>
                  <a:pt x="880243" y="845083"/>
                  <a:pt x="905446" y="829837"/>
                  <a:pt x="925670" y="804322"/>
                </a:cubicBezTo>
                <a:close/>
                <a:moveTo>
                  <a:pt x="334798" y="734625"/>
                </a:moveTo>
                <a:cubicBezTo>
                  <a:pt x="344134" y="759518"/>
                  <a:pt x="353158" y="781609"/>
                  <a:pt x="360625" y="804323"/>
                </a:cubicBezTo>
                <a:cubicBezTo>
                  <a:pt x="369336" y="831704"/>
                  <a:pt x="362181" y="855973"/>
                  <a:pt x="343511" y="877131"/>
                </a:cubicBezTo>
                <a:cubicBezTo>
                  <a:pt x="330130" y="892067"/>
                  <a:pt x="316129" y="907002"/>
                  <a:pt x="303060" y="922248"/>
                </a:cubicBezTo>
                <a:cubicBezTo>
                  <a:pt x="296837" y="929716"/>
                  <a:pt x="292170" y="938429"/>
                  <a:pt x="286257" y="947452"/>
                </a:cubicBezTo>
                <a:cubicBezTo>
                  <a:pt x="275678" y="924738"/>
                  <a:pt x="271634" y="901403"/>
                  <a:pt x="268521" y="877755"/>
                </a:cubicBezTo>
                <a:cubicBezTo>
                  <a:pt x="262922" y="837305"/>
                  <a:pt x="275367" y="804633"/>
                  <a:pt x="307416" y="778497"/>
                </a:cubicBezTo>
                <a:cubicBezTo>
                  <a:pt x="316750" y="771030"/>
                  <a:pt x="322041" y="758584"/>
                  <a:pt x="328886" y="748005"/>
                </a:cubicBezTo>
                <a:cubicBezTo>
                  <a:pt x="331065" y="744894"/>
                  <a:pt x="332310" y="740848"/>
                  <a:pt x="334798" y="734625"/>
                </a:cubicBezTo>
                <a:close/>
                <a:moveTo>
                  <a:pt x="350355" y="650927"/>
                </a:moveTo>
                <a:cubicBezTo>
                  <a:pt x="368402" y="679553"/>
                  <a:pt x="386759" y="708179"/>
                  <a:pt x="403872" y="737116"/>
                </a:cubicBezTo>
                <a:cubicBezTo>
                  <a:pt x="486327" y="875267"/>
                  <a:pt x="556337" y="1019019"/>
                  <a:pt x="607677" y="1171793"/>
                </a:cubicBezTo>
                <a:cubicBezTo>
                  <a:pt x="656216" y="1315546"/>
                  <a:pt x="677995" y="1462719"/>
                  <a:pt x="667105" y="1614562"/>
                </a:cubicBezTo>
                <a:cubicBezTo>
                  <a:pt x="664616" y="1648165"/>
                  <a:pt x="662749" y="1681458"/>
                  <a:pt x="660261" y="1715062"/>
                </a:cubicBezTo>
                <a:cubicBezTo>
                  <a:pt x="659949" y="1717241"/>
                  <a:pt x="659016" y="1720042"/>
                  <a:pt x="658082" y="1725330"/>
                </a:cubicBezTo>
                <a:cubicBezTo>
                  <a:pt x="655592" y="1696083"/>
                  <a:pt x="653104" y="1669634"/>
                  <a:pt x="650925" y="1643498"/>
                </a:cubicBezTo>
                <a:cubicBezTo>
                  <a:pt x="640346" y="1521838"/>
                  <a:pt x="612965" y="1403601"/>
                  <a:pt x="576250" y="1287231"/>
                </a:cubicBezTo>
                <a:cubicBezTo>
                  <a:pt x="510907" y="1078760"/>
                  <a:pt x="434366" y="874644"/>
                  <a:pt x="355333" y="671151"/>
                </a:cubicBezTo>
                <a:cubicBezTo>
                  <a:pt x="352845" y="664929"/>
                  <a:pt x="350666" y="658395"/>
                  <a:pt x="350355" y="650927"/>
                </a:cubicBezTo>
                <a:close/>
                <a:moveTo>
                  <a:pt x="605500" y="643770"/>
                </a:moveTo>
                <a:cubicBezTo>
                  <a:pt x="608611" y="647192"/>
                  <a:pt x="611412" y="650304"/>
                  <a:pt x="614523" y="653728"/>
                </a:cubicBezTo>
                <a:cubicBezTo>
                  <a:pt x="628213" y="669285"/>
                  <a:pt x="644392" y="681730"/>
                  <a:pt x="663684" y="690132"/>
                </a:cubicBezTo>
                <a:cubicBezTo>
                  <a:pt x="677998" y="696355"/>
                  <a:pt x="691688" y="704444"/>
                  <a:pt x="704444" y="713468"/>
                </a:cubicBezTo>
                <a:cubicBezTo>
                  <a:pt x="724047" y="727469"/>
                  <a:pt x="735560" y="748005"/>
                  <a:pt x="742405" y="771030"/>
                </a:cubicBezTo>
                <a:cubicBezTo>
                  <a:pt x="754541" y="810548"/>
                  <a:pt x="760764" y="850685"/>
                  <a:pt x="757653" y="892069"/>
                </a:cubicBezTo>
                <a:cubicBezTo>
                  <a:pt x="757340" y="894246"/>
                  <a:pt x="757029" y="896736"/>
                  <a:pt x="756718" y="900469"/>
                </a:cubicBezTo>
                <a:cubicBezTo>
                  <a:pt x="754229" y="898292"/>
                  <a:pt x="752673" y="897047"/>
                  <a:pt x="751117" y="895802"/>
                </a:cubicBezTo>
                <a:cubicBezTo>
                  <a:pt x="730270" y="881177"/>
                  <a:pt x="709735" y="866242"/>
                  <a:pt x="688887" y="851930"/>
                </a:cubicBezTo>
                <a:cubicBezTo>
                  <a:pt x="682041" y="847263"/>
                  <a:pt x="674263" y="843841"/>
                  <a:pt x="666795" y="840106"/>
                </a:cubicBezTo>
                <a:cubicBezTo>
                  <a:pt x="612033" y="814902"/>
                  <a:pt x="591496" y="771343"/>
                  <a:pt x="596787" y="713157"/>
                </a:cubicBezTo>
                <a:cubicBezTo>
                  <a:pt x="598964" y="690132"/>
                  <a:pt x="600832" y="667418"/>
                  <a:pt x="603010" y="644392"/>
                </a:cubicBezTo>
                <a:cubicBezTo>
                  <a:pt x="603631" y="644081"/>
                  <a:pt x="604565" y="644081"/>
                  <a:pt x="605500" y="643770"/>
                </a:cubicBezTo>
                <a:close/>
                <a:moveTo>
                  <a:pt x="926604" y="634746"/>
                </a:moveTo>
                <a:cubicBezTo>
                  <a:pt x="927849" y="638792"/>
                  <a:pt x="928782" y="640969"/>
                  <a:pt x="929094" y="643148"/>
                </a:cubicBezTo>
                <a:cubicBezTo>
                  <a:pt x="931271" y="672085"/>
                  <a:pt x="934694" y="700711"/>
                  <a:pt x="935628" y="729647"/>
                </a:cubicBezTo>
                <a:cubicBezTo>
                  <a:pt x="936562" y="770718"/>
                  <a:pt x="918515" y="802145"/>
                  <a:pt x="882732" y="823303"/>
                </a:cubicBezTo>
                <a:cubicBezTo>
                  <a:pt x="874331" y="828281"/>
                  <a:pt x="865931" y="832948"/>
                  <a:pt x="857218" y="837615"/>
                </a:cubicBezTo>
                <a:cubicBezTo>
                  <a:pt x="828592" y="852550"/>
                  <a:pt x="801522" y="869665"/>
                  <a:pt x="776942" y="894245"/>
                </a:cubicBezTo>
                <a:cubicBezTo>
                  <a:pt x="772896" y="848507"/>
                  <a:pt x="778185" y="806812"/>
                  <a:pt x="790321" y="765430"/>
                </a:cubicBezTo>
                <a:cubicBezTo>
                  <a:pt x="800277" y="731203"/>
                  <a:pt x="820814" y="705688"/>
                  <a:pt x="852862" y="690753"/>
                </a:cubicBezTo>
                <a:cubicBezTo>
                  <a:pt x="881177" y="677684"/>
                  <a:pt x="907623" y="663061"/>
                  <a:pt x="926604" y="634746"/>
                </a:cubicBezTo>
                <a:close/>
                <a:moveTo>
                  <a:pt x="299016" y="626345"/>
                </a:moveTo>
                <a:cubicBezTo>
                  <a:pt x="311462" y="657772"/>
                  <a:pt x="329198" y="687643"/>
                  <a:pt x="324220" y="723736"/>
                </a:cubicBezTo>
                <a:cubicBezTo>
                  <a:pt x="321109" y="744271"/>
                  <a:pt x="311772" y="761696"/>
                  <a:pt x="296839" y="775387"/>
                </a:cubicBezTo>
                <a:cubicBezTo>
                  <a:pt x="276302" y="793744"/>
                  <a:pt x="260745" y="814591"/>
                  <a:pt x="252964" y="842907"/>
                </a:cubicBezTo>
                <a:cubicBezTo>
                  <a:pt x="226206" y="777875"/>
                  <a:pt x="227762" y="709111"/>
                  <a:pt x="275368" y="660572"/>
                </a:cubicBezTo>
                <a:cubicBezTo>
                  <a:pt x="284702" y="651238"/>
                  <a:pt x="290614" y="638480"/>
                  <a:pt x="299016" y="626345"/>
                </a:cubicBezTo>
                <a:close/>
                <a:moveTo>
                  <a:pt x="148729" y="563493"/>
                </a:moveTo>
                <a:cubicBezTo>
                  <a:pt x="170511" y="575628"/>
                  <a:pt x="188558" y="589318"/>
                  <a:pt x="204425" y="606431"/>
                </a:cubicBezTo>
                <a:cubicBezTo>
                  <a:pt x="229318" y="633190"/>
                  <a:pt x="238342" y="663683"/>
                  <a:pt x="229318" y="699155"/>
                </a:cubicBezTo>
                <a:cubicBezTo>
                  <a:pt x="225584" y="713779"/>
                  <a:pt x="221851" y="728402"/>
                  <a:pt x="216871" y="742405"/>
                </a:cubicBezTo>
                <a:cubicBezTo>
                  <a:pt x="214383" y="749873"/>
                  <a:pt x="214072" y="755783"/>
                  <a:pt x="216560" y="763251"/>
                </a:cubicBezTo>
                <a:cubicBezTo>
                  <a:pt x="296215" y="995992"/>
                  <a:pt x="372136" y="1229666"/>
                  <a:pt x="434367" y="1467695"/>
                </a:cubicBezTo>
                <a:cubicBezTo>
                  <a:pt x="459258" y="1562908"/>
                  <a:pt x="481661" y="1659052"/>
                  <a:pt x="493485" y="1757065"/>
                </a:cubicBezTo>
                <a:cubicBezTo>
                  <a:pt x="506555" y="1866901"/>
                  <a:pt x="509353" y="1977359"/>
                  <a:pt x="504375" y="2087817"/>
                </a:cubicBezTo>
                <a:cubicBezTo>
                  <a:pt x="503441" y="2105553"/>
                  <a:pt x="503441" y="2123599"/>
                  <a:pt x="503754" y="2141335"/>
                </a:cubicBezTo>
                <a:cubicBezTo>
                  <a:pt x="504686" y="2180851"/>
                  <a:pt x="500642" y="2219435"/>
                  <a:pt x="489751" y="2257395"/>
                </a:cubicBezTo>
                <a:cubicBezTo>
                  <a:pt x="489129" y="2258950"/>
                  <a:pt x="489129" y="2260817"/>
                  <a:pt x="488195" y="2262372"/>
                </a:cubicBezTo>
                <a:cubicBezTo>
                  <a:pt x="486639" y="2264862"/>
                  <a:pt x="485084" y="2267352"/>
                  <a:pt x="482283" y="2269529"/>
                </a:cubicBezTo>
                <a:cubicBezTo>
                  <a:pt x="485394" y="2142580"/>
                  <a:pt x="475128" y="2016875"/>
                  <a:pt x="453036" y="1891794"/>
                </a:cubicBezTo>
                <a:cubicBezTo>
                  <a:pt x="459258" y="1911707"/>
                  <a:pt x="466105" y="1931310"/>
                  <a:pt x="472017" y="1951223"/>
                </a:cubicBezTo>
                <a:cubicBezTo>
                  <a:pt x="477929" y="1971447"/>
                  <a:pt x="483217" y="1991673"/>
                  <a:pt x="487573" y="2012207"/>
                </a:cubicBezTo>
                <a:cubicBezTo>
                  <a:pt x="492241" y="2032744"/>
                  <a:pt x="495663" y="2053902"/>
                  <a:pt x="499398" y="2074750"/>
                </a:cubicBezTo>
                <a:cubicBezTo>
                  <a:pt x="500330" y="2074750"/>
                  <a:pt x="501575" y="2074750"/>
                  <a:pt x="502509" y="2074750"/>
                </a:cubicBezTo>
                <a:cubicBezTo>
                  <a:pt x="502509" y="2043945"/>
                  <a:pt x="502509" y="2012831"/>
                  <a:pt x="502509" y="1982026"/>
                </a:cubicBezTo>
                <a:cubicBezTo>
                  <a:pt x="503441" y="1810894"/>
                  <a:pt x="477929" y="1643495"/>
                  <a:pt x="433122" y="1478897"/>
                </a:cubicBezTo>
                <a:cubicBezTo>
                  <a:pt x="428455" y="1461785"/>
                  <a:pt x="424410" y="1444359"/>
                  <a:pt x="419121" y="1427247"/>
                </a:cubicBezTo>
                <a:cubicBezTo>
                  <a:pt x="417565" y="1422267"/>
                  <a:pt x="413209" y="1416355"/>
                  <a:pt x="408542" y="1414799"/>
                </a:cubicBezTo>
                <a:cubicBezTo>
                  <a:pt x="386760" y="1407332"/>
                  <a:pt x="364980" y="1398932"/>
                  <a:pt x="342577" y="1394886"/>
                </a:cubicBezTo>
                <a:cubicBezTo>
                  <a:pt x="301193" y="1387418"/>
                  <a:pt x="276302" y="1364705"/>
                  <a:pt x="267900" y="1323633"/>
                </a:cubicBezTo>
                <a:cubicBezTo>
                  <a:pt x="264478" y="1306208"/>
                  <a:pt x="260745" y="1288784"/>
                  <a:pt x="256699" y="1269493"/>
                </a:cubicBezTo>
                <a:cubicBezTo>
                  <a:pt x="261988" y="1272604"/>
                  <a:pt x="265099" y="1275094"/>
                  <a:pt x="268523" y="1276650"/>
                </a:cubicBezTo>
                <a:cubicBezTo>
                  <a:pt x="280969" y="1281628"/>
                  <a:pt x="293415" y="1288784"/>
                  <a:pt x="306484" y="1290029"/>
                </a:cubicBezTo>
                <a:cubicBezTo>
                  <a:pt x="346934" y="1294073"/>
                  <a:pt x="374625" y="1314610"/>
                  <a:pt x="392051" y="1350703"/>
                </a:cubicBezTo>
                <a:cubicBezTo>
                  <a:pt x="394849" y="1356305"/>
                  <a:pt x="397650" y="1361904"/>
                  <a:pt x="402006" y="1367194"/>
                </a:cubicBezTo>
                <a:cubicBezTo>
                  <a:pt x="401696" y="1365328"/>
                  <a:pt x="401696" y="1363149"/>
                  <a:pt x="401385" y="1361282"/>
                </a:cubicBezTo>
                <a:cubicBezTo>
                  <a:pt x="396718" y="1344791"/>
                  <a:pt x="391427" y="1328611"/>
                  <a:pt x="387694" y="1311809"/>
                </a:cubicBezTo>
                <a:cubicBezTo>
                  <a:pt x="385515" y="1302475"/>
                  <a:pt x="380848" y="1296874"/>
                  <a:pt x="371825" y="1294386"/>
                </a:cubicBezTo>
                <a:cubicBezTo>
                  <a:pt x="350356" y="1288474"/>
                  <a:pt x="328887" y="1281317"/>
                  <a:pt x="307105" y="1277582"/>
                </a:cubicBezTo>
                <a:cubicBezTo>
                  <a:pt x="268211" y="1271048"/>
                  <a:pt x="243320" y="1250824"/>
                  <a:pt x="233985" y="1212552"/>
                </a:cubicBezTo>
                <a:cubicBezTo>
                  <a:pt x="229629" y="1194194"/>
                  <a:pt x="225273" y="1176148"/>
                  <a:pt x="220917" y="1157790"/>
                </a:cubicBezTo>
                <a:cubicBezTo>
                  <a:pt x="221851" y="1156856"/>
                  <a:pt x="222783" y="1156545"/>
                  <a:pt x="223717" y="1155924"/>
                </a:cubicBezTo>
                <a:cubicBezTo>
                  <a:pt x="242386" y="1169925"/>
                  <a:pt x="263856" y="1174281"/>
                  <a:pt x="286570" y="1177082"/>
                </a:cubicBezTo>
                <a:cubicBezTo>
                  <a:pt x="311772" y="1180193"/>
                  <a:pt x="331998" y="1192949"/>
                  <a:pt x="345689" y="1214420"/>
                </a:cubicBezTo>
                <a:cubicBezTo>
                  <a:pt x="354089" y="1227487"/>
                  <a:pt x="361869" y="1241178"/>
                  <a:pt x="371514" y="1257047"/>
                </a:cubicBezTo>
                <a:cubicBezTo>
                  <a:pt x="363425" y="1230599"/>
                  <a:pt x="356268" y="1206640"/>
                  <a:pt x="348489" y="1182683"/>
                </a:cubicBezTo>
                <a:cubicBezTo>
                  <a:pt x="348179" y="1181438"/>
                  <a:pt x="344133" y="1181749"/>
                  <a:pt x="341643" y="1181125"/>
                </a:cubicBezTo>
                <a:cubicBezTo>
                  <a:pt x="315507" y="1173970"/>
                  <a:pt x="289371" y="1165879"/>
                  <a:pt x="262922" y="1159967"/>
                </a:cubicBezTo>
                <a:cubicBezTo>
                  <a:pt x="230874" y="1153123"/>
                  <a:pt x="209092" y="1135387"/>
                  <a:pt x="200069" y="1103960"/>
                </a:cubicBezTo>
                <a:cubicBezTo>
                  <a:pt x="194157" y="1083426"/>
                  <a:pt x="189490" y="1062268"/>
                  <a:pt x="185757" y="1040486"/>
                </a:cubicBezTo>
                <a:cubicBezTo>
                  <a:pt x="206292" y="1055111"/>
                  <a:pt x="229318" y="1058222"/>
                  <a:pt x="252654" y="1061644"/>
                </a:cubicBezTo>
                <a:cubicBezTo>
                  <a:pt x="276302" y="1065068"/>
                  <a:pt x="295281" y="1077203"/>
                  <a:pt x="308350" y="1097427"/>
                </a:cubicBezTo>
                <a:cubicBezTo>
                  <a:pt x="317684" y="1111739"/>
                  <a:pt x="326086" y="1126674"/>
                  <a:pt x="335731" y="1142544"/>
                </a:cubicBezTo>
                <a:cubicBezTo>
                  <a:pt x="334799" y="1138809"/>
                  <a:pt x="334486" y="1136632"/>
                  <a:pt x="333865" y="1134142"/>
                </a:cubicBezTo>
                <a:cubicBezTo>
                  <a:pt x="329198" y="1119207"/>
                  <a:pt x="323286" y="1104273"/>
                  <a:pt x="320174" y="1089025"/>
                </a:cubicBezTo>
                <a:cubicBezTo>
                  <a:pt x="317063" y="1074090"/>
                  <a:pt x="308972" y="1066311"/>
                  <a:pt x="294970" y="1062889"/>
                </a:cubicBezTo>
                <a:cubicBezTo>
                  <a:pt x="273191" y="1057600"/>
                  <a:pt x="251722" y="1051065"/>
                  <a:pt x="229940" y="1047021"/>
                </a:cubicBezTo>
                <a:cubicBezTo>
                  <a:pt x="195402" y="1040486"/>
                  <a:pt x="173311" y="1021194"/>
                  <a:pt x="163975" y="987591"/>
                </a:cubicBezTo>
                <a:cubicBezTo>
                  <a:pt x="158998" y="969855"/>
                  <a:pt x="155265" y="951497"/>
                  <a:pt x="151219" y="933450"/>
                </a:cubicBezTo>
                <a:cubicBezTo>
                  <a:pt x="150596" y="931273"/>
                  <a:pt x="151219" y="928783"/>
                  <a:pt x="151219" y="924738"/>
                </a:cubicBezTo>
                <a:cubicBezTo>
                  <a:pt x="169266" y="940296"/>
                  <a:pt x="189490" y="944963"/>
                  <a:pt x="210961" y="947141"/>
                </a:cubicBezTo>
                <a:cubicBezTo>
                  <a:pt x="240830" y="950252"/>
                  <a:pt x="263233" y="965498"/>
                  <a:pt x="278479" y="991325"/>
                </a:cubicBezTo>
                <a:cubicBezTo>
                  <a:pt x="284702" y="1001592"/>
                  <a:pt x="290614" y="1012171"/>
                  <a:pt x="298392" y="1021818"/>
                </a:cubicBezTo>
                <a:cubicBezTo>
                  <a:pt x="291859" y="1001281"/>
                  <a:pt x="285325" y="980746"/>
                  <a:pt x="278479" y="960520"/>
                </a:cubicBezTo>
                <a:cubicBezTo>
                  <a:pt x="277858" y="958654"/>
                  <a:pt x="274746" y="956787"/>
                  <a:pt x="272256" y="955853"/>
                </a:cubicBezTo>
                <a:cubicBezTo>
                  <a:pt x="248921" y="949009"/>
                  <a:pt x="225894" y="939673"/>
                  <a:pt x="201937" y="935940"/>
                </a:cubicBezTo>
                <a:cubicBezTo>
                  <a:pt x="159932" y="929094"/>
                  <a:pt x="134106" y="907003"/>
                  <a:pt x="125083" y="865619"/>
                </a:cubicBezTo>
                <a:cubicBezTo>
                  <a:pt x="121972" y="851307"/>
                  <a:pt x="118548" y="836994"/>
                  <a:pt x="115436" y="822682"/>
                </a:cubicBezTo>
                <a:cubicBezTo>
                  <a:pt x="114815" y="819570"/>
                  <a:pt x="114815" y="816146"/>
                  <a:pt x="114191" y="810547"/>
                </a:cubicBezTo>
                <a:cubicBezTo>
                  <a:pt x="131306" y="825482"/>
                  <a:pt x="149040" y="831394"/>
                  <a:pt x="169266" y="832950"/>
                </a:cubicBezTo>
                <a:cubicBezTo>
                  <a:pt x="201314" y="835751"/>
                  <a:pt x="226207" y="850373"/>
                  <a:pt x="242698" y="878688"/>
                </a:cubicBezTo>
                <a:cubicBezTo>
                  <a:pt x="248608" y="888957"/>
                  <a:pt x="254520" y="899225"/>
                  <a:pt x="261677" y="909181"/>
                </a:cubicBezTo>
                <a:cubicBezTo>
                  <a:pt x="255455" y="890823"/>
                  <a:pt x="249853" y="872155"/>
                  <a:pt x="243009" y="854108"/>
                </a:cubicBezTo>
                <a:cubicBezTo>
                  <a:pt x="241764" y="850997"/>
                  <a:pt x="236786" y="849441"/>
                  <a:pt x="233675" y="846951"/>
                </a:cubicBezTo>
                <a:cubicBezTo>
                  <a:pt x="215939" y="834193"/>
                  <a:pt x="196647" y="826104"/>
                  <a:pt x="174867" y="823614"/>
                </a:cubicBezTo>
                <a:cubicBezTo>
                  <a:pt x="128816" y="818325"/>
                  <a:pt x="99568" y="793122"/>
                  <a:pt x="88055" y="747694"/>
                </a:cubicBezTo>
                <a:cubicBezTo>
                  <a:pt x="84322" y="732137"/>
                  <a:pt x="80898" y="716578"/>
                  <a:pt x="77476" y="702266"/>
                </a:cubicBezTo>
                <a:cubicBezTo>
                  <a:pt x="96457" y="708489"/>
                  <a:pt x="115125" y="714401"/>
                  <a:pt x="134106" y="720313"/>
                </a:cubicBezTo>
                <a:cubicBezTo>
                  <a:pt x="173933" y="732759"/>
                  <a:pt x="201003" y="759518"/>
                  <a:pt x="219982" y="795611"/>
                </a:cubicBezTo>
                <a:cubicBezTo>
                  <a:pt x="221851" y="799034"/>
                  <a:pt x="223406" y="802145"/>
                  <a:pt x="226829" y="804946"/>
                </a:cubicBezTo>
                <a:cubicBezTo>
                  <a:pt x="220606" y="786899"/>
                  <a:pt x="214383" y="768852"/>
                  <a:pt x="207848" y="750805"/>
                </a:cubicBezTo>
                <a:cubicBezTo>
                  <a:pt x="206915" y="748628"/>
                  <a:pt x="204425" y="746762"/>
                  <a:pt x="202248" y="744893"/>
                </a:cubicBezTo>
                <a:cubicBezTo>
                  <a:pt x="198513" y="742093"/>
                  <a:pt x="194780" y="739605"/>
                  <a:pt x="191046" y="737115"/>
                </a:cubicBezTo>
                <a:cubicBezTo>
                  <a:pt x="145618" y="706312"/>
                  <a:pt x="127571" y="664306"/>
                  <a:pt x="138773" y="610166"/>
                </a:cubicBezTo>
                <a:cubicBezTo>
                  <a:pt x="141885" y="594920"/>
                  <a:pt x="145307" y="579674"/>
                  <a:pt x="148729" y="563493"/>
                </a:cubicBezTo>
                <a:close/>
                <a:moveTo>
                  <a:pt x="605187" y="473881"/>
                </a:moveTo>
                <a:cubicBezTo>
                  <a:pt x="608922" y="479171"/>
                  <a:pt x="610477" y="482283"/>
                  <a:pt x="612965" y="485081"/>
                </a:cubicBezTo>
                <a:cubicBezTo>
                  <a:pt x="626345" y="500329"/>
                  <a:pt x="640659" y="514952"/>
                  <a:pt x="660261" y="522109"/>
                </a:cubicBezTo>
                <a:cubicBezTo>
                  <a:pt x="712535" y="541090"/>
                  <a:pt x="741161" y="578740"/>
                  <a:pt x="751117" y="632878"/>
                </a:cubicBezTo>
                <a:cubicBezTo>
                  <a:pt x="757029" y="663994"/>
                  <a:pt x="760451" y="695110"/>
                  <a:pt x="758585" y="726536"/>
                </a:cubicBezTo>
                <a:cubicBezTo>
                  <a:pt x="758896" y="729335"/>
                  <a:pt x="758585" y="731514"/>
                  <a:pt x="758274" y="735247"/>
                </a:cubicBezTo>
                <a:cubicBezTo>
                  <a:pt x="754852" y="732447"/>
                  <a:pt x="752984" y="730580"/>
                  <a:pt x="750806" y="729024"/>
                </a:cubicBezTo>
                <a:cubicBezTo>
                  <a:pt x="729959" y="714400"/>
                  <a:pt x="709422" y="699466"/>
                  <a:pt x="687953" y="685463"/>
                </a:cubicBezTo>
                <a:cubicBezTo>
                  <a:pt x="675818" y="677374"/>
                  <a:pt x="662128" y="671462"/>
                  <a:pt x="649372" y="663994"/>
                </a:cubicBezTo>
                <a:cubicBezTo>
                  <a:pt x="619190" y="645947"/>
                  <a:pt x="601454" y="619811"/>
                  <a:pt x="598342" y="584339"/>
                </a:cubicBezTo>
                <a:cubicBezTo>
                  <a:pt x="594920" y="548245"/>
                  <a:pt x="600209" y="512775"/>
                  <a:pt x="605187" y="473881"/>
                </a:cubicBezTo>
                <a:close/>
                <a:moveTo>
                  <a:pt x="927539" y="469837"/>
                </a:moveTo>
                <a:cubicBezTo>
                  <a:pt x="931584" y="507797"/>
                  <a:pt x="938429" y="545757"/>
                  <a:pt x="932829" y="584030"/>
                </a:cubicBezTo>
                <a:cubicBezTo>
                  <a:pt x="928784" y="612032"/>
                  <a:pt x="914783" y="634746"/>
                  <a:pt x="890824" y="650305"/>
                </a:cubicBezTo>
                <a:cubicBezTo>
                  <a:pt x="876823" y="659639"/>
                  <a:pt x="861264" y="666484"/>
                  <a:pt x="847573" y="675820"/>
                </a:cubicBezTo>
                <a:cubicBezTo>
                  <a:pt x="824860" y="690753"/>
                  <a:pt x="803080" y="706933"/>
                  <a:pt x="780988" y="722803"/>
                </a:cubicBezTo>
                <a:cubicBezTo>
                  <a:pt x="779743" y="723735"/>
                  <a:pt x="778498" y="724980"/>
                  <a:pt x="776942" y="725914"/>
                </a:cubicBezTo>
                <a:cubicBezTo>
                  <a:pt x="775697" y="725604"/>
                  <a:pt x="774765" y="725604"/>
                  <a:pt x="773520" y="725291"/>
                </a:cubicBezTo>
                <a:cubicBezTo>
                  <a:pt x="774454" y="701956"/>
                  <a:pt x="774454" y="678618"/>
                  <a:pt x="776942" y="655594"/>
                </a:cubicBezTo>
                <a:cubicBezTo>
                  <a:pt x="779121" y="636615"/>
                  <a:pt x="784099" y="617944"/>
                  <a:pt x="789077" y="599276"/>
                </a:cubicBezTo>
                <a:cubicBezTo>
                  <a:pt x="798100" y="565049"/>
                  <a:pt x="818637" y="539534"/>
                  <a:pt x="850374" y="524911"/>
                </a:cubicBezTo>
                <a:cubicBezTo>
                  <a:pt x="879000" y="511842"/>
                  <a:pt x="905447" y="496285"/>
                  <a:pt x="924738" y="470458"/>
                </a:cubicBezTo>
                <a:cubicBezTo>
                  <a:pt x="925049" y="470148"/>
                  <a:pt x="925983" y="470148"/>
                  <a:pt x="927539" y="469837"/>
                </a:cubicBezTo>
                <a:close/>
                <a:moveTo>
                  <a:pt x="606743" y="311149"/>
                </a:moveTo>
                <a:cubicBezTo>
                  <a:pt x="620744" y="331373"/>
                  <a:pt x="637235" y="347553"/>
                  <a:pt x="659328" y="357200"/>
                </a:cubicBezTo>
                <a:cubicBezTo>
                  <a:pt x="663371" y="359066"/>
                  <a:pt x="667728" y="360933"/>
                  <a:pt x="671773" y="362799"/>
                </a:cubicBezTo>
                <a:cubicBezTo>
                  <a:pt x="711289" y="379914"/>
                  <a:pt x="736182" y="408850"/>
                  <a:pt x="746761" y="451167"/>
                </a:cubicBezTo>
                <a:cubicBezTo>
                  <a:pt x="755471" y="486015"/>
                  <a:pt x="761073" y="520864"/>
                  <a:pt x="759206" y="556957"/>
                </a:cubicBezTo>
                <a:cubicBezTo>
                  <a:pt x="758895" y="561003"/>
                  <a:pt x="758585" y="565047"/>
                  <a:pt x="757961" y="570337"/>
                </a:cubicBezTo>
                <a:cubicBezTo>
                  <a:pt x="755161" y="567848"/>
                  <a:pt x="753294" y="566292"/>
                  <a:pt x="751428" y="565047"/>
                </a:cubicBezTo>
                <a:cubicBezTo>
                  <a:pt x="730891" y="550424"/>
                  <a:pt x="710667" y="535799"/>
                  <a:pt x="689820" y="521798"/>
                </a:cubicBezTo>
                <a:cubicBezTo>
                  <a:pt x="677685" y="513707"/>
                  <a:pt x="663995" y="507795"/>
                  <a:pt x="651236" y="500640"/>
                </a:cubicBezTo>
                <a:cubicBezTo>
                  <a:pt x="618878" y="481970"/>
                  <a:pt x="598965" y="454278"/>
                  <a:pt x="598654" y="416629"/>
                </a:cubicBezTo>
                <a:cubicBezTo>
                  <a:pt x="598341" y="382402"/>
                  <a:pt x="602697" y="348487"/>
                  <a:pt x="604877" y="314260"/>
                </a:cubicBezTo>
                <a:cubicBezTo>
                  <a:pt x="605187" y="313326"/>
                  <a:pt x="606120" y="312394"/>
                  <a:pt x="606743" y="311149"/>
                </a:cubicBezTo>
                <a:close/>
                <a:moveTo>
                  <a:pt x="930029" y="304927"/>
                </a:moveTo>
                <a:cubicBezTo>
                  <a:pt x="931272" y="342265"/>
                  <a:pt x="934072" y="378359"/>
                  <a:pt x="933140" y="414140"/>
                </a:cubicBezTo>
                <a:cubicBezTo>
                  <a:pt x="932517" y="443078"/>
                  <a:pt x="918205" y="466724"/>
                  <a:pt x="894557" y="484149"/>
                </a:cubicBezTo>
                <a:cubicBezTo>
                  <a:pt x="888023" y="488816"/>
                  <a:pt x="881488" y="493484"/>
                  <a:pt x="874333" y="497216"/>
                </a:cubicBezTo>
                <a:cubicBezTo>
                  <a:pt x="840106" y="515887"/>
                  <a:pt x="804946" y="533310"/>
                  <a:pt x="776010" y="563805"/>
                </a:cubicBezTo>
                <a:cubicBezTo>
                  <a:pt x="775076" y="556336"/>
                  <a:pt x="774452" y="551357"/>
                  <a:pt x="774141" y="546379"/>
                </a:cubicBezTo>
                <a:cubicBezTo>
                  <a:pt x="772586" y="505929"/>
                  <a:pt x="778809" y="466413"/>
                  <a:pt x="791256" y="427830"/>
                </a:cubicBezTo>
                <a:cubicBezTo>
                  <a:pt x="801522" y="396716"/>
                  <a:pt x="821748" y="374313"/>
                  <a:pt x="850685" y="360933"/>
                </a:cubicBezTo>
                <a:cubicBezTo>
                  <a:pt x="879000" y="347865"/>
                  <a:pt x="905136" y="332618"/>
                  <a:pt x="924117" y="307104"/>
                </a:cubicBezTo>
                <a:cubicBezTo>
                  <a:pt x="924738" y="306793"/>
                  <a:pt x="925983" y="306482"/>
                  <a:pt x="930029" y="304927"/>
                </a:cubicBezTo>
                <a:close/>
                <a:moveTo>
                  <a:pt x="602386" y="148730"/>
                </a:moveTo>
                <a:cubicBezTo>
                  <a:pt x="619500" y="169577"/>
                  <a:pt x="641280" y="182644"/>
                  <a:pt x="663062" y="196337"/>
                </a:cubicBezTo>
                <a:cubicBezTo>
                  <a:pt x="716578" y="230562"/>
                  <a:pt x="742093" y="282212"/>
                  <a:pt x="750495" y="343199"/>
                </a:cubicBezTo>
                <a:cubicBezTo>
                  <a:pt x="753606" y="366847"/>
                  <a:pt x="753917" y="390804"/>
                  <a:pt x="755473" y="414762"/>
                </a:cubicBezTo>
                <a:cubicBezTo>
                  <a:pt x="754228" y="415075"/>
                  <a:pt x="752672" y="415386"/>
                  <a:pt x="751116" y="415697"/>
                </a:cubicBezTo>
                <a:cubicBezTo>
                  <a:pt x="730580" y="383649"/>
                  <a:pt x="701022" y="363423"/>
                  <a:pt x="667418" y="346621"/>
                </a:cubicBezTo>
                <a:cubicBezTo>
                  <a:pt x="619500" y="322975"/>
                  <a:pt x="595542" y="282836"/>
                  <a:pt x="596163" y="229317"/>
                </a:cubicBezTo>
                <a:cubicBezTo>
                  <a:pt x="596476" y="202559"/>
                  <a:pt x="599275" y="175800"/>
                  <a:pt x="602386" y="148730"/>
                </a:cubicBezTo>
                <a:close/>
                <a:moveTo>
                  <a:pt x="925671" y="140018"/>
                </a:moveTo>
                <a:cubicBezTo>
                  <a:pt x="926605" y="148107"/>
                  <a:pt x="927227" y="153708"/>
                  <a:pt x="927539" y="159309"/>
                </a:cubicBezTo>
                <a:cubicBezTo>
                  <a:pt x="928783" y="180157"/>
                  <a:pt x="930962" y="201002"/>
                  <a:pt x="931272" y="221850"/>
                </a:cubicBezTo>
                <a:cubicBezTo>
                  <a:pt x="932207" y="276924"/>
                  <a:pt x="907003" y="316751"/>
                  <a:pt x="857840" y="341020"/>
                </a:cubicBezTo>
                <a:cubicBezTo>
                  <a:pt x="834194" y="352844"/>
                  <a:pt x="811791" y="365603"/>
                  <a:pt x="794055" y="385827"/>
                </a:cubicBezTo>
                <a:cubicBezTo>
                  <a:pt x="788454" y="393294"/>
                  <a:pt x="782544" y="401073"/>
                  <a:pt x="774452" y="410718"/>
                </a:cubicBezTo>
                <a:cubicBezTo>
                  <a:pt x="772275" y="356267"/>
                  <a:pt x="777253" y="306172"/>
                  <a:pt x="801212" y="259188"/>
                </a:cubicBezTo>
                <a:cubicBezTo>
                  <a:pt x="816147" y="229941"/>
                  <a:pt x="837306" y="205982"/>
                  <a:pt x="865308" y="188868"/>
                </a:cubicBezTo>
                <a:cubicBezTo>
                  <a:pt x="886779" y="175801"/>
                  <a:pt x="907624" y="162110"/>
                  <a:pt x="925671" y="140018"/>
                </a:cubicBezTo>
                <a:close/>
                <a:moveTo>
                  <a:pt x="754851" y="0"/>
                </a:moveTo>
                <a:cubicBezTo>
                  <a:pt x="759518" y="4978"/>
                  <a:pt x="762940" y="8402"/>
                  <a:pt x="766053" y="12135"/>
                </a:cubicBezTo>
                <a:cubicBezTo>
                  <a:pt x="790945" y="40139"/>
                  <a:pt x="809613" y="71564"/>
                  <a:pt x="820816" y="107657"/>
                </a:cubicBezTo>
                <a:cubicBezTo>
                  <a:pt x="829528" y="135351"/>
                  <a:pt x="827973" y="161797"/>
                  <a:pt x="816459" y="188557"/>
                </a:cubicBezTo>
                <a:cubicBezTo>
                  <a:pt x="803390" y="218738"/>
                  <a:pt x="785656" y="245498"/>
                  <a:pt x="765430" y="271323"/>
                </a:cubicBezTo>
                <a:cubicBezTo>
                  <a:pt x="762629" y="274745"/>
                  <a:pt x="760452" y="279723"/>
                  <a:pt x="760763" y="284080"/>
                </a:cubicBezTo>
                <a:cubicBezTo>
                  <a:pt x="766053" y="513087"/>
                  <a:pt x="769786" y="742094"/>
                  <a:pt x="764808" y="971101"/>
                </a:cubicBezTo>
                <a:cubicBezTo>
                  <a:pt x="762008" y="1109874"/>
                  <a:pt x="756717" y="1248647"/>
                  <a:pt x="749873" y="1387110"/>
                </a:cubicBezTo>
                <a:cubicBezTo>
                  <a:pt x="740226" y="1582200"/>
                  <a:pt x="708801" y="1773869"/>
                  <a:pt x="653105" y="1961492"/>
                </a:cubicBezTo>
                <a:cubicBezTo>
                  <a:pt x="645014" y="1989185"/>
                  <a:pt x="643147" y="2018433"/>
                  <a:pt x="637235" y="2047059"/>
                </a:cubicBezTo>
                <a:cubicBezTo>
                  <a:pt x="625101" y="2105555"/>
                  <a:pt x="609854" y="2163739"/>
                  <a:pt x="577806" y="2214147"/>
                </a:cubicBezTo>
                <a:cubicBezTo>
                  <a:pt x="546069" y="2264553"/>
                  <a:pt x="523976" y="2319004"/>
                  <a:pt x="498773" y="2372212"/>
                </a:cubicBezTo>
                <a:cubicBezTo>
                  <a:pt x="497217" y="2375634"/>
                  <a:pt x="495040" y="2379367"/>
                  <a:pt x="492239" y="2382167"/>
                </a:cubicBezTo>
                <a:cubicBezTo>
                  <a:pt x="582163" y="2179609"/>
                  <a:pt x="630702" y="1966782"/>
                  <a:pt x="659639" y="1748665"/>
                </a:cubicBezTo>
                <a:cubicBezTo>
                  <a:pt x="659639" y="1779159"/>
                  <a:pt x="660260" y="1809962"/>
                  <a:pt x="659328" y="1840455"/>
                </a:cubicBezTo>
                <a:cubicBezTo>
                  <a:pt x="658705" y="1871260"/>
                  <a:pt x="656527" y="1901752"/>
                  <a:pt x="655906" y="1932866"/>
                </a:cubicBezTo>
                <a:cubicBezTo>
                  <a:pt x="657772" y="1926022"/>
                  <a:pt x="659949" y="1919176"/>
                  <a:pt x="661816" y="1912331"/>
                </a:cubicBezTo>
                <a:cubicBezTo>
                  <a:pt x="702889" y="1763601"/>
                  <a:pt x="730581" y="1612693"/>
                  <a:pt x="739915" y="1458673"/>
                </a:cubicBezTo>
                <a:cubicBezTo>
                  <a:pt x="747694" y="1331414"/>
                  <a:pt x="752674" y="1203841"/>
                  <a:pt x="758586" y="1076270"/>
                </a:cubicBezTo>
                <a:cubicBezTo>
                  <a:pt x="758896" y="1071291"/>
                  <a:pt x="758586" y="1066624"/>
                  <a:pt x="758586" y="1058534"/>
                </a:cubicBezTo>
                <a:cubicBezTo>
                  <a:pt x="757341" y="1063202"/>
                  <a:pt x="756717" y="1065068"/>
                  <a:pt x="755785" y="1067869"/>
                </a:cubicBezTo>
                <a:cubicBezTo>
                  <a:pt x="747694" y="1061022"/>
                  <a:pt x="740226" y="1053244"/>
                  <a:pt x="731826" y="1047955"/>
                </a:cubicBezTo>
                <a:cubicBezTo>
                  <a:pt x="711600" y="1034886"/>
                  <a:pt x="691687" y="1020574"/>
                  <a:pt x="669907" y="1010617"/>
                </a:cubicBezTo>
                <a:cubicBezTo>
                  <a:pt x="612032" y="983857"/>
                  <a:pt x="589630" y="939364"/>
                  <a:pt x="596164" y="877445"/>
                </a:cubicBezTo>
                <a:cubicBezTo>
                  <a:pt x="598654" y="855663"/>
                  <a:pt x="600209" y="833884"/>
                  <a:pt x="602387" y="810236"/>
                </a:cubicBezTo>
                <a:cubicBezTo>
                  <a:pt x="605187" y="812415"/>
                  <a:pt x="606432" y="813347"/>
                  <a:pt x="607365" y="814281"/>
                </a:cubicBezTo>
                <a:cubicBezTo>
                  <a:pt x="624479" y="835750"/>
                  <a:pt x="645637" y="851307"/>
                  <a:pt x="671152" y="861886"/>
                </a:cubicBezTo>
                <a:cubicBezTo>
                  <a:pt x="701021" y="874021"/>
                  <a:pt x="724980" y="893936"/>
                  <a:pt x="736493" y="925050"/>
                </a:cubicBezTo>
                <a:cubicBezTo>
                  <a:pt x="743338" y="943408"/>
                  <a:pt x="748007" y="962389"/>
                  <a:pt x="752050" y="981369"/>
                </a:cubicBezTo>
                <a:cubicBezTo>
                  <a:pt x="755162" y="995992"/>
                  <a:pt x="756096" y="1010928"/>
                  <a:pt x="758896" y="1026174"/>
                </a:cubicBezTo>
                <a:cubicBezTo>
                  <a:pt x="759207" y="1023373"/>
                  <a:pt x="759829" y="1020574"/>
                  <a:pt x="759829" y="1017774"/>
                </a:cubicBezTo>
                <a:cubicBezTo>
                  <a:pt x="760141" y="860020"/>
                  <a:pt x="760763" y="702268"/>
                  <a:pt x="760141" y="544824"/>
                </a:cubicBezTo>
                <a:cubicBezTo>
                  <a:pt x="759829" y="457701"/>
                  <a:pt x="757341" y="370891"/>
                  <a:pt x="756096" y="283769"/>
                </a:cubicBezTo>
                <a:cubicBezTo>
                  <a:pt x="756096" y="273500"/>
                  <a:pt x="752674" y="265722"/>
                  <a:pt x="746762" y="257009"/>
                </a:cubicBezTo>
                <a:cubicBezTo>
                  <a:pt x="733382" y="238030"/>
                  <a:pt x="720313" y="218428"/>
                  <a:pt x="709734" y="197580"/>
                </a:cubicBezTo>
                <a:cubicBezTo>
                  <a:pt x="694487" y="168020"/>
                  <a:pt x="692932" y="136596"/>
                  <a:pt x="702889" y="104858"/>
                </a:cubicBezTo>
                <a:cubicBezTo>
                  <a:pt x="713779" y="68765"/>
                  <a:pt x="731515" y="35783"/>
                  <a:pt x="752361" y="4667"/>
                </a:cubicBezTo>
                <a:cubicBezTo>
                  <a:pt x="752984" y="3422"/>
                  <a:pt x="753606" y="2177"/>
                  <a:pt x="754851" y="0"/>
                </a:cubicBezTo>
                <a:close/>
              </a:path>
            </a:pathLst>
          </a:custGeom>
          <a:solidFill>
            <a:schemeClr val="accent2"/>
          </a:solidFill>
          <a:ln w="164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598B8A-589E-4088-B987-0E2A5B7E74A1}"/>
              </a:ext>
            </a:extLst>
          </p:cNvPr>
          <p:cNvCxnSpPr>
            <a:cxnSpLocks/>
          </p:cNvCxnSpPr>
          <p:nvPr userDrawn="1"/>
        </p:nvCxnSpPr>
        <p:spPr>
          <a:xfrm>
            <a:off x="0" y="6730423"/>
            <a:ext cx="11658239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F40ED96-A09B-4DB7-9DBF-D3537BDF62BA}"/>
              </a:ext>
            </a:extLst>
          </p:cNvPr>
          <p:cNvGrpSpPr/>
          <p:nvPr userDrawn="1"/>
        </p:nvGrpSpPr>
        <p:grpSpPr>
          <a:xfrm>
            <a:off x="8500955" y="133520"/>
            <a:ext cx="617170" cy="431438"/>
            <a:chOff x="3755403" y="3352246"/>
            <a:chExt cx="1133941" cy="792691"/>
          </a:xfrm>
          <a:solidFill>
            <a:schemeClr val="accent2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055F8D2-1FD6-4DE6-B296-A760F82E539E}"/>
                </a:ext>
              </a:extLst>
            </p:cNvPr>
            <p:cNvSpPr/>
            <p:nvPr/>
          </p:nvSpPr>
          <p:spPr>
            <a:xfrm rot="679691">
              <a:off x="4208199" y="3352246"/>
              <a:ext cx="681145" cy="792691"/>
            </a:xfrm>
            <a:custGeom>
              <a:avLst/>
              <a:gdLst>
                <a:gd name="connsiteX0" fmla="*/ 316143 w 2733675"/>
                <a:gd name="connsiteY0" fmla="*/ 3128010 h 3181350"/>
                <a:gd name="connsiteX1" fmla="*/ 2161135 w 2733675"/>
                <a:gd name="connsiteY1" fmla="*/ 926782 h 3181350"/>
                <a:gd name="connsiteX2" fmla="*/ 2146848 w 2733675"/>
                <a:gd name="connsiteY2" fmla="*/ 956310 h 3181350"/>
                <a:gd name="connsiteX3" fmla="*/ 2131608 w 2733675"/>
                <a:gd name="connsiteY3" fmla="*/ 986790 h 3181350"/>
                <a:gd name="connsiteX4" fmla="*/ 977178 w 2733675"/>
                <a:gd name="connsiteY4" fmla="*/ 2490788 h 3181350"/>
                <a:gd name="connsiteX5" fmla="*/ 256135 w 2733675"/>
                <a:gd name="connsiteY5" fmla="*/ 3052763 h 3181350"/>
                <a:gd name="connsiteX6" fmla="*/ 222798 w 2733675"/>
                <a:gd name="connsiteY6" fmla="*/ 3041333 h 3181350"/>
                <a:gd name="connsiteX7" fmla="*/ 164695 w 2733675"/>
                <a:gd name="connsiteY7" fmla="*/ 2854642 h 3181350"/>
                <a:gd name="connsiteX8" fmla="*/ 22773 w 2733675"/>
                <a:gd name="connsiteY8" fmla="*/ 2218373 h 3181350"/>
                <a:gd name="connsiteX9" fmla="*/ 38965 w 2733675"/>
                <a:gd name="connsiteY9" fmla="*/ 1536382 h 3181350"/>
                <a:gd name="connsiteX10" fmla="*/ 212320 w 2733675"/>
                <a:gd name="connsiteY10" fmla="*/ 1156335 h 3181350"/>
                <a:gd name="connsiteX11" fmla="*/ 545695 w 2733675"/>
                <a:gd name="connsiteY11" fmla="*/ 865822 h 3181350"/>
                <a:gd name="connsiteX12" fmla="*/ 1077190 w 2733675"/>
                <a:gd name="connsiteY12" fmla="*/ 658177 h 3181350"/>
                <a:gd name="connsiteX13" fmla="*/ 1392468 w 2733675"/>
                <a:gd name="connsiteY13" fmla="*/ 579120 h 3181350"/>
                <a:gd name="connsiteX14" fmla="*/ 1986828 w 2733675"/>
                <a:gd name="connsiteY14" fmla="*/ 418147 h 3181350"/>
                <a:gd name="connsiteX15" fmla="*/ 2201140 w 2733675"/>
                <a:gd name="connsiteY15" fmla="*/ 322897 h 3181350"/>
                <a:gd name="connsiteX16" fmla="*/ 2529753 w 2733675"/>
                <a:gd name="connsiteY16" fmla="*/ 0 h 3181350"/>
                <a:gd name="connsiteX17" fmla="*/ 2555470 w 2733675"/>
                <a:gd name="connsiteY17" fmla="*/ 99060 h 3181350"/>
                <a:gd name="connsiteX18" fmla="*/ 2689773 w 2733675"/>
                <a:gd name="connsiteY18" fmla="*/ 775335 h 3181350"/>
                <a:gd name="connsiteX19" fmla="*/ 2726920 w 2733675"/>
                <a:gd name="connsiteY19" fmla="*/ 1599248 h 3181350"/>
                <a:gd name="connsiteX20" fmla="*/ 2524990 w 2733675"/>
                <a:gd name="connsiteY20" fmla="*/ 2387917 h 3181350"/>
                <a:gd name="connsiteX21" fmla="*/ 2271625 w 2733675"/>
                <a:gd name="connsiteY21" fmla="*/ 2735580 h 3181350"/>
                <a:gd name="connsiteX22" fmla="*/ 1782993 w 2733675"/>
                <a:gd name="connsiteY22" fmla="*/ 3046095 h 3181350"/>
                <a:gd name="connsiteX23" fmla="*/ 1406755 w 2733675"/>
                <a:gd name="connsiteY23" fmla="*/ 3146108 h 3181350"/>
                <a:gd name="connsiteX24" fmla="*/ 714288 w 2733675"/>
                <a:gd name="connsiteY24" fmla="*/ 3172778 h 3181350"/>
                <a:gd name="connsiteX25" fmla="*/ 334240 w 2733675"/>
                <a:gd name="connsiteY25" fmla="*/ 3129915 h 3181350"/>
                <a:gd name="connsiteX26" fmla="*/ 316143 w 2733675"/>
                <a:gd name="connsiteY26" fmla="*/ 3128010 h 31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33675" h="3181350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B31179E-D24C-46EC-82C0-F7080B710C83}"/>
                </a:ext>
              </a:extLst>
            </p:cNvPr>
            <p:cNvSpPr/>
            <p:nvPr/>
          </p:nvSpPr>
          <p:spPr>
            <a:xfrm rot="19811027">
              <a:off x="3755403" y="3367093"/>
              <a:ext cx="386957" cy="623725"/>
            </a:xfrm>
            <a:custGeom>
              <a:avLst/>
              <a:gdLst>
                <a:gd name="connsiteX0" fmla="*/ 934992 w 2085975"/>
                <a:gd name="connsiteY0" fmla="*/ 822960 h 3362325"/>
                <a:gd name="connsiteX1" fmla="*/ 1095965 w 2085975"/>
                <a:gd name="connsiteY1" fmla="*/ 3340418 h 3362325"/>
                <a:gd name="connsiteX2" fmla="*/ 1072152 w 2085975"/>
                <a:gd name="connsiteY2" fmla="*/ 3334703 h 3362325"/>
                <a:gd name="connsiteX3" fmla="*/ 748302 w 2085975"/>
                <a:gd name="connsiteY3" fmla="*/ 3155633 h 3362325"/>
                <a:gd name="connsiteX4" fmla="*/ 506367 w 2085975"/>
                <a:gd name="connsiteY4" fmla="*/ 2975610 h 3362325"/>
                <a:gd name="connsiteX5" fmla="*/ 196805 w 2085975"/>
                <a:gd name="connsiteY5" fmla="*/ 2623185 h 3362325"/>
                <a:gd name="connsiteX6" fmla="*/ 1542 w 2085975"/>
                <a:gd name="connsiteY6" fmla="*/ 1878330 h 3362325"/>
                <a:gd name="connsiteX7" fmla="*/ 125367 w 2085975"/>
                <a:gd name="connsiteY7" fmla="*/ 1338263 h 3362325"/>
                <a:gd name="connsiteX8" fmla="*/ 290150 w 2085975"/>
                <a:gd name="connsiteY8" fmla="*/ 1003935 h 3362325"/>
                <a:gd name="connsiteX9" fmla="*/ 533990 w 2085975"/>
                <a:gd name="connsiteY9" fmla="*/ 645795 h 3362325"/>
                <a:gd name="connsiteX10" fmla="*/ 869270 w 2085975"/>
                <a:gd name="connsiteY10" fmla="*/ 260985 h 3362325"/>
                <a:gd name="connsiteX11" fmla="*/ 1139780 w 2085975"/>
                <a:gd name="connsiteY11" fmla="*/ 0 h 3362325"/>
                <a:gd name="connsiteX12" fmla="*/ 1145495 w 2085975"/>
                <a:gd name="connsiteY12" fmla="*/ 16193 h 3362325"/>
                <a:gd name="connsiteX13" fmla="*/ 1287417 w 2085975"/>
                <a:gd name="connsiteY13" fmla="*/ 554355 h 3362325"/>
                <a:gd name="connsiteX14" fmla="*/ 1752237 w 2085975"/>
                <a:gd name="connsiteY14" fmla="*/ 1176338 h 3362325"/>
                <a:gd name="connsiteX15" fmla="*/ 2081802 w 2085975"/>
                <a:gd name="connsiteY15" fmla="*/ 1904048 h 3362325"/>
                <a:gd name="connsiteX16" fmla="*/ 1946547 w 2085975"/>
                <a:gd name="connsiteY16" fmla="*/ 2621280 h 3362325"/>
                <a:gd name="connsiteX17" fmla="*/ 1444580 w 2085975"/>
                <a:gd name="connsiteY17" fmla="*/ 3253740 h 3362325"/>
                <a:gd name="connsiteX18" fmla="*/ 1323612 w 2085975"/>
                <a:gd name="connsiteY18" fmla="*/ 3355658 h 3362325"/>
                <a:gd name="connsiteX19" fmla="*/ 1275035 w 2085975"/>
                <a:gd name="connsiteY19" fmla="*/ 3358515 h 3362325"/>
                <a:gd name="connsiteX20" fmla="*/ 1215980 w 2085975"/>
                <a:gd name="connsiteY20" fmla="*/ 3300413 h 3362325"/>
                <a:gd name="connsiteX21" fmla="*/ 1103585 w 2085975"/>
                <a:gd name="connsiteY21" fmla="*/ 3075623 h 3362325"/>
                <a:gd name="connsiteX22" fmla="*/ 1004525 w 2085975"/>
                <a:gd name="connsiteY22" fmla="*/ 2750820 h 3362325"/>
                <a:gd name="connsiteX23" fmla="*/ 971187 w 2085975"/>
                <a:gd name="connsiteY23" fmla="*/ 2626043 h 3362325"/>
                <a:gd name="connsiteX24" fmla="*/ 921657 w 2085975"/>
                <a:gd name="connsiteY24" fmla="*/ 2357438 h 3362325"/>
                <a:gd name="connsiteX25" fmla="*/ 865460 w 2085975"/>
                <a:gd name="connsiteY25" fmla="*/ 1453515 h 3362325"/>
                <a:gd name="connsiteX26" fmla="*/ 934992 w 2085975"/>
                <a:gd name="connsiteY26" fmla="*/ 838200 h 3362325"/>
                <a:gd name="connsiteX27" fmla="*/ 934992 w 2085975"/>
                <a:gd name="connsiteY27" fmla="*/ 822960 h 3362325"/>
                <a:gd name="connsiteX28" fmla="*/ 938802 w 2085975"/>
                <a:gd name="connsiteY28" fmla="*/ 803910 h 3362325"/>
                <a:gd name="connsiteX29" fmla="*/ 938802 w 2085975"/>
                <a:gd name="connsiteY29" fmla="*/ 805815 h 3362325"/>
                <a:gd name="connsiteX30" fmla="*/ 937850 w 2085975"/>
                <a:gd name="connsiteY30" fmla="*/ 805815 h 3362325"/>
                <a:gd name="connsiteX31" fmla="*/ 938802 w 2085975"/>
                <a:gd name="connsiteY31" fmla="*/ 803910 h 336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85975" h="336232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58FA4F1-BDC0-4DF3-86B5-6FEB33A8B0E7}"/>
              </a:ext>
            </a:extLst>
          </p:cNvPr>
          <p:cNvGrpSpPr/>
          <p:nvPr userDrawn="1"/>
        </p:nvGrpSpPr>
        <p:grpSpPr>
          <a:xfrm rot="15300000">
            <a:off x="2953220" y="436169"/>
            <a:ext cx="617170" cy="431438"/>
            <a:chOff x="3755403" y="3352246"/>
            <a:chExt cx="1133941" cy="792691"/>
          </a:xfrm>
          <a:solidFill>
            <a:schemeClr val="accent2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33E8886-80B0-4B17-AF6D-0B99B2A5B6B3}"/>
                </a:ext>
              </a:extLst>
            </p:cNvPr>
            <p:cNvSpPr/>
            <p:nvPr/>
          </p:nvSpPr>
          <p:spPr>
            <a:xfrm rot="679691">
              <a:off x="4208199" y="3352246"/>
              <a:ext cx="681145" cy="792691"/>
            </a:xfrm>
            <a:custGeom>
              <a:avLst/>
              <a:gdLst>
                <a:gd name="connsiteX0" fmla="*/ 316143 w 2733675"/>
                <a:gd name="connsiteY0" fmla="*/ 3128010 h 3181350"/>
                <a:gd name="connsiteX1" fmla="*/ 2161135 w 2733675"/>
                <a:gd name="connsiteY1" fmla="*/ 926782 h 3181350"/>
                <a:gd name="connsiteX2" fmla="*/ 2146848 w 2733675"/>
                <a:gd name="connsiteY2" fmla="*/ 956310 h 3181350"/>
                <a:gd name="connsiteX3" fmla="*/ 2131608 w 2733675"/>
                <a:gd name="connsiteY3" fmla="*/ 986790 h 3181350"/>
                <a:gd name="connsiteX4" fmla="*/ 977178 w 2733675"/>
                <a:gd name="connsiteY4" fmla="*/ 2490788 h 3181350"/>
                <a:gd name="connsiteX5" fmla="*/ 256135 w 2733675"/>
                <a:gd name="connsiteY5" fmla="*/ 3052763 h 3181350"/>
                <a:gd name="connsiteX6" fmla="*/ 222798 w 2733675"/>
                <a:gd name="connsiteY6" fmla="*/ 3041333 h 3181350"/>
                <a:gd name="connsiteX7" fmla="*/ 164695 w 2733675"/>
                <a:gd name="connsiteY7" fmla="*/ 2854642 h 3181350"/>
                <a:gd name="connsiteX8" fmla="*/ 22773 w 2733675"/>
                <a:gd name="connsiteY8" fmla="*/ 2218373 h 3181350"/>
                <a:gd name="connsiteX9" fmla="*/ 38965 w 2733675"/>
                <a:gd name="connsiteY9" fmla="*/ 1536382 h 3181350"/>
                <a:gd name="connsiteX10" fmla="*/ 212320 w 2733675"/>
                <a:gd name="connsiteY10" fmla="*/ 1156335 h 3181350"/>
                <a:gd name="connsiteX11" fmla="*/ 545695 w 2733675"/>
                <a:gd name="connsiteY11" fmla="*/ 865822 h 3181350"/>
                <a:gd name="connsiteX12" fmla="*/ 1077190 w 2733675"/>
                <a:gd name="connsiteY12" fmla="*/ 658177 h 3181350"/>
                <a:gd name="connsiteX13" fmla="*/ 1392468 w 2733675"/>
                <a:gd name="connsiteY13" fmla="*/ 579120 h 3181350"/>
                <a:gd name="connsiteX14" fmla="*/ 1986828 w 2733675"/>
                <a:gd name="connsiteY14" fmla="*/ 418147 h 3181350"/>
                <a:gd name="connsiteX15" fmla="*/ 2201140 w 2733675"/>
                <a:gd name="connsiteY15" fmla="*/ 322897 h 3181350"/>
                <a:gd name="connsiteX16" fmla="*/ 2529753 w 2733675"/>
                <a:gd name="connsiteY16" fmla="*/ 0 h 3181350"/>
                <a:gd name="connsiteX17" fmla="*/ 2555470 w 2733675"/>
                <a:gd name="connsiteY17" fmla="*/ 99060 h 3181350"/>
                <a:gd name="connsiteX18" fmla="*/ 2689773 w 2733675"/>
                <a:gd name="connsiteY18" fmla="*/ 775335 h 3181350"/>
                <a:gd name="connsiteX19" fmla="*/ 2726920 w 2733675"/>
                <a:gd name="connsiteY19" fmla="*/ 1599248 h 3181350"/>
                <a:gd name="connsiteX20" fmla="*/ 2524990 w 2733675"/>
                <a:gd name="connsiteY20" fmla="*/ 2387917 h 3181350"/>
                <a:gd name="connsiteX21" fmla="*/ 2271625 w 2733675"/>
                <a:gd name="connsiteY21" fmla="*/ 2735580 h 3181350"/>
                <a:gd name="connsiteX22" fmla="*/ 1782993 w 2733675"/>
                <a:gd name="connsiteY22" fmla="*/ 3046095 h 3181350"/>
                <a:gd name="connsiteX23" fmla="*/ 1406755 w 2733675"/>
                <a:gd name="connsiteY23" fmla="*/ 3146108 h 3181350"/>
                <a:gd name="connsiteX24" fmla="*/ 714288 w 2733675"/>
                <a:gd name="connsiteY24" fmla="*/ 3172778 h 3181350"/>
                <a:gd name="connsiteX25" fmla="*/ 334240 w 2733675"/>
                <a:gd name="connsiteY25" fmla="*/ 3129915 h 3181350"/>
                <a:gd name="connsiteX26" fmla="*/ 316143 w 2733675"/>
                <a:gd name="connsiteY26" fmla="*/ 3128010 h 31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33675" h="3181350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9B9B54A-FB41-4BA2-A1A1-3100F578F1DA}"/>
                </a:ext>
              </a:extLst>
            </p:cNvPr>
            <p:cNvSpPr/>
            <p:nvPr/>
          </p:nvSpPr>
          <p:spPr>
            <a:xfrm rot="19811027">
              <a:off x="3755403" y="3367093"/>
              <a:ext cx="386957" cy="623725"/>
            </a:xfrm>
            <a:custGeom>
              <a:avLst/>
              <a:gdLst>
                <a:gd name="connsiteX0" fmla="*/ 934992 w 2085975"/>
                <a:gd name="connsiteY0" fmla="*/ 822960 h 3362325"/>
                <a:gd name="connsiteX1" fmla="*/ 1095965 w 2085975"/>
                <a:gd name="connsiteY1" fmla="*/ 3340418 h 3362325"/>
                <a:gd name="connsiteX2" fmla="*/ 1072152 w 2085975"/>
                <a:gd name="connsiteY2" fmla="*/ 3334703 h 3362325"/>
                <a:gd name="connsiteX3" fmla="*/ 748302 w 2085975"/>
                <a:gd name="connsiteY3" fmla="*/ 3155633 h 3362325"/>
                <a:gd name="connsiteX4" fmla="*/ 506367 w 2085975"/>
                <a:gd name="connsiteY4" fmla="*/ 2975610 h 3362325"/>
                <a:gd name="connsiteX5" fmla="*/ 196805 w 2085975"/>
                <a:gd name="connsiteY5" fmla="*/ 2623185 h 3362325"/>
                <a:gd name="connsiteX6" fmla="*/ 1542 w 2085975"/>
                <a:gd name="connsiteY6" fmla="*/ 1878330 h 3362325"/>
                <a:gd name="connsiteX7" fmla="*/ 125367 w 2085975"/>
                <a:gd name="connsiteY7" fmla="*/ 1338263 h 3362325"/>
                <a:gd name="connsiteX8" fmla="*/ 290150 w 2085975"/>
                <a:gd name="connsiteY8" fmla="*/ 1003935 h 3362325"/>
                <a:gd name="connsiteX9" fmla="*/ 533990 w 2085975"/>
                <a:gd name="connsiteY9" fmla="*/ 645795 h 3362325"/>
                <a:gd name="connsiteX10" fmla="*/ 869270 w 2085975"/>
                <a:gd name="connsiteY10" fmla="*/ 260985 h 3362325"/>
                <a:gd name="connsiteX11" fmla="*/ 1139780 w 2085975"/>
                <a:gd name="connsiteY11" fmla="*/ 0 h 3362325"/>
                <a:gd name="connsiteX12" fmla="*/ 1145495 w 2085975"/>
                <a:gd name="connsiteY12" fmla="*/ 16193 h 3362325"/>
                <a:gd name="connsiteX13" fmla="*/ 1287417 w 2085975"/>
                <a:gd name="connsiteY13" fmla="*/ 554355 h 3362325"/>
                <a:gd name="connsiteX14" fmla="*/ 1752237 w 2085975"/>
                <a:gd name="connsiteY14" fmla="*/ 1176338 h 3362325"/>
                <a:gd name="connsiteX15" fmla="*/ 2081802 w 2085975"/>
                <a:gd name="connsiteY15" fmla="*/ 1904048 h 3362325"/>
                <a:gd name="connsiteX16" fmla="*/ 1946547 w 2085975"/>
                <a:gd name="connsiteY16" fmla="*/ 2621280 h 3362325"/>
                <a:gd name="connsiteX17" fmla="*/ 1444580 w 2085975"/>
                <a:gd name="connsiteY17" fmla="*/ 3253740 h 3362325"/>
                <a:gd name="connsiteX18" fmla="*/ 1323612 w 2085975"/>
                <a:gd name="connsiteY18" fmla="*/ 3355658 h 3362325"/>
                <a:gd name="connsiteX19" fmla="*/ 1275035 w 2085975"/>
                <a:gd name="connsiteY19" fmla="*/ 3358515 h 3362325"/>
                <a:gd name="connsiteX20" fmla="*/ 1215980 w 2085975"/>
                <a:gd name="connsiteY20" fmla="*/ 3300413 h 3362325"/>
                <a:gd name="connsiteX21" fmla="*/ 1103585 w 2085975"/>
                <a:gd name="connsiteY21" fmla="*/ 3075623 h 3362325"/>
                <a:gd name="connsiteX22" fmla="*/ 1004525 w 2085975"/>
                <a:gd name="connsiteY22" fmla="*/ 2750820 h 3362325"/>
                <a:gd name="connsiteX23" fmla="*/ 971187 w 2085975"/>
                <a:gd name="connsiteY23" fmla="*/ 2626043 h 3362325"/>
                <a:gd name="connsiteX24" fmla="*/ 921657 w 2085975"/>
                <a:gd name="connsiteY24" fmla="*/ 2357438 h 3362325"/>
                <a:gd name="connsiteX25" fmla="*/ 865460 w 2085975"/>
                <a:gd name="connsiteY25" fmla="*/ 1453515 h 3362325"/>
                <a:gd name="connsiteX26" fmla="*/ 934992 w 2085975"/>
                <a:gd name="connsiteY26" fmla="*/ 838200 h 3362325"/>
                <a:gd name="connsiteX27" fmla="*/ 934992 w 2085975"/>
                <a:gd name="connsiteY27" fmla="*/ 822960 h 3362325"/>
                <a:gd name="connsiteX28" fmla="*/ 938802 w 2085975"/>
                <a:gd name="connsiteY28" fmla="*/ 803910 h 3362325"/>
                <a:gd name="connsiteX29" fmla="*/ 938802 w 2085975"/>
                <a:gd name="connsiteY29" fmla="*/ 805815 h 3362325"/>
                <a:gd name="connsiteX30" fmla="*/ 937850 w 2085975"/>
                <a:gd name="connsiteY30" fmla="*/ 805815 h 3362325"/>
                <a:gd name="connsiteX31" fmla="*/ 938802 w 2085975"/>
                <a:gd name="connsiteY31" fmla="*/ 803910 h 336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85975" h="336232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011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25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6F5963-EFFD-4A39-BEF2-C1DD848D3FC7}"/>
              </a:ext>
            </a:extLst>
          </p:cNvPr>
          <p:cNvSpPr/>
          <p:nvPr userDrawn="1"/>
        </p:nvSpPr>
        <p:spPr>
          <a:xfrm>
            <a:off x="2538919" y="0"/>
            <a:ext cx="9653081" cy="6858000"/>
          </a:xfrm>
          <a:prstGeom prst="rect">
            <a:avLst/>
          </a:prstGeom>
          <a:gradFill flip="none" rotWithShape="1">
            <a:gsLst>
              <a:gs pos="29581">
                <a:srgbClr val="FBFDF7">
                  <a:alpha val="70000"/>
                </a:srgb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6F5963-EFFD-4A39-BEF2-C1DD848D3FC7}"/>
              </a:ext>
            </a:extLst>
          </p:cNvPr>
          <p:cNvSpPr/>
          <p:nvPr userDrawn="1"/>
        </p:nvSpPr>
        <p:spPr>
          <a:xfrm>
            <a:off x="2538919" y="0"/>
            <a:ext cx="9653081" cy="6858000"/>
          </a:xfrm>
          <a:prstGeom prst="rect">
            <a:avLst/>
          </a:prstGeom>
          <a:gradFill flip="none" rotWithShape="1">
            <a:gsLst>
              <a:gs pos="29581">
                <a:srgbClr val="FBFDF7">
                  <a:alpha val="70000"/>
                </a:srgb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58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57F3233-410E-4BE2-80B8-54927C5A8F9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096000" y="535022"/>
            <a:ext cx="5450732" cy="57879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54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2" r:id="rId2"/>
    <p:sldLayoutId id="2147483661" r:id="rId3"/>
    <p:sldLayoutId id="2147483658" r:id="rId4"/>
    <p:sldLayoutId id="2147483671" r:id="rId5"/>
    <p:sldLayoutId id="2147483670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73" r:id="rId13"/>
    <p:sldLayoutId id="2147483674" r:id="rId14"/>
    <p:sldLayoutId id="2147483668" r:id="rId15"/>
    <p:sldLayoutId id="2147483669" r:id="rId16"/>
    <p:sldLayoutId id="2147483675" r:id="rId17"/>
    <p:sldLayoutId id="2147483676" r:id="rId18"/>
    <p:sldLayoutId id="2147483677" r:id="rId19"/>
    <p:sldLayoutId id="214748367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37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69">
            <a:extLst>
              <a:ext uri="{FF2B5EF4-FFF2-40B4-BE49-F238E27FC236}">
                <a16:creationId xmlns:a16="http://schemas.microsoft.com/office/drawing/2014/main" id="{23B82FF4-953D-4866-866F-F59F8CADC59A}"/>
              </a:ext>
            </a:extLst>
          </p:cNvPr>
          <p:cNvSpPr txBox="1">
            <a:spLocks/>
          </p:cNvSpPr>
          <p:nvPr/>
        </p:nvSpPr>
        <p:spPr>
          <a:xfrm>
            <a:off x="2743125" y="4948409"/>
            <a:ext cx="8211014" cy="75112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 (EDA)</a:t>
            </a:r>
          </a:p>
        </p:txBody>
      </p:sp>
      <p:sp>
        <p:nvSpPr>
          <p:cNvPr id="129" name="Text Placeholder 70">
            <a:extLst>
              <a:ext uri="{FF2B5EF4-FFF2-40B4-BE49-F238E27FC236}">
                <a16:creationId xmlns:a16="http://schemas.microsoft.com/office/drawing/2014/main" id="{C58FD5B1-FF5C-48C0-8F31-2FEABA0312DA}"/>
              </a:ext>
            </a:extLst>
          </p:cNvPr>
          <p:cNvSpPr txBox="1">
            <a:spLocks/>
          </p:cNvSpPr>
          <p:nvPr/>
        </p:nvSpPr>
        <p:spPr>
          <a:xfrm>
            <a:off x="0" y="5719014"/>
            <a:ext cx="12192000" cy="32307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Doctors by Countries Over Time Dataset</a:t>
            </a:r>
            <a:endParaRPr lang="ko-KR" altLang="en-US" sz="180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691200E-C0FA-4E13-90E7-D221D17FEB98}"/>
              </a:ext>
            </a:extLst>
          </p:cNvPr>
          <p:cNvSpPr>
            <a:spLocks/>
          </p:cNvSpPr>
          <p:nvPr/>
        </p:nvSpPr>
        <p:spPr bwMode="auto">
          <a:xfrm>
            <a:off x="3840649" y="624692"/>
            <a:ext cx="4360960" cy="4369106"/>
          </a:xfrm>
          <a:custGeom>
            <a:avLst/>
            <a:gdLst>
              <a:gd name="connsiteX0" fmla="*/ 1654787 w 5281368"/>
              <a:gd name="connsiteY0" fmla="*/ 4911621 h 5291231"/>
              <a:gd name="connsiteX1" fmla="*/ 1553230 w 5281368"/>
              <a:gd name="connsiteY1" fmla="*/ 4895365 h 5291231"/>
              <a:gd name="connsiteX2" fmla="*/ 1417297 w 5281368"/>
              <a:gd name="connsiteY2" fmla="*/ 4906924 h 5291231"/>
              <a:gd name="connsiteX3" fmla="*/ 1493739 w 5281368"/>
              <a:gd name="connsiteY3" fmla="*/ 4931467 h 5291231"/>
              <a:gd name="connsiteX4" fmla="*/ 1592509 w 5281368"/>
              <a:gd name="connsiteY4" fmla="*/ 4953472 h 5291231"/>
              <a:gd name="connsiteX5" fmla="*/ 1711638 w 5281368"/>
              <a:gd name="connsiteY5" fmla="*/ 4963212 h 5291231"/>
              <a:gd name="connsiteX6" fmla="*/ 1676756 w 5281368"/>
              <a:gd name="connsiteY6" fmla="*/ 4942117 h 5291231"/>
              <a:gd name="connsiteX7" fmla="*/ 1629327 w 5281368"/>
              <a:gd name="connsiteY7" fmla="*/ 4946892 h 5291231"/>
              <a:gd name="connsiteX8" fmla="*/ 1654787 w 5281368"/>
              <a:gd name="connsiteY8" fmla="*/ 4911621 h 5291231"/>
              <a:gd name="connsiteX9" fmla="*/ 706566 w 5281368"/>
              <a:gd name="connsiteY9" fmla="*/ 3951131 h 5291231"/>
              <a:gd name="connsiteX10" fmla="*/ 705819 w 5281368"/>
              <a:gd name="connsiteY10" fmla="*/ 3952148 h 5291231"/>
              <a:gd name="connsiteX11" fmla="*/ 702502 w 5281368"/>
              <a:gd name="connsiteY11" fmla="*/ 3948149 h 5291231"/>
              <a:gd name="connsiteX12" fmla="*/ 706566 w 5281368"/>
              <a:gd name="connsiteY12" fmla="*/ 3951131 h 5291231"/>
              <a:gd name="connsiteX13" fmla="*/ 804823 w 5281368"/>
              <a:gd name="connsiteY13" fmla="*/ 4032646 h 5291231"/>
              <a:gd name="connsiteX14" fmla="*/ 806235 w 5281368"/>
              <a:gd name="connsiteY14" fmla="*/ 4036797 h 5291231"/>
              <a:gd name="connsiteX15" fmla="*/ 804576 w 5281368"/>
              <a:gd name="connsiteY15" fmla="*/ 4034798 h 5291231"/>
              <a:gd name="connsiteX16" fmla="*/ 767008 w 5281368"/>
              <a:gd name="connsiteY16" fmla="*/ 3945440 h 5291231"/>
              <a:gd name="connsiteX17" fmla="*/ 764024 w 5281368"/>
              <a:gd name="connsiteY17" fmla="*/ 3949506 h 5291231"/>
              <a:gd name="connsiteX18" fmla="*/ 767008 w 5281368"/>
              <a:gd name="connsiteY18" fmla="*/ 3945440 h 5291231"/>
              <a:gd name="connsiteX19" fmla="*/ 632603 w 5281368"/>
              <a:gd name="connsiteY19" fmla="*/ 3701082 h 5291231"/>
              <a:gd name="connsiteX20" fmla="*/ 636565 w 5281368"/>
              <a:gd name="connsiteY20" fmla="*/ 3705796 h 5291231"/>
              <a:gd name="connsiteX21" fmla="*/ 632875 w 5281368"/>
              <a:gd name="connsiteY21" fmla="*/ 3702305 h 5291231"/>
              <a:gd name="connsiteX22" fmla="*/ 643612 w 5281368"/>
              <a:gd name="connsiteY22" fmla="*/ 3704711 h 5291231"/>
              <a:gd name="connsiteX23" fmla="*/ 644691 w 5281368"/>
              <a:gd name="connsiteY23" fmla="*/ 3711759 h 5291231"/>
              <a:gd name="connsiteX24" fmla="*/ 641985 w 5281368"/>
              <a:gd name="connsiteY24" fmla="*/ 3705864 h 5291231"/>
              <a:gd name="connsiteX25" fmla="*/ 641026 w 5281368"/>
              <a:gd name="connsiteY25" fmla="*/ 3702813 h 5291231"/>
              <a:gd name="connsiteX26" fmla="*/ 563003 w 5281368"/>
              <a:gd name="connsiteY26" fmla="*/ 3507900 h 5291231"/>
              <a:gd name="connsiteX27" fmla="*/ 564025 w 5281368"/>
              <a:gd name="connsiteY27" fmla="*/ 3514880 h 5291231"/>
              <a:gd name="connsiteX28" fmla="*/ 562423 w 5281368"/>
              <a:gd name="connsiteY28" fmla="*/ 3512950 h 5291231"/>
              <a:gd name="connsiteX29" fmla="*/ 563003 w 5281368"/>
              <a:gd name="connsiteY29" fmla="*/ 3507900 h 5291231"/>
              <a:gd name="connsiteX30" fmla="*/ 408049 w 5281368"/>
              <a:gd name="connsiteY30" fmla="*/ 2730959 h 5291231"/>
              <a:gd name="connsiteX31" fmla="*/ 406571 w 5281368"/>
              <a:gd name="connsiteY31" fmla="*/ 2886292 h 5291231"/>
              <a:gd name="connsiteX32" fmla="*/ 437347 w 5281368"/>
              <a:gd name="connsiteY32" fmla="*/ 3040270 h 5291231"/>
              <a:gd name="connsiteX33" fmla="*/ 433283 w 5281368"/>
              <a:gd name="connsiteY33" fmla="*/ 3037289 h 5291231"/>
              <a:gd name="connsiteX34" fmla="*/ 428142 w 5281368"/>
              <a:gd name="connsiteY34" fmla="*/ 3027259 h 5291231"/>
              <a:gd name="connsiteX35" fmla="*/ 429221 w 5281368"/>
              <a:gd name="connsiteY35" fmla="*/ 3034307 h 5291231"/>
              <a:gd name="connsiteX36" fmla="*/ 427314 w 5281368"/>
              <a:gd name="connsiteY36" fmla="*/ 3045421 h 5291231"/>
              <a:gd name="connsiteX37" fmla="*/ 424079 w 5281368"/>
              <a:gd name="connsiteY37" fmla="*/ 3024276 h 5291231"/>
              <a:gd name="connsiteX38" fmla="*/ 434539 w 5281368"/>
              <a:gd name="connsiteY38" fmla="*/ 3163344 h 5291231"/>
              <a:gd name="connsiteX39" fmla="*/ 482645 w 5281368"/>
              <a:gd name="connsiteY39" fmla="*/ 3336300 h 5291231"/>
              <a:gd name="connsiteX40" fmla="*/ 515075 w 5281368"/>
              <a:gd name="connsiteY40" fmla="*/ 3453953 h 5291231"/>
              <a:gd name="connsiteX41" fmla="*/ 560521 w 5281368"/>
              <a:gd name="connsiteY41" fmla="*/ 3562389 h 5291231"/>
              <a:gd name="connsiteX42" fmla="*/ 595684 w 5281368"/>
              <a:gd name="connsiteY42" fmla="*/ 3650764 h 5291231"/>
              <a:gd name="connsiteX43" fmla="*/ 596762 w 5281368"/>
              <a:gd name="connsiteY43" fmla="*/ 3657813 h 5291231"/>
              <a:gd name="connsiteX44" fmla="*/ 601903 w 5281368"/>
              <a:gd name="connsiteY44" fmla="*/ 3667843 h 5291231"/>
              <a:gd name="connsiteX45" fmla="*/ 702828 w 5281368"/>
              <a:gd name="connsiteY45" fmla="*/ 3879564 h 5291231"/>
              <a:gd name="connsiteX46" fmla="*/ 681685 w 5281368"/>
              <a:gd name="connsiteY46" fmla="*/ 3882817 h 5291231"/>
              <a:gd name="connsiteX47" fmla="*/ 687078 w 5281368"/>
              <a:gd name="connsiteY47" fmla="*/ 3918058 h 5291231"/>
              <a:gd name="connsiteX48" fmla="*/ 681937 w 5281368"/>
              <a:gd name="connsiteY48" fmla="*/ 3908028 h 5291231"/>
              <a:gd name="connsiteX49" fmla="*/ 676795 w 5281368"/>
              <a:gd name="connsiteY49" fmla="*/ 3897998 h 5291231"/>
              <a:gd name="connsiteX50" fmla="*/ 677874 w 5281368"/>
              <a:gd name="connsiteY50" fmla="*/ 3905046 h 5291231"/>
              <a:gd name="connsiteX51" fmla="*/ 683015 w 5281368"/>
              <a:gd name="connsiteY51" fmla="*/ 3915077 h 5291231"/>
              <a:gd name="connsiteX52" fmla="*/ 684094 w 5281368"/>
              <a:gd name="connsiteY52" fmla="*/ 3922125 h 5291231"/>
              <a:gd name="connsiteX53" fmla="*/ 695455 w 5281368"/>
              <a:gd name="connsiteY53" fmla="*/ 3949234 h 5291231"/>
              <a:gd name="connsiteX54" fmla="*/ 699518 w 5281368"/>
              <a:gd name="connsiteY54" fmla="*/ 3952216 h 5291231"/>
              <a:gd name="connsiteX55" fmla="*/ 703582 w 5281368"/>
              <a:gd name="connsiteY55" fmla="*/ 3955198 h 5291231"/>
              <a:gd name="connsiteX56" fmla="*/ 703954 w 5281368"/>
              <a:gd name="connsiteY56" fmla="*/ 3954690 h 5291231"/>
              <a:gd name="connsiteX57" fmla="*/ 705819 w 5281368"/>
              <a:gd name="connsiteY57" fmla="*/ 3952148 h 5291231"/>
              <a:gd name="connsiteX58" fmla="*/ 709137 w 5281368"/>
              <a:gd name="connsiteY58" fmla="*/ 3956147 h 5291231"/>
              <a:gd name="connsiteX59" fmla="*/ 715770 w 5281368"/>
              <a:gd name="connsiteY59" fmla="*/ 3964144 h 5291231"/>
              <a:gd name="connsiteX60" fmla="*/ 718504 w 5281368"/>
              <a:gd name="connsiteY60" fmla="*/ 3934867 h 5291231"/>
              <a:gd name="connsiteX61" fmla="*/ 745038 w 5281368"/>
              <a:gd name="connsiteY61" fmla="*/ 3966855 h 5291231"/>
              <a:gd name="connsiteX62" fmla="*/ 752086 w 5281368"/>
              <a:gd name="connsiteY62" fmla="*/ 3965771 h 5291231"/>
              <a:gd name="connsiteX63" fmla="*/ 749101 w 5281368"/>
              <a:gd name="connsiteY63" fmla="*/ 3969838 h 5291231"/>
              <a:gd name="connsiteX64" fmla="*/ 753164 w 5281368"/>
              <a:gd name="connsiteY64" fmla="*/ 3972819 h 5291231"/>
              <a:gd name="connsiteX65" fmla="*/ 757227 w 5281368"/>
              <a:gd name="connsiteY65" fmla="*/ 3975801 h 5291231"/>
              <a:gd name="connsiteX66" fmla="*/ 761290 w 5281368"/>
              <a:gd name="connsiteY66" fmla="*/ 3978784 h 5291231"/>
              <a:gd name="connsiteX67" fmla="*/ 804328 w 5281368"/>
              <a:gd name="connsiteY67" fmla="*/ 4047912 h 5291231"/>
              <a:gd name="connsiteX68" fmla="*/ 807313 w 5281368"/>
              <a:gd name="connsiteY68" fmla="*/ 4043845 h 5291231"/>
              <a:gd name="connsiteX69" fmla="*/ 808392 w 5281368"/>
              <a:gd name="connsiteY69" fmla="*/ 4050894 h 5291231"/>
              <a:gd name="connsiteX70" fmla="*/ 814611 w 5281368"/>
              <a:gd name="connsiteY70" fmla="*/ 4067972 h 5291231"/>
              <a:gd name="connsiteX71" fmla="*/ 821659 w 5281368"/>
              <a:gd name="connsiteY71" fmla="*/ 4066888 h 5291231"/>
              <a:gd name="connsiteX72" fmla="*/ 855744 w 5281368"/>
              <a:gd name="connsiteY72" fmla="*/ 4148215 h 5291231"/>
              <a:gd name="connsiteX73" fmla="*/ 926144 w 5281368"/>
              <a:gd name="connsiteY73" fmla="*/ 4231169 h 5291231"/>
              <a:gd name="connsiteX74" fmla="*/ 855492 w 5281368"/>
              <a:gd name="connsiteY74" fmla="*/ 4123004 h 5291231"/>
              <a:gd name="connsiteX75" fmla="*/ 817345 w 5281368"/>
              <a:gd name="connsiteY75" fmla="*/ 4038695 h 5291231"/>
              <a:gd name="connsiteX76" fmla="*/ 813282 w 5281368"/>
              <a:gd name="connsiteY76" fmla="*/ 4035713 h 5291231"/>
              <a:gd name="connsiteX77" fmla="*/ 812203 w 5281368"/>
              <a:gd name="connsiteY77" fmla="*/ 4028665 h 5291231"/>
              <a:gd name="connsiteX78" fmla="*/ 805155 w 5281368"/>
              <a:gd name="connsiteY78" fmla="*/ 4029749 h 5291231"/>
              <a:gd name="connsiteX79" fmla="*/ 804823 w 5281368"/>
              <a:gd name="connsiteY79" fmla="*/ 4032646 h 5291231"/>
              <a:gd name="connsiteX80" fmla="*/ 793120 w 5281368"/>
              <a:gd name="connsiteY80" fmla="*/ 3998235 h 5291231"/>
              <a:gd name="connsiteX81" fmla="*/ 767008 w 5281368"/>
              <a:gd name="connsiteY81" fmla="*/ 3945440 h 5291231"/>
              <a:gd name="connsiteX82" fmla="*/ 761866 w 5281368"/>
              <a:gd name="connsiteY82" fmla="*/ 3935410 h 5291231"/>
              <a:gd name="connsiteX83" fmla="*/ 760788 w 5281368"/>
              <a:gd name="connsiteY83" fmla="*/ 3928361 h 5291231"/>
              <a:gd name="connsiteX84" fmla="*/ 749678 w 5281368"/>
              <a:gd name="connsiteY84" fmla="*/ 3926464 h 5291231"/>
              <a:gd name="connsiteX85" fmla="*/ 741301 w 5281368"/>
              <a:gd name="connsiteY85" fmla="*/ 3895288 h 5291231"/>
              <a:gd name="connsiteX86" fmla="*/ 638470 w 5281368"/>
              <a:gd name="connsiteY86" fmla="*/ 3694681 h 5291231"/>
              <a:gd name="connsiteX87" fmla="*/ 641026 w 5281368"/>
              <a:gd name="connsiteY87" fmla="*/ 3702813 h 5291231"/>
              <a:gd name="connsiteX88" fmla="*/ 639549 w 5281368"/>
              <a:gd name="connsiteY88" fmla="*/ 3701729 h 5291231"/>
              <a:gd name="connsiteX89" fmla="*/ 634408 w 5281368"/>
              <a:gd name="connsiteY89" fmla="*/ 3691699 h 5291231"/>
              <a:gd name="connsiteX90" fmla="*/ 631423 w 5281368"/>
              <a:gd name="connsiteY90" fmla="*/ 3695765 h 5291231"/>
              <a:gd name="connsiteX91" fmla="*/ 632603 w 5281368"/>
              <a:gd name="connsiteY91" fmla="*/ 3701082 h 5291231"/>
              <a:gd name="connsiteX92" fmla="*/ 621131 w 5281368"/>
              <a:gd name="connsiteY92" fmla="*/ 3687429 h 5291231"/>
              <a:gd name="connsiteX93" fmla="*/ 604889 w 5281368"/>
              <a:gd name="connsiteY93" fmla="*/ 3663777 h 5291231"/>
              <a:gd name="connsiteX94" fmla="*/ 608951 w 5281368"/>
              <a:gd name="connsiteY94" fmla="*/ 3666759 h 5291231"/>
              <a:gd name="connsiteX95" fmla="*/ 603809 w 5281368"/>
              <a:gd name="connsiteY95" fmla="*/ 3656728 h 5291231"/>
              <a:gd name="connsiteX96" fmla="*/ 602731 w 5281368"/>
              <a:gd name="connsiteY96" fmla="*/ 3649680 h 5291231"/>
              <a:gd name="connsiteX97" fmla="*/ 573010 w 5281368"/>
              <a:gd name="connsiteY97" fmla="*/ 3576248 h 5291231"/>
              <a:gd name="connsiteX98" fmla="*/ 564025 w 5281368"/>
              <a:gd name="connsiteY98" fmla="*/ 3514880 h 5291231"/>
              <a:gd name="connsiteX99" fmla="*/ 564081 w 5281368"/>
              <a:gd name="connsiteY99" fmla="*/ 3514948 h 5291231"/>
              <a:gd name="connsiteX100" fmla="*/ 571128 w 5281368"/>
              <a:gd name="connsiteY100" fmla="*/ 3513864 h 5291231"/>
              <a:gd name="connsiteX101" fmla="*/ 567066 w 5281368"/>
              <a:gd name="connsiteY101" fmla="*/ 3510883 h 5291231"/>
              <a:gd name="connsiteX102" fmla="*/ 563003 w 5281368"/>
              <a:gd name="connsiteY102" fmla="*/ 3507900 h 5291231"/>
              <a:gd name="connsiteX103" fmla="*/ 561925 w 5281368"/>
              <a:gd name="connsiteY103" fmla="*/ 3500852 h 5291231"/>
              <a:gd name="connsiteX104" fmla="*/ 556532 w 5281368"/>
              <a:gd name="connsiteY104" fmla="*/ 3465610 h 5291231"/>
              <a:gd name="connsiteX105" fmla="*/ 554626 w 5281368"/>
              <a:gd name="connsiteY105" fmla="*/ 3476725 h 5291231"/>
              <a:gd name="connsiteX106" fmla="*/ 550562 w 5281368"/>
              <a:gd name="connsiteY106" fmla="*/ 3473743 h 5291231"/>
              <a:gd name="connsiteX107" fmla="*/ 546499 w 5281368"/>
              <a:gd name="connsiteY107" fmla="*/ 3470761 h 5291231"/>
              <a:gd name="connsiteX108" fmla="*/ 547579 w 5281368"/>
              <a:gd name="connsiteY108" fmla="*/ 3477809 h 5291231"/>
              <a:gd name="connsiteX109" fmla="*/ 531075 w 5281368"/>
              <a:gd name="connsiteY109" fmla="*/ 3440669 h 5291231"/>
              <a:gd name="connsiteX110" fmla="*/ 535138 w 5281368"/>
              <a:gd name="connsiteY110" fmla="*/ 3443652 h 5291231"/>
              <a:gd name="connsiteX111" fmla="*/ 536216 w 5281368"/>
              <a:gd name="connsiteY111" fmla="*/ 3450700 h 5291231"/>
              <a:gd name="connsiteX112" fmla="*/ 540280 w 5281368"/>
              <a:gd name="connsiteY112" fmla="*/ 3453682 h 5291231"/>
              <a:gd name="connsiteX113" fmla="*/ 538123 w 5281368"/>
              <a:gd name="connsiteY113" fmla="*/ 3439585 h 5291231"/>
              <a:gd name="connsiteX114" fmla="*/ 537044 w 5281368"/>
              <a:gd name="connsiteY114" fmla="*/ 3432537 h 5291231"/>
              <a:gd name="connsiteX115" fmla="*/ 535463 w 5281368"/>
              <a:gd name="connsiteY115" fmla="*/ 3375066 h 5291231"/>
              <a:gd name="connsiteX116" fmla="*/ 507599 w 5281368"/>
              <a:gd name="connsiteY116" fmla="*/ 3310818 h 5291231"/>
              <a:gd name="connsiteX117" fmla="*/ 510584 w 5281368"/>
              <a:gd name="connsiteY117" fmla="*/ 3306752 h 5291231"/>
              <a:gd name="connsiteX118" fmla="*/ 505441 w 5281368"/>
              <a:gd name="connsiteY118" fmla="*/ 3296721 h 5291231"/>
              <a:gd name="connsiteX119" fmla="*/ 508426 w 5281368"/>
              <a:gd name="connsiteY119" fmla="*/ 3292655 h 5291231"/>
              <a:gd name="connsiteX120" fmla="*/ 504363 w 5281368"/>
              <a:gd name="connsiteY120" fmla="*/ 3289673 h 5291231"/>
              <a:gd name="connsiteX121" fmla="*/ 494908 w 5281368"/>
              <a:gd name="connsiteY121" fmla="*/ 3251449 h 5291231"/>
              <a:gd name="connsiteX122" fmla="*/ 490017 w 5281368"/>
              <a:gd name="connsiteY122" fmla="*/ 3266630 h 5291231"/>
              <a:gd name="connsiteX123" fmla="*/ 485954 w 5281368"/>
              <a:gd name="connsiteY123" fmla="*/ 3263648 h 5291231"/>
              <a:gd name="connsiteX124" fmla="*/ 487033 w 5281368"/>
              <a:gd name="connsiteY124" fmla="*/ 3270697 h 5291231"/>
              <a:gd name="connsiteX125" fmla="*/ 484048 w 5281368"/>
              <a:gd name="connsiteY125" fmla="*/ 3274763 h 5291231"/>
              <a:gd name="connsiteX126" fmla="*/ 472435 w 5281368"/>
              <a:gd name="connsiteY126" fmla="*/ 3222443 h 5291231"/>
              <a:gd name="connsiteX127" fmla="*/ 486531 w 5281368"/>
              <a:gd name="connsiteY127" fmla="*/ 3220275 h 5291231"/>
              <a:gd name="connsiteX128" fmla="*/ 485777 w 5281368"/>
              <a:gd name="connsiteY128" fmla="*/ 3144641 h 5291231"/>
              <a:gd name="connsiteX129" fmla="*/ 463054 w 5281368"/>
              <a:gd name="connsiteY129" fmla="*/ 3090423 h 5291231"/>
              <a:gd name="connsiteX130" fmla="*/ 459316 w 5281368"/>
              <a:gd name="connsiteY130" fmla="*/ 3018855 h 5291231"/>
              <a:gd name="connsiteX131" fmla="*/ 443891 w 5281368"/>
              <a:gd name="connsiteY131" fmla="*/ 2988764 h 5291231"/>
              <a:gd name="connsiteX132" fmla="*/ 408049 w 5281368"/>
              <a:gd name="connsiteY132" fmla="*/ 2730959 h 5291231"/>
              <a:gd name="connsiteX133" fmla="*/ 3399718 w 5281368"/>
              <a:gd name="connsiteY133" fmla="*/ 4881102 h 5291231"/>
              <a:gd name="connsiteX134" fmla="*/ 3383906 w 5281368"/>
              <a:gd name="connsiteY134" fmla="*/ 4886958 h 5291231"/>
              <a:gd name="connsiteX135" fmla="*/ 3393834 w 5281368"/>
              <a:gd name="connsiteY135" fmla="*/ 4877631 h 5291231"/>
              <a:gd name="connsiteX136" fmla="*/ 3521084 w 5281368"/>
              <a:gd name="connsiteY136" fmla="*/ 4838814 h 5291231"/>
              <a:gd name="connsiteX137" fmla="*/ 3080720 w 5281368"/>
              <a:gd name="connsiteY137" fmla="*/ 4822008 h 5291231"/>
              <a:gd name="connsiteX138" fmla="*/ 3128837 w 5281368"/>
              <a:gd name="connsiteY138" fmla="*/ 4860509 h 5291231"/>
              <a:gd name="connsiteX139" fmla="*/ 2828698 w 5281368"/>
              <a:gd name="connsiteY139" fmla="*/ 4913522 h 5291231"/>
              <a:gd name="connsiteX140" fmla="*/ 2706090 w 5281368"/>
              <a:gd name="connsiteY140" fmla="*/ 4931755 h 5291231"/>
              <a:gd name="connsiteX141" fmla="*/ 2664031 w 5281368"/>
              <a:gd name="connsiteY141" fmla="*/ 4934264 h 5291231"/>
              <a:gd name="connsiteX142" fmla="*/ 2449063 w 5281368"/>
              <a:gd name="connsiteY142" fmla="*/ 4908006 h 5291231"/>
              <a:gd name="connsiteX143" fmla="*/ 2396406 w 5281368"/>
              <a:gd name="connsiteY143" fmla="*/ 4904062 h 5291231"/>
              <a:gd name="connsiteX144" fmla="*/ 2009360 w 5281368"/>
              <a:gd name="connsiteY144" fmla="*/ 4829273 h 5291231"/>
              <a:gd name="connsiteX145" fmla="*/ 1903945 w 5281368"/>
              <a:gd name="connsiteY145" fmla="*/ 4785794 h 5291231"/>
              <a:gd name="connsiteX146" fmla="*/ 1842852 w 5281368"/>
              <a:gd name="connsiteY146" fmla="*/ 4776547 h 5291231"/>
              <a:gd name="connsiteX147" fmla="*/ 1846475 w 5281368"/>
              <a:gd name="connsiteY147" fmla="*/ 4777342 h 5291231"/>
              <a:gd name="connsiteX148" fmla="*/ 1840254 w 5281368"/>
              <a:gd name="connsiteY148" fmla="*/ 4778096 h 5291231"/>
              <a:gd name="connsiteX149" fmla="*/ 1825170 w 5281368"/>
              <a:gd name="connsiteY149" fmla="*/ 4787089 h 5291231"/>
              <a:gd name="connsiteX150" fmla="*/ 1827949 w 5281368"/>
              <a:gd name="connsiteY150" fmla="*/ 4791584 h 5291231"/>
              <a:gd name="connsiteX151" fmla="*/ 1847782 w 5281368"/>
              <a:gd name="connsiteY151" fmla="*/ 4803576 h 5291231"/>
              <a:gd name="connsiteX152" fmla="*/ 1896551 w 5281368"/>
              <a:gd name="connsiteY152" fmla="*/ 4817010 h 5291231"/>
              <a:gd name="connsiteX153" fmla="*/ 1890480 w 5281368"/>
              <a:gd name="connsiteY153" fmla="*/ 4817315 h 5291231"/>
              <a:gd name="connsiteX154" fmla="*/ 1697597 w 5281368"/>
              <a:gd name="connsiteY154" fmla="*/ 4768865 h 5291231"/>
              <a:gd name="connsiteX155" fmla="*/ 1717544 w 5281368"/>
              <a:gd name="connsiteY155" fmla="*/ 4769947 h 5291231"/>
              <a:gd name="connsiteX156" fmla="*/ 1787124 w 5281368"/>
              <a:gd name="connsiteY156" fmla="*/ 4770507 h 5291231"/>
              <a:gd name="connsiteX157" fmla="*/ 1718634 w 5281368"/>
              <a:gd name="connsiteY157" fmla="*/ 4750000 h 5291231"/>
              <a:gd name="connsiteX158" fmla="*/ 1719726 w 5281368"/>
              <a:gd name="connsiteY158" fmla="*/ 4730053 h 5291231"/>
              <a:gd name="connsiteX159" fmla="*/ 1671386 w 5281368"/>
              <a:gd name="connsiteY159" fmla="*/ 4718486 h 5291231"/>
              <a:gd name="connsiteX160" fmla="*/ 1624951 w 5281368"/>
              <a:gd name="connsiteY160" fmla="*/ 4707256 h 5291231"/>
              <a:gd name="connsiteX161" fmla="*/ 1528673 w 5281368"/>
              <a:gd name="connsiteY161" fmla="*/ 4704413 h 5291231"/>
              <a:gd name="connsiteX162" fmla="*/ 1587339 w 5281368"/>
              <a:gd name="connsiteY162" fmla="*/ 4749090 h 5291231"/>
              <a:gd name="connsiteX163" fmla="*/ 1748061 w 5281368"/>
              <a:gd name="connsiteY163" fmla="*/ 4847093 h 5291231"/>
              <a:gd name="connsiteX164" fmla="*/ 2010746 w 5281368"/>
              <a:gd name="connsiteY164" fmla="*/ 4945376 h 5291231"/>
              <a:gd name="connsiteX165" fmla="*/ 2269452 w 5281368"/>
              <a:gd name="connsiteY165" fmla="*/ 5011197 h 5291231"/>
              <a:gd name="connsiteX166" fmla="*/ 2335060 w 5281368"/>
              <a:gd name="connsiteY166" fmla="*/ 4973030 h 5291231"/>
              <a:gd name="connsiteX167" fmla="*/ 2403499 w 5281368"/>
              <a:gd name="connsiteY167" fmla="*/ 4991730 h 5291231"/>
              <a:gd name="connsiteX168" fmla="*/ 2407549 w 5281368"/>
              <a:gd name="connsiteY168" fmla="*/ 4992135 h 5291231"/>
              <a:gd name="connsiteX169" fmla="*/ 2404492 w 5281368"/>
              <a:gd name="connsiteY169" fmla="*/ 4996148 h 5291231"/>
              <a:gd name="connsiteX170" fmla="*/ 2409289 w 5281368"/>
              <a:gd name="connsiteY170" fmla="*/ 4995343 h 5291231"/>
              <a:gd name="connsiteX171" fmla="*/ 2402088 w 5281368"/>
              <a:gd name="connsiteY171" fmla="*/ 4999306 h 5291231"/>
              <a:gd name="connsiteX172" fmla="*/ 2388133 w 5281368"/>
              <a:gd name="connsiteY172" fmla="*/ 5017631 h 5291231"/>
              <a:gd name="connsiteX173" fmla="*/ 2393715 w 5281368"/>
              <a:gd name="connsiteY173" fmla="*/ 5021742 h 5291231"/>
              <a:gd name="connsiteX174" fmla="*/ 2423718 w 5281368"/>
              <a:gd name="connsiteY174" fmla="*/ 5026627 h 5291231"/>
              <a:gd name="connsiteX175" fmla="*/ 2897797 w 5281368"/>
              <a:gd name="connsiteY175" fmla="*/ 4951980 h 5291231"/>
              <a:gd name="connsiteX176" fmla="*/ 3352618 w 5281368"/>
              <a:gd name="connsiteY176" fmla="*/ 4901400 h 5291231"/>
              <a:gd name="connsiteX177" fmla="*/ 3364647 w 5281368"/>
              <a:gd name="connsiteY177" fmla="*/ 4911026 h 5291231"/>
              <a:gd name="connsiteX178" fmla="*/ 3374276 w 5281368"/>
              <a:gd name="connsiteY178" fmla="*/ 4898992 h 5291231"/>
              <a:gd name="connsiteX179" fmla="*/ 3417592 w 5281368"/>
              <a:gd name="connsiteY179" fmla="*/ 4894175 h 5291231"/>
              <a:gd name="connsiteX180" fmla="*/ 3405564 w 5281368"/>
              <a:gd name="connsiteY180" fmla="*/ 4884550 h 5291231"/>
              <a:gd name="connsiteX181" fmla="*/ 3399718 w 5281368"/>
              <a:gd name="connsiteY181" fmla="*/ 4881102 h 5291231"/>
              <a:gd name="connsiteX182" fmla="*/ 3421584 w 5281368"/>
              <a:gd name="connsiteY182" fmla="*/ 4873004 h 5291231"/>
              <a:gd name="connsiteX183" fmla="*/ 3521084 w 5281368"/>
              <a:gd name="connsiteY183" fmla="*/ 4838814 h 5291231"/>
              <a:gd name="connsiteX184" fmla="*/ 3949421 w 5281368"/>
              <a:gd name="connsiteY184" fmla="*/ 430710 h 5291231"/>
              <a:gd name="connsiteX185" fmla="*/ 3797637 w 5281368"/>
              <a:gd name="connsiteY185" fmla="*/ 340572 h 5291231"/>
              <a:gd name="connsiteX186" fmla="*/ 3790066 w 5281368"/>
              <a:gd name="connsiteY186" fmla="*/ 339743 h 5291231"/>
              <a:gd name="connsiteX187" fmla="*/ 3841497 w 5281368"/>
              <a:gd name="connsiteY187" fmla="*/ 378090 h 5291231"/>
              <a:gd name="connsiteX188" fmla="*/ 3898244 w 5281368"/>
              <a:gd name="connsiteY188" fmla="*/ 409898 h 5291231"/>
              <a:gd name="connsiteX189" fmla="*/ 3955847 w 5281368"/>
              <a:gd name="connsiteY189" fmla="*/ 436642 h 5291231"/>
              <a:gd name="connsiteX190" fmla="*/ 4420781 w 5281368"/>
              <a:gd name="connsiteY190" fmla="*/ 698159 h 5291231"/>
              <a:gd name="connsiteX191" fmla="*/ 4452205 w 5281368"/>
              <a:gd name="connsiteY191" fmla="*/ 724845 h 5291231"/>
              <a:gd name="connsiteX192" fmla="*/ 4528097 w 5281368"/>
              <a:gd name="connsiteY192" fmla="*/ 800751 h 5291231"/>
              <a:gd name="connsiteX193" fmla="*/ 4509124 w 5281368"/>
              <a:gd name="connsiteY193" fmla="*/ 791262 h 5291231"/>
              <a:gd name="connsiteX194" fmla="*/ 4513867 w 5281368"/>
              <a:gd name="connsiteY194" fmla="*/ 796007 h 5291231"/>
              <a:gd name="connsiteX195" fmla="*/ 4518610 w 5281368"/>
              <a:gd name="connsiteY195" fmla="*/ 805495 h 5291231"/>
              <a:gd name="connsiteX196" fmla="*/ 4513867 w 5281368"/>
              <a:gd name="connsiteY196" fmla="*/ 800751 h 5291231"/>
              <a:gd name="connsiteX197" fmla="*/ 4509124 w 5281368"/>
              <a:gd name="connsiteY197" fmla="*/ 800751 h 5291231"/>
              <a:gd name="connsiteX198" fmla="*/ 4532840 w 5281368"/>
              <a:gd name="connsiteY198" fmla="*/ 833960 h 5291231"/>
              <a:gd name="connsiteX199" fmla="*/ 4485408 w 5281368"/>
              <a:gd name="connsiteY199" fmla="*/ 800751 h 5291231"/>
              <a:gd name="connsiteX200" fmla="*/ 4490151 w 5281368"/>
              <a:gd name="connsiteY200" fmla="*/ 805495 h 5291231"/>
              <a:gd name="connsiteX201" fmla="*/ 4499637 w 5281368"/>
              <a:gd name="connsiteY201" fmla="*/ 814983 h 5291231"/>
              <a:gd name="connsiteX202" fmla="*/ 4499285 w 5281368"/>
              <a:gd name="connsiteY202" fmla="*/ 814983 h 5291231"/>
              <a:gd name="connsiteX203" fmla="*/ 4598469 w 5281368"/>
              <a:gd name="connsiteY203" fmla="*/ 907950 h 5291231"/>
              <a:gd name="connsiteX204" fmla="*/ 4848151 w 5281368"/>
              <a:gd name="connsiteY204" fmla="*/ 1191539 h 5291231"/>
              <a:gd name="connsiteX205" fmla="*/ 5102178 w 5281368"/>
              <a:gd name="connsiteY205" fmla="*/ 1486841 h 5291231"/>
              <a:gd name="connsiteX206" fmla="*/ 5201678 w 5281368"/>
              <a:gd name="connsiteY206" fmla="*/ 1652894 h 5291231"/>
              <a:gd name="connsiteX207" fmla="*/ 5203719 w 5281368"/>
              <a:gd name="connsiteY207" fmla="*/ 1675815 h 5291231"/>
              <a:gd name="connsiteX208" fmla="*/ 5182593 w 5281368"/>
              <a:gd name="connsiteY208" fmla="*/ 1673297 h 5291231"/>
              <a:gd name="connsiteX209" fmla="*/ 5161283 w 5281368"/>
              <a:gd name="connsiteY209" fmla="*/ 1662544 h 5291231"/>
              <a:gd name="connsiteX210" fmla="*/ 5090752 w 5281368"/>
              <a:gd name="connsiteY210" fmla="*/ 1605569 h 5291231"/>
              <a:gd name="connsiteX211" fmla="*/ 5116039 w 5281368"/>
              <a:gd name="connsiteY211" fmla="*/ 1724656 h 5291231"/>
              <a:gd name="connsiteX212" fmla="*/ 5124305 w 5281368"/>
              <a:gd name="connsiteY212" fmla="*/ 1756382 h 5291231"/>
              <a:gd name="connsiteX213" fmla="*/ 5139976 w 5281368"/>
              <a:gd name="connsiteY213" fmla="*/ 1788120 h 5291231"/>
              <a:gd name="connsiteX214" fmla="*/ 5163692 w 5281368"/>
              <a:gd name="connsiteY214" fmla="*/ 1839712 h 5291231"/>
              <a:gd name="connsiteX215" fmla="*/ 5187408 w 5281368"/>
              <a:gd name="connsiteY215" fmla="*/ 1929850 h 5291231"/>
              <a:gd name="connsiteX216" fmla="*/ 5158948 w 5281368"/>
              <a:gd name="connsiteY216" fmla="*/ 1882409 h 5291231"/>
              <a:gd name="connsiteX217" fmla="*/ 5148869 w 5281368"/>
              <a:gd name="connsiteY217" fmla="*/ 1848607 h 5291231"/>
              <a:gd name="connsiteX218" fmla="*/ 5147842 w 5281368"/>
              <a:gd name="connsiteY218" fmla="*/ 1846866 h 5291231"/>
              <a:gd name="connsiteX219" fmla="*/ 5206063 w 5281368"/>
              <a:gd name="connsiteY219" fmla="*/ 2078796 h 5291231"/>
              <a:gd name="connsiteX220" fmla="*/ 5244682 w 5281368"/>
              <a:gd name="connsiteY220" fmla="*/ 2172715 h 5291231"/>
              <a:gd name="connsiteX221" fmla="*/ 5275424 w 5281368"/>
              <a:gd name="connsiteY221" fmla="*/ 2233783 h 5291231"/>
              <a:gd name="connsiteX222" fmla="*/ 5281021 w 5281368"/>
              <a:gd name="connsiteY222" fmla="*/ 2265737 h 5291231"/>
              <a:gd name="connsiteX223" fmla="*/ 5279799 w 5281368"/>
              <a:gd name="connsiteY223" fmla="*/ 2282898 h 5291231"/>
              <a:gd name="connsiteX224" fmla="*/ 5258467 w 5281368"/>
              <a:gd name="connsiteY224" fmla="*/ 2284248 h 5291231"/>
              <a:gd name="connsiteX225" fmla="*/ 5230242 w 5281368"/>
              <a:gd name="connsiteY225" fmla="*/ 2257609 h 5291231"/>
              <a:gd name="connsiteX226" fmla="*/ 5226698 w 5281368"/>
              <a:gd name="connsiteY226" fmla="*/ 2242524 h 5291231"/>
              <a:gd name="connsiteX227" fmla="*/ 5196118 w 5281368"/>
              <a:gd name="connsiteY227" fmla="*/ 2146238 h 5291231"/>
              <a:gd name="connsiteX228" fmla="*/ 5144133 w 5281368"/>
              <a:gd name="connsiteY228" fmla="*/ 2038108 h 5291231"/>
              <a:gd name="connsiteX229" fmla="*/ 5143364 w 5281368"/>
              <a:gd name="connsiteY229" fmla="*/ 2078880 h 5291231"/>
              <a:gd name="connsiteX230" fmla="*/ 5170974 w 5281368"/>
              <a:gd name="connsiteY230" fmla="*/ 2117125 h 5291231"/>
              <a:gd name="connsiteX231" fmla="*/ 5127629 w 5281368"/>
              <a:gd name="connsiteY231" fmla="*/ 2112185 h 5291231"/>
              <a:gd name="connsiteX232" fmla="*/ 5164260 w 5281368"/>
              <a:gd name="connsiteY232" fmla="*/ 2208481 h 5291231"/>
              <a:gd name="connsiteX233" fmla="*/ 5189944 w 5281368"/>
              <a:gd name="connsiteY233" fmla="*/ 2268349 h 5291231"/>
              <a:gd name="connsiteX234" fmla="*/ 5190623 w 5281368"/>
              <a:gd name="connsiteY234" fmla="*/ 2331545 h 5291231"/>
              <a:gd name="connsiteX235" fmla="*/ 5226018 w 5281368"/>
              <a:gd name="connsiteY235" fmla="*/ 2562164 h 5291231"/>
              <a:gd name="connsiteX236" fmla="*/ 5241696 w 5281368"/>
              <a:gd name="connsiteY236" fmla="*/ 2614673 h 5291231"/>
              <a:gd name="connsiteX237" fmla="*/ 5260386 w 5281368"/>
              <a:gd name="connsiteY237" fmla="*/ 2756572 h 5291231"/>
              <a:gd name="connsiteX238" fmla="*/ 5209371 w 5281368"/>
              <a:gd name="connsiteY238" fmla="*/ 3042193 h 5291231"/>
              <a:gd name="connsiteX239" fmla="*/ 5193345 w 5281368"/>
              <a:gd name="connsiteY239" fmla="*/ 3072224 h 5291231"/>
              <a:gd name="connsiteX240" fmla="*/ 5176194 w 5281368"/>
              <a:gd name="connsiteY240" fmla="*/ 3120506 h 5291231"/>
              <a:gd name="connsiteX241" fmla="*/ 5074852 w 5281368"/>
              <a:gd name="connsiteY241" fmla="*/ 3421611 h 5291231"/>
              <a:gd name="connsiteX242" fmla="*/ 5062338 w 5281368"/>
              <a:gd name="connsiteY242" fmla="*/ 3429326 h 5291231"/>
              <a:gd name="connsiteX243" fmla="*/ 5039460 w 5281368"/>
              <a:gd name="connsiteY243" fmla="*/ 3462718 h 5291231"/>
              <a:gd name="connsiteX244" fmla="*/ 5016279 w 5281368"/>
              <a:gd name="connsiteY244" fmla="*/ 3498885 h 5291231"/>
              <a:gd name="connsiteX245" fmla="*/ 4994062 w 5281368"/>
              <a:gd name="connsiteY245" fmla="*/ 3496464 h 5291231"/>
              <a:gd name="connsiteX246" fmla="*/ 4960604 w 5281368"/>
              <a:gd name="connsiteY246" fmla="*/ 3509895 h 5291231"/>
              <a:gd name="connsiteX247" fmla="*/ 4960906 w 5281368"/>
              <a:gd name="connsiteY247" fmla="*/ 3562674 h 5291231"/>
              <a:gd name="connsiteX248" fmla="*/ 4962103 w 5281368"/>
              <a:gd name="connsiteY248" fmla="*/ 3613171 h 5291231"/>
              <a:gd name="connsiteX249" fmla="*/ 4967214 w 5281368"/>
              <a:gd name="connsiteY249" fmla="*/ 3639668 h 5291231"/>
              <a:gd name="connsiteX250" fmla="*/ 4976745 w 5281368"/>
              <a:gd name="connsiteY250" fmla="*/ 3635519 h 5291231"/>
              <a:gd name="connsiteX251" fmla="*/ 4996597 w 5281368"/>
              <a:gd name="connsiteY251" fmla="*/ 3629901 h 5291231"/>
              <a:gd name="connsiteX252" fmla="*/ 5017593 w 5281368"/>
              <a:gd name="connsiteY252" fmla="*/ 3649483 h 5291231"/>
              <a:gd name="connsiteX253" fmla="*/ 5006158 w 5281368"/>
              <a:gd name="connsiteY253" fmla="*/ 3718708 h 5291231"/>
              <a:gd name="connsiteX254" fmla="*/ 4958022 w 5281368"/>
              <a:gd name="connsiteY254" fmla="*/ 3839056 h 5291231"/>
              <a:gd name="connsiteX255" fmla="*/ 4963900 w 5281368"/>
              <a:gd name="connsiteY255" fmla="*/ 3880336 h 5291231"/>
              <a:gd name="connsiteX256" fmla="*/ 5004380 w 5281368"/>
              <a:gd name="connsiteY256" fmla="*/ 3877831 h 5291231"/>
              <a:gd name="connsiteX257" fmla="*/ 5073196 w 5281368"/>
              <a:gd name="connsiteY257" fmla="*/ 3841448 h 5291231"/>
              <a:gd name="connsiteX258" fmla="*/ 4988612 w 5281368"/>
              <a:gd name="connsiteY258" fmla="*/ 3929290 h 5291231"/>
              <a:gd name="connsiteX259" fmla="*/ 4813284 w 5281368"/>
              <a:gd name="connsiteY259" fmla="*/ 4109924 h 5291231"/>
              <a:gd name="connsiteX260" fmla="*/ 4815423 w 5281368"/>
              <a:gd name="connsiteY260" fmla="*/ 4133936 h 5291231"/>
              <a:gd name="connsiteX261" fmla="*/ 4790133 w 5281368"/>
              <a:gd name="connsiteY261" fmla="*/ 4239049 h 5291231"/>
              <a:gd name="connsiteX262" fmla="*/ 4495415 w 5281368"/>
              <a:gd name="connsiteY262" fmla="*/ 4444068 h 5291231"/>
              <a:gd name="connsiteX263" fmla="*/ 4223174 w 5281368"/>
              <a:gd name="connsiteY263" fmla="*/ 4672937 h 5291231"/>
              <a:gd name="connsiteX264" fmla="*/ 4205592 w 5281368"/>
              <a:gd name="connsiteY264" fmla="*/ 4685505 h 5291231"/>
              <a:gd name="connsiteX265" fmla="*/ 4122500 w 5281368"/>
              <a:gd name="connsiteY265" fmla="*/ 4771564 h 5291231"/>
              <a:gd name="connsiteX266" fmla="*/ 3757077 w 5281368"/>
              <a:gd name="connsiteY266" fmla="*/ 4960880 h 5291231"/>
              <a:gd name="connsiteX267" fmla="*/ 3632964 w 5281368"/>
              <a:gd name="connsiteY267" fmla="*/ 5018690 h 5291231"/>
              <a:gd name="connsiteX268" fmla="*/ 2993102 w 5281368"/>
              <a:gd name="connsiteY268" fmla="*/ 5226950 h 5291231"/>
              <a:gd name="connsiteX269" fmla="*/ 2858021 w 5281368"/>
              <a:gd name="connsiteY269" fmla="*/ 5260436 h 5291231"/>
              <a:gd name="connsiteX270" fmla="*/ 2771656 w 5281368"/>
              <a:gd name="connsiteY270" fmla="*/ 5291231 h 5291231"/>
              <a:gd name="connsiteX271" fmla="*/ 2496128 w 5281368"/>
              <a:gd name="connsiteY271" fmla="*/ 5254718 h 5291231"/>
              <a:gd name="connsiteX272" fmla="*/ 2292752 w 5281368"/>
              <a:gd name="connsiteY272" fmla="*/ 5256333 h 5291231"/>
              <a:gd name="connsiteX273" fmla="*/ 2166404 w 5281368"/>
              <a:gd name="connsiteY273" fmla="*/ 5233484 h 5291231"/>
              <a:gd name="connsiteX274" fmla="*/ 1976139 w 5281368"/>
              <a:gd name="connsiteY274" fmla="*/ 5172325 h 5291231"/>
              <a:gd name="connsiteX275" fmla="*/ 1448492 w 5281368"/>
              <a:gd name="connsiteY275" fmla="*/ 4991603 h 5291231"/>
              <a:gd name="connsiteX276" fmla="*/ 1368288 w 5281368"/>
              <a:gd name="connsiteY276" fmla="*/ 4961894 h 5291231"/>
              <a:gd name="connsiteX277" fmla="*/ 1287911 w 5281368"/>
              <a:gd name="connsiteY277" fmla="*/ 4917899 h 5291231"/>
              <a:gd name="connsiteX278" fmla="*/ 1271789 w 5281368"/>
              <a:gd name="connsiteY278" fmla="*/ 4891282 h 5291231"/>
              <a:gd name="connsiteX279" fmla="*/ 1313481 w 5281368"/>
              <a:gd name="connsiteY279" fmla="*/ 4877667 h 5291231"/>
              <a:gd name="connsiteX280" fmla="*/ 1317349 w 5281368"/>
              <a:gd name="connsiteY280" fmla="*/ 4877873 h 5291231"/>
              <a:gd name="connsiteX281" fmla="*/ 1358596 w 5281368"/>
              <a:gd name="connsiteY281" fmla="*/ 4890150 h 5291231"/>
              <a:gd name="connsiteX282" fmla="*/ 1380803 w 5281368"/>
              <a:gd name="connsiteY282" fmla="*/ 4898624 h 5291231"/>
              <a:gd name="connsiteX283" fmla="*/ 1406209 w 5281368"/>
              <a:gd name="connsiteY283" fmla="*/ 4893610 h 5291231"/>
              <a:gd name="connsiteX284" fmla="*/ 1395642 w 5281368"/>
              <a:gd name="connsiteY284" fmla="*/ 4867599 h 5291231"/>
              <a:gd name="connsiteX285" fmla="*/ 1386326 w 5281368"/>
              <a:gd name="connsiteY285" fmla="*/ 4861828 h 5291231"/>
              <a:gd name="connsiteX286" fmla="*/ 1378600 w 5281368"/>
              <a:gd name="connsiteY286" fmla="*/ 4855366 h 5291231"/>
              <a:gd name="connsiteX287" fmla="*/ 1365158 w 5281368"/>
              <a:gd name="connsiteY287" fmla="*/ 4827960 h 5291231"/>
              <a:gd name="connsiteX288" fmla="*/ 1291114 w 5281368"/>
              <a:gd name="connsiteY288" fmla="*/ 4793302 h 5291231"/>
              <a:gd name="connsiteX289" fmla="*/ 1249856 w 5281368"/>
              <a:gd name="connsiteY289" fmla="*/ 4787076 h 5291231"/>
              <a:gd name="connsiteX290" fmla="*/ 1062338 w 5281368"/>
              <a:gd name="connsiteY290" fmla="*/ 4633263 h 5291231"/>
              <a:gd name="connsiteX291" fmla="*/ 829533 w 5281368"/>
              <a:gd name="connsiteY291" fmla="*/ 4397126 h 5291231"/>
              <a:gd name="connsiteX292" fmla="*/ 642256 w 5281368"/>
              <a:gd name="connsiteY292" fmla="*/ 4165735 h 5291231"/>
              <a:gd name="connsiteX293" fmla="*/ 538671 w 5281368"/>
              <a:gd name="connsiteY293" fmla="*/ 4009395 h 5291231"/>
              <a:gd name="connsiteX294" fmla="*/ 481237 w 5281368"/>
              <a:gd name="connsiteY294" fmla="*/ 3951256 h 5291231"/>
              <a:gd name="connsiteX295" fmla="*/ 462965 w 5281368"/>
              <a:gd name="connsiteY295" fmla="*/ 3906679 h 5291231"/>
              <a:gd name="connsiteX296" fmla="*/ 470396 w 5281368"/>
              <a:gd name="connsiteY296" fmla="*/ 4020978 h 5291231"/>
              <a:gd name="connsiteX297" fmla="*/ 650153 w 5281368"/>
              <a:gd name="connsiteY297" fmla="*/ 4242038 h 5291231"/>
              <a:gd name="connsiteX298" fmla="*/ 703760 w 5281368"/>
              <a:gd name="connsiteY298" fmla="*/ 4331322 h 5291231"/>
              <a:gd name="connsiteX299" fmla="*/ 687206 w 5281368"/>
              <a:gd name="connsiteY299" fmla="*/ 4324546 h 5291231"/>
              <a:gd name="connsiteX300" fmla="*/ 671439 w 5281368"/>
              <a:gd name="connsiteY300" fmla="*/ 4320450 h 5291231"/>
              <a:gd name="connsiteX301" fmla="*/ 558776 w 5281368"/>
              <a:gd name="connsiteY301" fmla="*/ 4191872 h 5291231"/>
              <a:gd name="connsiteX302" fmla="*/ 649350 w 5281368"/>
              <a:gd name="connsiteY302" fmla="*/ 4356521 h 5291231"/>
              <a:gd name="connsiteX303" fmla="*/ 699446 w 5281368"/>
              <a:gd name="connsiteY303" fmla="*/ 4412564 h 5291231"/>
              <a:gd name="connsiteX304" fmla="*/ 712153 w 5281368"/>
              <a:gd name="connsiteY304" fmla="*/ 4462587 h 5291231"/>
              <a:gd name="connsiteX305" fmla="*/ 625391 w 5281368"/>
              <a:gd name="connsiteY305" fmla="*/ 4383957 h 5291231"/>
              <a:gd name="connsiteX306" fmla="*/ 456085 w 5281368"/>
              <a:gd name="connsiteY306" fmla="*/ 4144364 h 5291231"/>
              <a:gd name="connsiteX307" fmla="*/ 356005 w 5281368"/>
              <a:gd name="connsiteY307" fmla="*/ 3860651 h 5291231"/>
              <a:gd name="connsiteX308" fmla="*/ 303708 w 5281368"/>
              <a:gd name="connsiteY308" fmla="*/ 3705794 h 5291231"/>
              <a:gd name="connsiteX309" fmla="*/ 275141 w 5281368"/>
              <a:gd name="connsiteY309" fmla="*/ 3539473 h 5291231"/>
              <a:gd name="connsiteX310" fmla="*/ 286759 w 5281368"/>
              <a:gd name="connsiteY310" fmla="*/ 3478482 h 5291231"/>
              <a:gd name="connsiteX311" fmla="*/ 291010 w 5281368"/>
              <a:gd name="connsiteY311" fmla="*/ 3377994 h 5291231"/>
              <a:gd name="connsiteX312" fmla="*/ 292837 w 5281368"/>
              <a:gd name="connsiteY312" fmla="*/ 3355279 h 5291231"/>
              <a:gd name="connsiteX313" fmla="*/ 286224 w 5281368"/>
              <a:gd name="connsiteY313" fmla="*/ 3336616 h 5291231"/>
              <a:gd name="connsiteX314" fmla="*/ 273386 w 5281368"/>
              <a:gd name="connsiteY314" fmla="*/ 3359212 h 5291231"/>
              <a:gd name="connsiteX315" fmla="*/ 271580 w 5281368"/>
              <a:gd name="connsiteY315" fmla="*/ 3369823 h 5291231"/>
              <a:gd name="connsiteX316" fmla="*/ 268587 w 5281368"/>
              <a:gd name="connsiteY316" fmla="*/ 3379441 h 5291231"/>
              <a:gd name="connsiteX317" fmla="*/ 254948 w 5281368"/>
              <a:gd name="connsiteY317" fmla="*/ 3405409 h 5291231"/>
              <a:gd name="connsiteX318" fmla="*/ 246203 w 5281368"/>
              <a:gd name="connsiteY318" fmla="*/ 3467793 h 5291231"/>
              <a:gd name="connsiteX319" fmla="*/ 199136 w 5281368"/>
              <a:gd name="connsiteY319" fmla="*/ 3328422 h 5291231"/>
              <a:gd name="connsiteX320" fmla="*/ 195636 w 5281368"/>
              <a:gd name="connsiteY320" fmla="*/ 3289130 h 5291231"/>
              <a:gd name="connsiteX321" fmla="*/ 191292 w 5281368"/>
              <a:gd name="connsiteY321" fmla="*/ 3277416 h 5291231"/>
              <a:gd name="connsiteX322" fmla="*/ 224352 w 5281368"/>
              <a:gd name="connsiteY322" fmla="*/ 3154560 h 5291231"/>
              <a:gd name="connsiteX323" fmla="*/ 235054 w 5281368"/>
              <a:gd name="connsiteY323" fmla="*/ 3052396 h 5291231"/>
              <a:gd name="connsiteX324" fmla="*/ 214047 w 5281368"/>
              <a:gd name="connsiteY324" fmla="*/ 3038867 h 5291231"/>
              <a:gd name="connsiteX325" fmla="*/ 142718 w 5281368"/>
              <a:gd name="connsiteY325" fmla="*/ 3256990 h 5291231"/>
              <a:gd name="connsiteX326" fmla="*/ 107388 w 5281368"/>
              <a:gd name="connsiteY326" fmla="*/ 3045617 h 5291231"/>
              <a:gd name="connsiteX327" fmla="*/ 65445 w 5281368"/>
              <a:gd name="connsiteY327" fmla="*/ 2815581 h 5291231"/>
              <a:gd name="connsiteX328" fmla="*/ 75319 w 5281368"/>
              <a:gd name="connsiteY328" fmla="*/ 2568277 h 5291231"/>
              <a:gd name="connsiteX329" fmla="*/ 61324 w 5281368"/>
              <a:gd name="connsiteY329" fmla="*/ 2571724 h 5291231"/>
              <a:gd name="connsiteX330" fmla="*/ 63324 w 5281368"/>
              <a:gd name="connsiteY330" fmla="*/ 2563296 h 5291231"/>
              <a:gd name="connsiteX331" fmla="*/ 73226 w 5281368"/>
              <a:gd name="connsiteY331" fmla="*/ 2464504 h 5291231"/>
              <a:gd name="connsiteX332" fmla="*/ 76144 w 5281368"/>
              <a:gd name="connsiteY332" fmla="*/ 2441692 h 5291231"/>
              <a:gd name="connsiteX333" fmla="*/ 72903 w 5281368"/>
              <a:gd name="connsiteY333" fmla="*/ 2423829 h 5291231"/>
              <a:gd name="connsiteX334" fmla="*/ 61750 w 5281368"/>
              <a:gd name="connsiteY334" fmla="*/ 2446825 h 5291231"/>
              <a:gd name="connsiteX335" fmla="*/ 59945 w 5281368"/>
              <a:gd name="connsiteY335" fmla="*/ 2457437 h 5291231"/>
              <a:gd name="connsiteX336" fmla="*/ 57546 w 5281368"/>
              <a:gd name="connsiteY336" fmla="*/ 2467551 h 5291231"/>
              <a:gd name="connsiteX337" fmla="*/ 45593 w 5281368"/>
              <a:gd name="connsiteY337" fmla="*/ 2493918 h 5291231"/>
              <a:gd name="connsiteX338" fmla="*/ 33445 w 5281368"/>
              <a:gd name="connsiteY338" fmla="*/ 2573658 h 5291231"/>
              <a:gd name="connsiteX339" fmla="*/ 31995 w 5281368"/>
              <a:gd name="connsiteY339" fmla="*/ 2606790 h 5291231"/>
              <a:gd name="connsiteX340" fmla="*/ 15905 w 5281368"/>
              <a:gd name="connsiteY340" fmla="*/ 2617574 h 5291231"/>
              <a:gd name="connsiteX341" fmla="*/ 9453 w 5281368"/>
              <a:gd name="connsiteY341" fmla="*/ 2619249 h 5291231"/>
              <a:gd name="connsiteX342" fmla="*/ 81429 w 5281368"/>
              <a:gd name="connsiteY342" fmla="*/ 2099639 h 5291231"/>
              <a:gd name="connsiteX343" fmla="*/ 113244 w 5281368"/>
              <a:gd name="connsiteY343" fmla="*/ 2061601 h 5291231"/>
              <a:gd name="connsiteX344" fmla="*/ 163706 w 5281368"/>
              <a:gd name="connsiteY344" fmla="*/ 1862387 h 5291231"/>
              <a:gd name="connsiteX345" fmla="*/ 271700 w 5281368"/>
              <a:gd name="connsiteY345" fmla="*/ 1666850 h 5291231"/>
              <a:gd name="connsiteX346" fmla="*/ 344118 w 5281368"/>
              <a:gd name="connsiteY346" fmla="*/ 1504185 h 5291231"/>
              <a:gd name="connsiteX347" fmla="*/ 381424 w 5281368"/>
              <a:gd name="connsiteY347" fmla="*/ 1447506 h 5291231"/>
              <a:gd name="connsiteX348" fmla="*/ 411393 w 5281368"/>
              <a:gd name="connsiteY348" fmla="*/ 1333176 h 5291231"/>
              <a:gd name="connsiteX349" fmla="*/ 519809 w 5281368"/>
              <a:gd name="connsiteY349" fmla="*/ 1123849 h 5291231"/>
              <a:gd name="connsiteX350" fmla="*/ 641611 w 5281368"/>
              <a:gd name="connsiteY350" fmla="*/ 1027741 h 5291231"/>
              <a:gd name="connsiteX351" fmla="*/ 636434 w 5281368"/>
              <a:gd name="connsiteY351" fmla="*/ 1037554 h 5291231"/>
              <a:gd name="connsiteX352" fmla="*/ 617055 w 5281368"/>
              <a:gd name="connsiteY352" fmla="*/ 1110237 h 5291231"/>
              <a:gd name="connsiteX353" fmla="*/ 635416 w 5281368"/>
              <a:gd name="connsiteY353" fmla="*/ 1106401 h 5291231"/>
              <a:gd name="connsiteX354" fmla="*/ 698299 w 5281368"/>
              <a:gd name="connsiteY354" fmla="*/ 1058996 h 5291231"/>
              <a:gd name="connsiteX355" fmla="*/ 724562 w 5281368"/>
              <a:gd name="connsiteY355" fmla="*/ 964798 h 5291231"/>
              <a:gd name="connsiteX356" fmla="*/ 730841 w 5281368"/>
              <a:gd name="connsiteY356" fmla="*/ 948836 h 5291231"/>
              <a:gd name="connsiteX357" fmla="*/ 731338 w 5281368"/>
              <a:gd name="connsiteY357" fmla="*/ 948243 h 5291231"/>
              <a:gd name="connsiteX358" fmla="*/ 728183 w 5281368"/>
              <a:gd name="connsiteY358" fmla="*/ 937522 h 5291231"/>
              <a:gd name="connsiteX359" fmla="*/ 740319 w 5281368"/>
              <a:gd name="connsiteY359" fmla="*/ 919390 h 5291231"/>
              <a:gd name="connsiteX360" fmla="*/ 1096595 w 5281368"/>
              <a:gd name="connsiteY360" fmla="*/ 577974 h 5291231"/>
              <a:gd name="connsiteX361" fmla="*/ 1185186 w 5281368"/>
              <a:gd name="connsiteY361" fmla="*/ 522778 h 5291231"/>
              <a:gd name="connsiteX362" fmla="*/ 1255872 w 5281368"/>
              <a:gd name="connsiteY362" fmla="*/ 495030 h 5291231"/>
              <a:gd name="connsiteX363" fmla="*/ 1254890 w 5281368"/>
              <a:gd name="connsiteY363" fmla="*/ 434611 h 5291231"/>
              <a:gd name="connsiteX364" fmla="*/ 1268378 w 5281368"/>
              <a:gd name="connsiteY364" fmla="*/ 382255 h 5291231"/>
              <a:gd name="connsiteX365" fmla="*/ 1604292 w 5281368"/>
              <a:gd name="connsiteY365" fmla="*/ 108660 h 5291231"/>
              <a:gd name="connsiteX366" fmla="*/ 1696101 w 5281368"/>
              <a:gd name="connsiteY366" fmla="*/ 138985 h 5291231"/>
              <a:gd name="connsiteX367" fmla="*/ 1659565 w 5281368"/>
              <a:gd name="connsiteY367" fmla="*/ 154891 h 5291231"/>
              <a:gd name="connsiteX368" fmla="*/ 1636275 w 5281368"/>
              <a:gd name="connsiteY368" fmla="*/ 196020 h 5291231"/>
              <a:gd name="connsiteX369" fmla="*/ 1622164 w 5281368"/>
              <a:gd name="connsiteY369" fmla="*/ 154923 h 5291231"/>
              <a:gd name="connsiteX370" fmla="*/ 1550105 w 5281368"/>
              <a:gd name="connsiteY370" fmla="*/ 228997 h 5291231"/>
              <a:gd name="connsiteX371" fmla="*/ 1481437 w 5281368"/>
              <a:gd name="connsiteY371" fmla="*/ 347325 h 5291231"/>
              <a:gd name="connsiteX372" fmla="*/ 1545315 w 5281368"/>
              <a:gd name="connsiteY372" fmla="*/ 298730 h 5291231"/>
              <a:gd name="connsiteX373" fmla="*/ 1619546 w 5281368"/>
              <a:gd name="connsiteY373" fmla="*/ 230513 h 5291231"/>
              <a:gd name="connsiteX374" fmla="*/ 1695107 w 5281368"/>
              <a:gd name="connsiteY374" fmla="*/ 140174 h 5291231"/>
              <a:gd name="connsiteX375" fmla="*/ 1696835 w 5281368"/>
              <a:gd name="connsiteY375" fmla="*/ 171923 h 5291231"/>
              <a:gd name="connsiteX376" fmla="*/ 1707412 w 5281368"/>
              <a:gd name="connsiteY376" fmla="*/ 247438 h 5291231"/>
              <a:gd name="connsiteX377" fmla="*/ 2034709 w 5281368"/>
              <a:gd name="connsiteY377" fmla="*/ 74720 h 5291231"/>
              <a:gd name="connsiteX378" fmla="*/ 2218808 w 5281368"/>
              <a:gd name="connsiteY378" fmla="*/ 35769 h 5291231"/>
              <a:gd name="connsiteX379" fmla="*/ 2570956 w 5281368"/>
              <a:gd name="connsiteY379" fmla="*/ 0 h 5291231"/>
              <a:gd name="connsiteX380" fmla="*/ 2563996 w 5281368"/>
              <a:gd name="connsiteY380" fmla="*/ 8322 h 5291231"/>
              <a:gd name="connsiteX381" fmla="*/ 2570403 w 5281368"/>
              <a:gd name="connsiteY381" fmla="*/ 30852 h 5291231"/>
              <a:gd name="connsiteX382" fmla="*/ 2638332 w 5281368"/>
              <a:gd name="connsiteY382" fmla="*/ 46254 h 5291231"/>
              <a:gd name="connsiteX383" fmla="*/ 2770795 w 5281368"/>
              <a:gd name="connsiteY383" fmla="*/ 88360 h 5291231"/>
              <a:gd name="connsiteX384" fmla="*/ 2784583 w 5281368"/>
              <a:gd name="connsiteY384" fmla="*/ 88781 h 5291231"/>
              <a:gd name="connsiteX385" fmla="*/ 2771281 w 5281368"/>
              <a:gd name="connsiteY385" fmla="*/ 93817 h 5291231"/>
              <a:gd name="connsiteX386" fmla="*/ 2847724 w 5281368"/>
              <a:gd name="connsiteY386" fmla="*/ 118360 h 5291231"/>
              <a:gd name="connsiteX387" fmla="*/ 2946494 w 5281368"/>
              <a:gd name="connsiteY387" fmla="*/ 140365 h 5291231"/>
              <a:gd name="connsiteX388" fmla="*/ 3065623 w 5281368"/>
              <a:gd name="connsiteY388" fmla="*/ 150106 h 5291231"/>
              <a:gd name="connsiteX389" fmla="*/ 3030740 w 5281368"/>
              <a:gd name="connsiteY389" fmla="*/ 129011 h 5291231"/>
              <a:gd name="connsiteX390" fmla="*/ 2983312 w 5281368"/>
              <a:gd name="connsiteY390" fmla="*/ 133786 h 5291231"/>
              <a:gd name="connsiteX391" fmla="*/ 3008772 w 5281368"/>
              <a:gd name="connsiteY391" fmla="*/ 98514 h 5291231"/>
              <a:gd name="connsiteX392" fmla="*/ 2907214 w 5281368"/>
              <a:gd name="connsiteY392" fmla="*/ 82258 h 5291231"/>
              <a:gd name="connsiteX393" fmla="*/ 2833515 w 5281368"/>
              <a:gd name="connsiteY393" fmla="*/ 76172 h 5291231"/>
              <a:gd name="connsiteX394" fmla="*/ 2818765 w 5281368"/>
              <a:gd name="connsiteY394" fmla="*/ 58784 h 5291231"/>
              <a:gd name="connsiteX395" fmla="*/ 2806575 w 5281368"/>
              <a:gd name="connsiteY395" fmla="*/ 51619 h 5291231"/>
              <a:gd name="connsiteX396" fmla="*/ 2796472 w 5281368"/>
              <a:gd name="connsiteY396" fmla="*/ 43169 h 5291231"/>
              <a:gd name="connsiteX397" fmla="*/ 2776881 w 5281368"/>
              <a:gd name="connsiteY397" fmla="*/ 14661 h 5291231"/>
              <a:gd name="connsiteX398" fmla="*/ 3035227 w 5281368"/>
              <a:gd name="connsiteY398" fmla="*/ 62055 h 5291231"/>
              <a:gd name="connsiteX399" fmla="*/ 3280454 w 5281368"/>
              <a:gd name="connsiteY399" fmla="*/ 122718 h 5291231"/>
              <a:gd name="connsiteX400" fmla="*/ 3434390 w 5281368"/>
              <a:gd name="connsiteY400" fmla="*/ 140360 h 5291231"/>
              <a:gd name="connsiteX401" fmla="*/ 3452224 w 5281368"/>
              <a:gd name="connsiteY401" fmla="*/ 149164 h 5291231"/>
              <a:gd name="connsiteX402" fmla="*/ 3494069 w 5281368"/>
              <a:gd name="connsiteY402" fmla="*/ 160295 h 5291231"/>
              <a:gd name="connsiteX403" fmla="*/ 3618135 w 5281368"/>
              <a:gd name="connsiteY403" fmla="*/ 215668 h 5291231"/>
              <a:gd name="connsiteX404" fmla="*/ 3641063 w 5281368"/>
              <a:gd name="connsiteY404" fmla="*/ 224298 h 5291231"/>
              <a:gd name="connsiteX405" fmla="*/ 3651219 w 5281368"/>
              <a:gd name="connsiteY405" fmla="*/ 226713 h 5291231"/>
              <a:gd name="connsiteX406" fmla="*/ 3664826 w 5281368"/>
              <a:gd name="connsiteY406" fmla="*/ 226713 h 5291231"/>
              <a:gd name="connsiteX407" fmla="*/ 3669569 w 5281368"/>
              <a:gd name="connsiteY407" fmla="*/ 226713 h 5291231"/>
              <a:gd name="connsiteX408" fmla="*/ 3522529 w 5281368"/>
              <a:gd name="connsiteY408" fmla="*/ 146063 h 5291231"/>
              <a:gd name="connsiteX409" fmla="*/ 3446637 w 5281368"/>
              <a:gd name="connsiteY409" fmla="*/ 108110 h 5291231"/>
              <a:gd name="connsiteX410" fmla="*/ 3550988 w 5281368"/>
              <a:gd name="connsiteY410" fmla="*/ 141319 h 5291231"/>
              <a:gd name="connsiteX411" fmla="*/ 3541502 w 5281368"/>
              <a:gd name="connsiteY411" fmla="*/ 146063 h 5291231"/>
              <a:gd name="connsiteX412" fmla="*/ 3588934 w 5281368"/>
              <a:gd name="connsiteY412" fmla="*/ 155551 h 5291231"/>
              <a:gd name="connsiteX413" fmla="*/ 3598421 w 5281368"/>
              <a:gd name="connsiteY413" fmla="*/ 174528 h 5291231"/>
              <a:gd name="connsiteX414" fmla="*/ 3693286 w 5281368"/>
              <a:gd name="connsiteY414" fmla="*/ 217225 h 5291231"/>
              <a:gd name="connsiteX415" fmla="*/ 3717002 w 5281368"/>
              <a:gd name="connsiteY415" fmla="*/ 226713 h 5291231"/>
              <a:gd name="connsiteX416" fmla="*/ 3930448 w 5281368"/>
              <a:gd name="connsiteY416" fmla="*/ 354804 h 5291231"/>
              <a:gd name="connsiteX417" fmla="*/ 3992110 w 5281368"/>
              <a:gd name="connsiteY417" fmla="*/ 397501 h 5291231"/>
              <a:gd name="connsiteX418" fmla="*/ 4034799 w 5281368"/>
              <a:gd name="connsiteY418" fmla="*/ 416477 h 5291231"/>
              <a:gd name="connsiteX419" fmla="*/ 4034800 w 5281368"/>
              <a:gd name="connsiteY419" fmla="*/ 430710 h 5291231"/>
              <a:gd name="connsiteX420" fmla="*/ 3887759 w 5281368"/>
              <a:gd name="connsiteY420" fmla="*/ 340572 h 5291231"/>
              <a:gd name="connsiteX421" fmla="*/ 3878272 w 5281368"/>
              <a:gd name="connsiteY421" fmla="*/ 340572 h 5291231"/>
              <a:gd name="connsiteX422" fmla="*/ 3887758 w 5281368"/>
              <a:gd name="connsiteY422" fmla="*/ 345316 h 5291231"/>
              <a:gd name="connsiteX423" fmla="*/ 3897245 w 5281368"/>
              <a:gd name="connsiteY423" fmla="*/ 354804 h 5291231"/>
              <a:gd name="connsiteX424" fmla="*/ 3887759 w 5281368"/>
              <a:gd name="connsiteY424" fmla="*/ 350060 h 5291231"/>
              <a:gd name="connsiteX425" fmla="*/ 3883015 w 5281368"/>
              <a:gd name="connsiteY425" fmla="*/ 350060 h 5291231"/>
              <a:gd name="connsiteX426" fmla="*/ 4039543 w 5281368"/>
              <a:gd name="connsiteY426" fmla="*/ 459175 h 5291231"/>
              <a:gd name="connsiteX427" fmla="*/ 4196070 w 5281368"/>
              <a:gd name="connsiteY427" fmla="*/ 573033 h 5291231"/>
              <a:gd name="connsiteX428" fmla="*/ 4229273 w 5281368"/>
              <a:gd name="connsiteY428" fmla="*/ 592010 h 5291231"/>
              <a:gd name="connsiteX429" fmla="*/ 4343110 w 5281368"/>
              <a:gd name="connsiteY429" fmla="*/ 686892 h 5291231"/>
              <a:gd name="connsiteX430" fmla="*/ 4362083 w 5281368"/>
              <a:gd name="connsiteY430" fmla="*/ 677404 h 5291231"/>
              <a:gd name="connsiteX431" fmla="*/ 4390543 w 5281368"/>
              <a:gd name="connsiteY431" fmla="*/ 691636 h 5291231"/>
              <a:gd name="connsiteX432" fmla="*/ 4385800 w 5281368"/>
              <a:gd name="connsiteY432" fmla="*/ 686892 h 5291231"/>
              <a:gd name="connsiteX433" fmla="*/ 4385799 w 5281368"/>
              <a:gd name="connsiteY433" fmla="*/ 682148 h 5291231"/>
              <a:gd name="connsiteX434" fmla="*/ 4395286 w 5281368"/>
              <a:gd name="connsiteY434" fmla="*/ 691636 h 5291231"/>
              <a:gd name="connsiteX435" fmla="*/ 4400029 w 5281368"/>
              <a:gd name="connsiteY435" fmla="*/ 696380 h 5291231"/>
              <a:gd name="connsiteX436" fmla="*/ 4420781 w 5281368"/>
              <a:gd name="connsiteY436" fmla="*/ 698159 h 5291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</a:cxnLst>
            <a:rect l="l" t="t" r="r" b="b"/>
            <a:pathLst>
              <a:path w="5281368" h="5291231">
                <a:moveTo>
                  <a:pt x="1654787" y="4911621"/>
                </a:moveTo>
                <a:cubicBezTo>
                  <a:pt x="1620564" y="4910269"/>
                  <a:pt x="1586146" y="4906734"/>
                  <a:pt x="1553230" y="4895365"/>
                </a:cubicBezTo>
                <a:cubicBezTo>
                  <a:pt x="1507325" y="4880203"/>
                  <a:pt x="1461873" y="4888651"/>
                  <a:pt x="1417297" y="4906924"/>
                </a:cubicBezTo>
                <a:cubicBezTo>
                  <a:pt x="1445468" y="4908264"/>
                  <a:pt x="1467362" y="4925566"/>
                  <a:pt x="1493739" y="4931467"/>
                </a:cubicBezTo>
                <a:cubicBezTo>
                  <a:pt x="1526267" y="4938471"/>
                  <a:pt x="1559885" y="4945377"/>
                  <a:pt x="1592509" y="4953472"/>
                </a:cubicBezTo>
                <a:cubicBezTo>
                  <a:pt x="1630190" y="4962767"/>
                  <a:pt x="1670552" y="4971273"/>
                  <a:pt x="1711638" y="4963212"/>
                </a:cubicBezTo>
                <a:cubicBezTo>
                  <a:pt x="1699946" y="4955453"/>
                  <a:pt x="1683218" y="4934391"/>
                  <a:pt x="1676756" y="4942117"/>
                </a:cubicBezTo>
                <a:cubicBezTo>
                  <a:pt x="1659260" y="4961827"/>
                  <a:pt x="1645201" y="4946028"/>
                  <a:pt x="1629327" y="4946892"/>
                </a:cubicBezTo>
                <a:cubicBezTo>
                  <a:pt x="1648681" y="4941868"/>
                  <a:pt x="1642370" y="4920428"/>
                  <a:pt x="1654787" y="4911621"/>
                </a:cubicBezTo>
                <a:close/>
                <a:moveTo>
                  <a:pt x="706566" y="3951131"/>
                </a:moveTo>
                <a:lnTo>
                  <a:pt x="705819" y="3952148"/>
                </a:lnTo>
                <a:lnTo>
                  <a:pt x="702502" y="3948149"/>
                </a:lnTo>
                <a:cubicBezTo>
                  <a:pt x="702502" y="3948149"/>
                  <a:pt x="702502" y="3948149"/>
                  <a:pt x="706566" y="3951131"/>
                </a:cubicBezTo>
                <a:close/>
                <a:moveTo>
                  <a:pt x="804823" y="4032646"/>
                </a:moveTo>
                <a:lnTo>
                  <a:pt x="806235" y="4036797"/>
                </a:lnTo>
                <a:cubicBezTo>
                  <a:pt x="806235" y="4036797"/>
                  <a:pt x="805218" y="4036051"/>
                  <a:pt x="804576" y="4034798"/>
                </a:cubicBezTo>
                <a:close/>
                <a:moveTo>
                  <a:pt x="767008" y="3945440"/>
                </a:moveTo>
                <a:cubicBezTo>
                  <a:pt x="764024" y="3949506"/>
                  <a:pt x="764024" y="3949506"/>
                  <a:pt x="764024" y="3949506"/>
                </a:cubicBezTo>
                <a:cubicBezTo>
                  <a:pt x="764024" y="3949506"/>
                  <a:pt x="767008" y="3945440"/>
                  <a:pt x="767008" y="3945440"/>
                </a:cubicBezTo>
                <a:close/>
                <a:moveTo>
                  <a:pt x="632603" y="3701082"/>
                </a:moveTo>
                <a:lnTo>
                  <a:pt x="636565" y="3705796"/>
                </a:lnTo>
                <a:cubicBezTo>
                  <a:pt x="634533" y="3704305"/>
                  <a:pt x="633518" y="3703559"/>
                  <a:pt x="632875" y="3702305"/>
                </a:cubicBezTo>
                <a:close/>
                <a:moveTo>
                  <a:pt x="643612" y="3704711"/>
                </a:moveTo>
                <a:cubicBezTo>
                  <a:pt x="643612" y="3704711"/>
                  <a:pt x="640628" y="3708778"/>
                  <a:pt x="644691" y="3711759"/>
                </a:cubicBezTo>
                <a:cubicBezTo>
                  <a:pt x="642660" y="3710269"/>
                  <a:pt x="642390" y="3708506"/>
                  <a:pt x="641985" y="3705864"/>
                </a:cubicBezTo>
                <a:lnTo>
                  <a:pt x="641026" y="3702813"/>
                </a:lnTo>
                <a:close/>
                <a:moveTo>
                  <a:pt x="563003" y="3507900"/>
                </a:moveTo>
                <a:lnTo>
                  <a:pt x="564025" y="3514880"/>
                </a:lnTo>
                <a:lnTo>
                  <a:pt x="562423" y="3512950"/>
                </a:lnTo>
                <a:cubicBezTo>
                  <a:pt x="561780" y="3511695"/>
                  <a:pt x="561511" y="3509934"/>
                  <a:pt x="563003" y="3507900"/>
                </a:cubicBezTo>
                <a:close/>
                <a:moveTo>
                  <a:pt x="408049" y="2730959"/>
                </a:moveTo>
                <a:cubicBezTo>
                  <a:pt x="405567" y="2785448"/>
                  <a:pt x="415274" y="2848882"/>
                  <a:pt x="406571" y="2886292"/>
                </a:cubicBezTo>
                <a:cubicBezTo>
                  <a:pt x="421169" y="2934546"/>
                  <a:pt x="429797" y="2990933"/>
                  <a:pt x="437347" y="3040270"/>
                </a:cubicBezTo>
                <a:cubicBezTo>
                  <a:pt x="433283" y="3037289"/>
                  <a:pt x="433283" y="3037289"/>
                  <a:pt x="433283" y="3037289"/>
                </a:cubicBezTo>
                <a:cubicBezTo>
                  <a:pt x="432205" y="3030240"/>
                  <a:pt x="432205" y="3030240"/>
                  <a:pt x="428142" y="3027259"/>
                </a:cubicBezTo>
                <a:cubicBezTo>
                  <a:pt x="428142" y="3027259"/>
                  <a:pt x="425158" y="3031324"/>
                  <a:pt x="429221" y="3034307"/>
                </a:cubicBezTo>
                <a:cubicBezTo>
                  <a:pt x="427314" y="3045421"/>
                  <a:pt x="427314" y="3045421"/>
                  <a:pt x="427314" y="3045421"/>
                </a:cubicBezTo>
                <a:cubicBezTo>
                  <a:pt x="426236" y="3038373"/>
                  <a:pt x="425158" y="3031324"/>
                  <a:pt x="424079" y="3024276"/>
                </a:cubicBezTo>
                <a:cubicBezTo>
                  <a:pt x="415377" y="3061687"/>
                  <a:pt x="422926" y="3111024"/>
                  <a:pt x="434539" y="3163344"/>
                </a:cubicBezTo>
                <a:cubicBezTo>
                  <a:pt x="450214" y="3218647"/>
                  <a:pt x="466969" y="3280998"/>
                  <a:pt x="482645" y="3336300"/>
                </a:cubicBezTo>
                <a:cubicBezTo>
                  <a:pt x="486959" y="3364493"/>
                  <a:pt x="497493" y="3409766"/>
                  <a:pt x="515075" y="3453953"/>
                </a:cubicBezTo>
                <a:cubicBezTo>
                  <a:pt x="525608" y="3499225"/>
                  <a:pt x="546175" y="3539346"/>
                  <a:pt x="560521" y="3562389"/>
                </a:cubicBezTo>
                <a:cubicBezTo>
                  <a:pt x="568898" y="3593564"/>
                  <a:pt x="581338" y="3627721"/>
                  <a:pt x="595684" y="3650764"/>
                </a:cubicBezTo>
                <a:cubicBezTo>
                  <a:pt x="595684" y="3650764"/>
                  <a:pt x="592699" y="3654830"/>
                  <a:pt x="596762" y="3657813"/>
                </a:cubicBezTo>
                <a:cubicBezTo>
                  <a:pt x="597841" y="3664860"/>
                  <a:pt x="597841" y="3664860"/>
                  <a:pt x="601903" y="3667843"/>
                </a:cubicBezTo>
                <a:cubicBezTo>
                  <a:pt x="628941" y="3750254"/>
                  <a:pt x="662774" y="3806370"/>
                  <a:pt x="702828" y="3879564"/>
                </a:cubicBezTo>
                <a:cubicBezTo>
                  <a:pt x="697937" y="3894744"/>
                  <a:pt x="688733" y="3881733"/>
                  <a:pt x="681685" y="3882817"/>
                </a:cubicBezTo>
                <a:cubicBezTo>
                  <a:pt x="679779" y="3893931"/>
                  <a:pt x="684921" y="3903961"/>
                  <a:pt x="687078" y="3918058"/>
                </a:cubicBezTo>
                <a:cubicBezTo>
                  <a:pt x="686000" y="3911011"/>
                  <a:pt x="681937" y="3908028"/>
                  <a:pt x="681937" y="3908028"/>
                </a:cubicBezTo>
                <a:cubicBezTo>
                  <a:pt x="680858" y="3900980"/>
                  <a:pt x="680858" y="3900980"/>
                  <a:pt x="676795" y="3897998"/>
                </a:cubicBezTo>
                <a:cubicBezTo>
                  <a:pt x="673811" y="3902065"/>
                  <a:pt x="677874" y="3905046"/>
                  <a:pt x="677874" y="3905046"/>
                </a:cubicBezTo>
                <a:cubicBezTo>
                  <a:pt x="678952" y="3912095"/>
                  <a:pt x="683015" y="3915077"/>
                  <a:pt x="683015" y="3915077"/>
                </a:cubicBezTo>
                <a:cubicBezTo>
                  <a:pt x="683015" y="3915077"/>
                  <a:pt x="684094" y="3922125"/>
                  <a:pt x="684094" y="3922125"/>
                </a:cubicBezTo>
                <a:cubicBezTo>
                  <a:pt x="689235" y="3932155"/>
                  <a:pt x="694377" y="3942185"/>
                  <a:pt x="695455" y="3949234"/>
                </a:cubicBezTo>
                <a:cubicBezTo>
                  <a:pt x="695455" y="3949234"/>
                  <a:pt x="695455" y="3949234"/>
                  <a:pt x="699518" y="3952216"/>
                </a:cubicBezTo>
                <a:cubicBezTo>
                  <a:pt x="699518" y="3952216"/>
                  <a:pt x="703582" y="3955198"/>
                  <a:pt x="703582" y="3955198"/>
                </a:cubicBezTo>
                <a:cubicBezTo>
                  <a:pt x="703582" y="3955198"/>
                  <a:pt x="703582" y="3955198"/>
                  <a:pt x="703954" y="3954690"/>
                </a:cubicBezTo>
                <a:lnTo>
                  <a:pt x="705819" y="3952148"/>
                </a:lnTo>
                <a:lnTo>
                  <a:pt x="709137" y="3956147"/>
                </a:lnTo>
                <a:cubicBezTo>
                  <a:pt x="711168" y="3957638"/>
                  <a:pt x="713200" y="3959129"/>
                  <a:pt x="715770" y="3964144"/>
                </a:cubicBezTo>
                <a:cubicBezTo>
                  <a:pt x="730944" y="3969024"/>
                  <a:pt x="712534" y="3942999"/>
                  <a:pt x="718504" y="3934867"/>
                </a:cubicBezTo>
                <a:cubicBezTo>
                  <a:pt x="732850" y="3957909"/>
                  <a:pt x="739897" y="3956825"/>
                  <a:pt x="745038" y="3966855"/>
                </a:cubicBezTo>
                <a:cubicBezTo>
                  <a:pt x="752086" y="3965771"/>
                  <a:pt x="752086" y="3965771"/>
                  <a:pt x="752086" y="3965771"/>
                </a:cubicBezTo>
                <a:cubicBezTo>
                  <a:pt x="752086" y="3965771"/>
                  <a:pt x="752086" y="3965771"/>
                  <a:pt x="749101" y="3969838"/>
                </a:cubicBezTo>
                <a:cubicBezTo>
                  <a:pt x="749101" y="3969838"/>
                  <a:pt x="753164" y="3972819"/>
                  <a:pt x="753164" y="3972819"/>
                </a:cubicBezTo>
                <a:cubicBezTo>
                  <a:pt x="754243" y="3979868"/>
                  <a:pt x="754243" y="3979868"/>
                  <a:pt x="757227" y="3975801"/>
                </a:cubicBezTo>
                <a:cubicBezTo>
                  <a:pt x="761290" y="3978784"/>
                  <a:pt x="761290" y="3978784"/>
                  <a:pt x="761290" y="3978784"/>
                </a:cubicBezTo>
                <a:cubicBezTo>
                  <a:pt x="777793" y="4015923"/>
                  <a:pt x="790233" y="4050080"/>
                  <a:pt x="804328" y="4047912"/>
                </a:cubicBezTo>
                <a:cubicBezTo>
                  <a:pt x="807313" y="4043845"/>
                  <a:pt x="807313" y="4043845"/>
                  <a:pt x="807313" y="4043845"/>
                </a:cubicBezTo>
                <a:cubicBezTo>
                  <a:pt x="804328" y="4047912"/>
                  <a:pt x="808392" y="4050894"/>
                  <a:pt x="808392" y="4050894"/>
                </a:cubicBezTo>
                <a:cubicBezTo>
                  <a:pt x="805407" y="4054960"/>
                  <a:pt x="813533" y="4060925"/>
                  <a:pt x="814611" y="4067972"/>
                </a:cubicBezTo>
                <a:cubicBezTo>
                  <a:pt x="818674" y="4070955"/>
                  <a:pt x="818674" y="4070955"/>
                  <a:pt x="821659" y="4066888"/>
                </a:cubicBezTo>
                <a:cubicBezTo>
                  <a:pt x="816769" y="4082069"/>
                  <a:pt x="832193" y="4112160"/>
                  <a:pt x="855744" y="4148215"/>
                </a:cubicBezTo>
                <a:cubicBezTo>
                  <a:pt x="879293" y="4184270"/>
                  <a:pt x="908813" y="4212193"/>
                  <a:pt x="926144" y="4231169"/>
                </a:cubicBezTo>
                <a:cubicBezTo>
                  <a:pt x="913704" y="4197012"/>
                  <a:pt x="877965" y="4152011"/>
                  <a:pt x="855492" y="4123004"/>
                </a:cubicBezTo>
                <a:cubicBezTo>
                  <a:pt x="868509" y="4113787"/>
                  <a:pt x="837659" y="4053605"/>
                  <a:pt x="817345" y="4038695"/>
                </a:cubicBezTo>
                <a:cubicBezTo>
                  <a:pt x="817345" y="4038695"/>
                  <a:pt x="817345" y="4038695"/>
                  <a:pt x="813282" y="4035713"/>
                </a:cubicBezTo>
                <a:cubicBezTo>
                  <a:pt x="813282" y="4035713"/>
                  <a:pt x="812203" y="4028665"/>
                  <a:pt x="812203" y="4028665"/>
                </a:cubicBezTo>
                <a:cubicBezTo>
                  <a:pt x="808140" y="4025683"/>
                  <a:pt x="805155" y="4029749"/>
                  <a:pt x="805155" y="4029749"/>
                </a:cubicBezTo>
                <a:lnTo>
                  <a:pt x="804823" y="4032646"/>
                </a:lnTo>
                <a:lnTo>
                  <a:pt x="793120" y="3998235"/>
                </a:lnTo>
                <a:cubicBezTo>
                  <a:pt x="788320" y="3984545"/>
                  <a:pt x="781354" y="3968483"/>
                  <a:pt x="767008" y="3945440"/>
                </a:cubicBezTo>
                <a:cubicBezTo>
                  <a:pt x="762945" y="3942457"/>
                  <a:pt x="765930" y="3938391"/>
                  <a:pt x="761866" y="3935410"/>
                </a:cubicBezTo>
                <a:cubicBezTo>
                  <a:pt x="757803" y="3932427"/>
                  <a:pt x="760788" y="3928361"/>
                  <a:pt x="760788" y="3928361"/>
                </a:cubicBezTo>
                <a:cubicBezTo>
                  <a:pt x="752662" y="3922397"/>
                  <a:pt x="752662" y="3922397"/>
                  <a:pt x="749678" y="3926464"/>
                </a:cubicBezTo>
                <a:cubicBezTo>
                  <a:pt x="748599" y="3919415"/>
                  <a:pt x="738316" y="3899354"/>
                  <a:pt x="741301" y="3895288"/>
                </a:cubicBezTo>
                <a:cubicBezTo>
                  <a:pt x="703404" y="3836190"/>
                  <a:pt x="679351" y="3749713"/>
                  <a:pt x="638470" y="3694681"/>
                </a:cubicBezTo>
                <a:lnTo>
                  <a:pt x="641026" y="3702813"/>
                </a:lnTo>
                <a:lnTo>
                  <a:pt x="639549" y="3701729"/>
                </a:lnTo>
                <a:cubicBezTo>
                  <a:pt x="638470" y="3694681"/>
                  <a:pt x="638470" y="3694681"/>
                  <a:pt x="634408" y="3691699"/>
                </a:cubicBezTo>
                <a:cubicBezTo>
                  <a:pt x="634408" y="3691699"/>
                  <a:pt x="631423" y="3695765"/>
                  <a:pt x="631423" y="3695765"/>
                </a:cubicBezTo>
                <a:lnTo>
                  <a:pt x="632603" y="3701082"/>
                </a:lnTo>
                <a:lnTo>
                  <a:pt x="621131" y="3687429"/>
                </a:lnTo>
                <a:cubicBezTo>
                  <a:pt x="615378" y="3679297"/>
                  <a:pt x="609490" y="3670283"/>
                  <a:pt x="604889" y="3663777"/>
                </a:cubicBezTo>
                <a:cubicBezTo>
                  <a:pt x="608951" y="3666759"/>
                  <a:pt x="608951" y="3666759"/>
                  <a:pt x="608951" y="3666759"/>
                </a:cubicBezTo>
                <a:cubicBezTo>
                  <a:pt x="608951" y="3666759"/>
                  <a:pt x="607873" y="3659710"/>
                  <a:pt x="603809" y="3656728"/>
                </a:cubicBezTo>
                <a:cubicBezTo>
                  <a:pt x="606794" y="3652662"/>
                  <a:pt x="602731" y="3649680"/>
                  <a:pt x="602731" y="3649680"/>
                </a:cubicBezTo>
                <a:cubicBezTo>
                  <a:pt x="589877" y="3624604"/>
                  <a:pt x="579801" y="3600002"/>
                  <a:pt x="573010" y="3576248"/>
                </a:cubicBezTo>
                <a:lnTo>
                  <a:pt x="564025" y="3514880"/>
                </a:lnTo>
                <a:lnTo>
                  <a:pt x="564081" y="3514948"/>
                </a:lnTo>
                <a:cubicBezTo>
                  <a:pt x="568144" y="3517930"/>
                  <a:pt x="568144" y="3517930"/>
                  <a:pt x="571128" y="3513864"/>
                </a:cubicBezTo>
                <a:cubicBezTo>
                  <a:pt x="571128" y="3513864"/>
                  <a:pt x="567066" y="3510883"/>
                  <a:pt x="567066" y="3510883"/>
                </a:cubicBezTo>
                <a:cubicBezTo>
                  <a:pt x="567066" y="3510883"/>
                  <a:pt x="567066" y="3510883"/>
                  <a:pt x="563003" y="3507900"/>
                </a:cubicBezTo>
                <a:cubicBezTo>
                  <a:pt x="565987" y="3503834"/>
                  <a:pt x="561925" y="3500852"/>
                  <a:pt x="561925" y="3500852"/>
                </a:cubicBezTo>
                <a:cubicBezTo>
                  <a:pt x="568972" y="3499767"/>
                  <a:pt x="562751" y="3482689"/>
                  <a:pt x="556532" y="3465610"/>
                </a:cubicBezTo>
                <a:cubicBezTo>
                  <a:pt x="549484" y="3466695"/>
                  <a:pt x="554626" y="3476725"/>
                  <a:pt x="554626" y="3476725"/>
                </a:cubicBezTo>
                <a:cubicBezTo>
                  <a:pt x="550562" y="3473743"/>
                  <a:pt x="550562" y="3473743"/>
                  <a:pt x="550562" y="3473743"/>
                </a:cubicBezTo>
                <a:cubicBezTo>
                  <a:pt x="546499" y="3470761"/>
                  <a:pt x="546499" y="3470761"/>
                  <a:pt x="546499" y="3470761"/>
                </a:cubicBezTo>
                <a:cubicBezTo>
                  <a:pt x="546499" y="3470761"/>
                  <a:pt x="547579" y="3477809"/>
                  <a:pt x="547579" y="3477809"/>
                </a:cubicBezTo>
                <a:cubicBezTo>
                  <a:pt x="541358" y="3460730"/>
                  <a:pt x="538374" y="3464797"/>
                  <a:pt x="531075" y="3440669"/>
                </a:cubicBezTo>
                <a:cubicBezTo>
                  <a:pt x="535138" y="3443652"/>
                  <a:pt x="535138" y="3443652"/>
                  <a:pt x="535138" y="3443652"/>
                </a:cubicBezTo>
                <a:cubicBezTo>
                  <a:pt x="535138" y="3443652"/>
                  <a:pt x="535138" y="3443652"/>
                  <a:pt x="536216" y="3450700"/>
                </a:cubicBezTo>
                <a:cubicBezTo>
                  <a:pt x="540280" y="3453682"/>
                  <a:pt x="540280" y="3453682"/>
                  <a:pt x="540280" y="3453682"/>
                </a:cubicBezTo>
                <a:cubicBezTo>
                  <a:pt x="543264" y="3449615"/>
                  <a:pt x="542186" y="3442568"/>
                  <a:pt x="538123" y="3439585"/>
                </a:cubicBezTo>
                <a:cubicBezTo>
                  <a:pt x="538123" y="3439585"/>
                  <a:pt x="541108" y="3435519"/>
                  <a:pt x="537044" y="3432537"/>
                </a:cubicBezTo>
                <a:cubicBezTo>
                  <a:pt x="543013" y="3424405"/>
                  <a:pt x="539777" y="3403260"/>
                  <a:pt x="535463" y="3375066"/>
                </a:cubicBezTo>
                <a:cubicBezTo>
                  <a:pt x="528164" y="3350939"/>
                  <a:pt x="516803" y="3323831"/>
                  <a:pt x="507599" y="3310818"/>
                </a:cubicBezTo>
                <a:cubicBezTo>
                  <a:pt x="507599" y="3310818"/>
                  <a:pt x="507599" y="3310818"/>
                  <a:pt x="510584" y="3306752"/>
                </a:cubicBezTo>
                <a:cubicBezTo>
                  <a:pt x="510584" y="3306752"/>
                  <a:pt x="509504" y="3299704"/>
                  <a:pt x="505441" y="3296721"/>
                </a:cubicBezTo>
                <a:cubicBezTo>
                  <a:pt x="508426" y="3292655"/>
                  <a:pt x="508426" y="3292655"/>
                  <a:pt x="508426" y="3292655"/>
                </a:cubicBezTo>
                <a:cubicBezTo>
                  <a:pt x="504363" y="3289673"/>
                  <a:pt x="504363" y="3289673"/>
                  <a:pt x="504363" y="3289673"/>
                </a:cubicBezTo>
                <a:cubicBezTo>
                  <a:pt x="498143" y="3272595"/>
                  <a:pt x="505190" y="3271511"/>
                  <a:pt x="494908" y="3251449"/>
                </a:cubicBezTo>
                <a:cubicBezTo>
                  <a:pt x="486781" y="3245485"/>
                  <a:pt x="493002" y="3262565"/>
                  <a:pt x="490017" y="3266630"/>
                </a:cubicBezTo>
                <a:cubicBezTo>
                  <a:pt x="490017" y="3266630"/>
                  <a:pt x="485954" y="3263648"/>
                  <a:pt x="485954" y="3263648"/>
                </a:cubicBezTo>
                <a:cubicBezTo>
                  <a:pt x="481892" y="3260666"/>
                  <a:pt x="482970" y="3267715"/>
                  <a:pt x="487033" y="3270697"/>
                </a:cubicBezTo>
                <a:cubicBezTo>
                  <a:pt x="484048" y="3274763"/>
                  <a:pt x="484048" y="3274763"/>
                  <a:pt x="484048" y="3274763"/>
                </a:cubicBezTo>
                <a:cubicBezTo>
                  <a:pt x="477829" y="3257684"/>
                  <a:pt x="474593" y="3236539"/>
                  <a:pt x="472435" y="3222443"/>
                </a:cubicBezTo>
                <a:cubicBezTo>
                  <a:pt x="486531" y="3220275"/>
                  <a:pt x="486531" y="3220275"/>
                  <a:pt x="486531" y="3220275"/>
                </a:cubicBezTo>
                <a:cubicBezTo>
                  <a:pt x="486280" y="3195063"/>
                  <a:pt x="486028" y="3169852"/>
                  <a:pt x="485777" y="3144641"/>
                </a:cubicBezTo>
                <a:cubicBezTo>
                  <a:pt x="478478" y="3120514"/>
                  <a:pt x="467368" y="3118616"/>
                  <a:pt x="463054" y="3090423"/>
                </a:cubicBezTo>
                <a:cubicBezTo>
                  <a:pt x="463881" y="3072259"/>
                  <a:pt x="464709" y="3054097"/>
                  <a:pt x="459316" y="3018855"/>
                </a:cubicBezTo>
                <a:cubicBezTo>
                  <a:pt x="453097" y="3001776"/>
                  <a:pt x="444143" y="3013976"/>
                  <a:pt x="443891" y="2988764"/>
                </a:cubicBezTo>
                <a:cubicBezTo>
                  <a:pt x="437997" y="2903101"/>
                  <a:pt x="409881" y="2813641"/>
                  <a:pt x="408049" y="2730959"/>
                </a:cubicBezTo>
                <a:close/>
                <a:moveTo>
                  <a:pt x="3399718" y="4881102"/>
                </a:moveTo>
                <a:lnTo>
                  <a:pt x="3383906" y="4886958"/>
                </a:lnTo>
                <a:cubicBezTo>
                  <a:pt x="3388720" y="4880941"/>
                  <a:pt x="3391127" y="4877933"/>
                  <a:pt x="3393834" y="4877631"/>
                </a:cubicBezTo>
                <a:close/>
                <a:moveTo>
                  <a:pt x="3521084" y="4838814"/>
                </a:moveTo>
                <a:cubicBezTo>
                  <a:pt x="3335790" y="4848457"/>
                  <a:pt x="3282874" y="4766638"/>
                  <a:pt x="3080720" y="4822008"/>
                </a:cubicBezTo>
                <a:cubicBezTo>
                  <a:pt x="3061463" y="4846075"/>
                  <a:pt x="3116809" y="4850884"/>
                  <a:pt x="3128837" y="4860509"/>
                </a:cubicBezTo>
                <a:cubicBezTo>
                  <a:pt x="3020395" y="4877365"/>
                  <a:pt x="2924848" y="4896983"/>
                  <a:pt x="2828698" y="4913522"/>
                </a:cubicBezTo>
                <a:lnTo>
                  <a:pt x="2706090" y="4931755"/>
                </a:lnTo>
                <a:lnTo>
                  <a:pt x="2664031" y="4934264"/>
                </a:lnTo>
                <a:cubicBezTo>
                  <a:pt x="2588179" y="4936452"/>
                  <a:pt x="2568121" y="4921763"/>
                  <a:pt x="2449063" y="4908006"/>
                </a:cubicBezTo>
                <a:cubicBezTo>
                  <a:pt x="2428595" y="4919551"/>
                  <a:pt x="2390636" y="4893831"/>
                  <a:pt x="2396406" y="4904062"/>
                </a:cubicBezTo>
                <a:cubicBezTo>
                  <a:pt x="2175463" y="4906907"/>
                  <a:pt x="2168769" y="4885932"/>
                  <a:pt x="2009360" y="4829273"/>
                </a:cubicBezTo>
                <a:lnTo>
                  <a:pt x="1903945" y="4785794"/>
                </a:lnTo>
                <a:lnTo>
                  <a:pt x="1842852" y="4776547"/>
                </a:lnTo>
                <a:lnTo>
                  <a:pt x="1846475" y="4777342"/>
                </a:lnTo>
                <a:lnTo>
                  <a:pt x="1840254" y="4778096"/>
                </a:lnTo>
                <a:lnTo>
                  <a:pt x="1825170" y="4787089"/>
                </a:lnTo>
                <a:cubicBezTo>
                  <a:pt x="1826096" y="4788587"/>
                  <a:pt x="1827023" y="4790086"/>
                  <a:pt x="1827949" y="4791584"/>
                </a:cubicBezTo>
                <a:cubicBezTo>
                  <a:pt x="1831892" y="4794838"/>
                  <a:pt x="1838337" y="4798789"/>
                  <a:pt x="1847782" y="4803576"/>
                </a:cubicBezTo>
                <a:lnTo>
                  <a:pt x="1896551" y="4817010"/>
                </a:lnTo>
                <a:lnTo>
                  <a:pt x="1890480" y="4817315"/>
                </a:lnTo>
                <a:cubicBezTo>
                  <a:pt x="1839444" y="4815952"/>
                  <a:pt x="1748732" y="4794147"/>
                  <a:pt x="1697597" y="4768865"/>
                </a:cubicBezTo>
                <a:cubicBezTo>
                  <a:pt x="1704246" y="4769226"/>
                  <a:pt x="1702623" y="4769673"/>
                  <a:pt x="1717544" y="4769947"/>
                </a:cubicBezTo>
                <a:cubicBezTo>
                  <a:pt x="1732465" y="4770221"/>
                  <a:pt x="1786034" y="4790454"/>
                  <a:pt x="1787124" y="4770507"/>
                </a:cubicBezTo>
                <a:cubicBezTo>
                  <a:pt x="1787124" y="4770507"/>
                  <a:pt x="1728064" y="4760515"/>
                  <a:pt x="1718634" y="4750000"/>
                </a:cubicBezTo>
                <a:cubicBezTo>
                  <a:pt x="1718999" y="4743352"/>
                  <a:pt x="1727601" y="4735306"/>
                  <a:pt x="1719726" y="4730053"/>
                </a:cubicBezTo>
                <a:cubicBezTo>
                  <a:pt x="1711852" y="4724801"/>
                  <a:pt x="1687182" y="4722285"/>
                  <a:pt x="1671386" y="4718486"/>
                </a:cubicBezTo>
                <a:cubicBezTo>
                  <a:pt x="1655590" y="4714687"/>
                  <a:pt x="1648737" y="4709602"/>
                  <a:pt x="1624951" y="4707256"/>
                </a:cubicBezTo>
                <a:cubicBezTo>
                  <a:pt x="1601166" y="4704910"/>
                  <a:pt x="1528673" y="4704413"/>
                  <a:pt x="1528673" y="4704413"/>
                </a:cubicBezTo>
                <a:cubicBezTo>
                  <a:pt x="1538101" y="4714928"/>
                  <a:pt x="1577911" y="4738575"/>
                  <a:pt x="1587339" y="4749090"/>
                </a:cubicBezTo>
                <a:cubicBezTo>
                  <a:pt x="1615625" y="4780635"/>
                  <a:pt x="1837279" y="4861940"/>
                  <a:pt x="1748061" y="4847093"/>
                </a:cubicBezTo>
                <a:cubicBezTo>
                  <a:pt x="1905458" y="4895650"/>
                  <a:pt x="1891063" y="4938879"/>
                  <a:pt x="2010746" y="4945376"/>
                </a:cubicBezTo>
                <a:cubicBezTo>
                  <a:pt x="2099691" y="4965209"/>
                  <a:pt x="2177395" y="4996821"/>
                  <a:pt x="2269452" y="5011197"/>
                </a:cubicBezTo>
                <a:lnTo>
                  <a:pt x="2335060" y="4973030"/>
                </a:lnTo>
                <a:lnTo>
                  <a:pt x="2403499" y="4991730"/>
                </a:lnTo>
                <a:lnTo>
                  <a:pt x="2407549" y="4992135"/>
                </a:lnTo>
                <a:lnTo>
                  <a:pt x="2404492" y="4996148"/>
                </a:lnTo>
                <a:lnTo>
                  <a:pt x="2409289" y="4995343"/>
                </a:lnTo>
                <a:lnTo>
                  <a:pt x="2402088" y="4999306"/>
                </a:lnTo>
                <a:lnTo>
                  <a:pt x="2388133" y="5017631"/>
                </a:lnTo>
                <a:lnTo>
                  <a:pt x="2393715" y="5021742"/>
                </a:lnTo>
                <a:cubicBezTo>
                  <a:pt x="2400106" y="5023772"/>
                  <a:pt x="2409882" y="5025425"/>
                  <a:pt x="2423718" y="5026627"/>
                </a:cubicBezTo>
                <a:cubicBezTo>
                  <a:pt x="2563296" y="5000142"/>
                  <a:pt x="2806336" y="5016966"/>
                  <a:pt x="2897797" y="4951980"/>
                </a:cubicBezTo>
                <a:cubicBezTo>
                  <a:pt x="3032546" y="4980846"/>
                  <a:pt x="3193782" y="4951953"/>
                  <a:pt x="3352618" y="4901400"/>
                </a:cubicBezTo>
                <a:cubicBezTo>
                  <a:pt x="3364647" y="4911026"/>
                  <a:pt x="3364647" y="4911026"/>
                  <a:pt x="3364647" y="4911026"/>
                </a:cubicBezTo>
                <a:cubicBezTo>
                  <a:pt x="3364647" y="4911026"/>
                  <a:pt x="3374276" y="4898992"/>
                  <a:pt x="3374276" y="4898992"/>
                </a:cubicBezTo>
                <a:cubicBezTo>
                  <a:pt x="3386306" y="4908617"/>
                  <a:pt x="3417592" y="4894175"/>
                  <a:pt x="3417592" y="4894175"/>
                </a:cubicBezTo>
                <a:cubicBezTo>
                  <a:pt x="3439251" y="4891767"/>
                  <a:pt x="3427222" y="4882140"/>
                  <a:pt x="3405564" y="4884550"/>
                </a:cubicBezTo>
                <a:lnTo>
                  <a:pt x="3399718" y="4881102"/>
                </a:lnTo>
                <a:lnTo>
                  <a:pt x="3421584" y="4873004"/>
                </a:lnTo>
                <a:cubicBezTo>
                  <a:pt x="3464225" y="4863637"/>
                  <a:pt x="3515661" y="4864083"/>
                  <a:pt x="3521084" y="4838814"/>
                </a:cubicBezTo>
                <a:close/>
                <a:moveTo>
                  <a:pt x="3949421" y="430710"/>
                </a:moveTo>
                <a:cubicBezTo>
                  <a:pt x="3887759" y="402245"/>
                  <a:pt x="3854556" y="373780"/>
                  <a:pt x="3797637" y="340572"/>
                </a:cubicBezTo>
                <a:lnTo>
                  <a:pt x="3790066" y="339743"/>
                </a:lnTo>
                <a:lnTo>
                  <a:pt x="3841497" y="378090"/>
                </a:lnTo>
                <a:cubicBezTo>
                  <a:pt x="3859395" y="389526"/>
                  <a:pt x="3878176" y="399868"/>
                  <a:pt x="3898244" y="409898"/>
                </a:cubicBezTo>
                <a:lnTo>
                  <a:pt x="3955847" y="436642"/>
                </a:lnTo>
                <a:close/>
                <a:moveTo>
                  <a:pt x="4420781" y="698159"/>
                </a:moveTo>
                <a:cubicBezTo>
                  <a:pt x="4429674" y="703496"/>
                  <a:pt x="4440347" y="712985"/>
                  <a:pt x="4452205" y="724845"/>
                </a:cubicBezTo>
                <a:cubicBezTo>
                  <a:pt x="4475921" y="748566"/>
                  <a:pt x="4504380" y="777030"/>
                  <a:pt x="4528097" y="800751"/>
                </a:cubicBezTo>
                <a:cubicBezTo>
                  <a:pt x="4532840" y="814983"/>
                  <a:pt x="4509124" y="786518"/>
                  <a:pt x="4509124" y="791262"/>
                </a:cubicBezTo>
                <a:cubicBezTo>
                  <a:pt x="4509124" y="791262"/>
                  <a:pt x="4513867" y="796007"/>
                  <a:pt x="4513867" y="796007"/>
                </a:cubicBezTo>
                <a:cubicBezTo>
                  <a:pt x="4518610" y="800751"/>
                  <a:pt x="4523353" y="800751"/>
                  <a:pt x="4518610" y="805495"/>
                </a:cubicBezTo>
                <a:cubicBezTo>
                  <a:pt x="4518610" y="805495"/>
                  <a:pt x="4518610" y="805495"/>
                  <a:pt x="4513867" y="800751"/>
                </a:cubicBezTo>
                <a:cubicBezTo>
                  <a:pt x="4513867" y="800751"/>
                  <a:pt x="4513867" y="800751"/>
                  <a:pt x="4509124" y="800751"/>
                </a:cubicBezTo>
                <a:cubicBezTo>
                  <a:pt x="4523354" y="814983"/>
                  <a:pt x="4537583" y="829215"/>
                  <a:pt x="4532840" y="833960"/>
                </a:cubicBezTo>
                <a:cubicBezTo>
                  <a:pt x="4518610" y="829215"/>
                  <a:pt x="4494894" y="805495"/>
                  <a:pt x="4485408" y="800751"/>
                </a:cubicBezTo>
                <a:cubicBezTo>
                  <a:pt x="4485408" y="800751"/>
                  <a:pt x="4485408" y="800751"/>
                  <a:pt x="4490151" y="805495"/>
                </a:cubicBezTo>
                <a:cubicBezTo>
                  <a:pt x="4494894" y="810239"/>
                  <a:pt x="4494894" y="810239"/>
                  <a:pt x="4499637" y="814983"/>
                </a:cubicBezTo>
                <a:lnTo>
                  <a:pt x="4499285" y="814983"/>
                </a:lnTo>
                <a:lnTo>
                  <a:pt x="4598469" y="907950"/>
                </a:lnTo>
                <a:cubicBezTo>
                  <a:pt x="4690471" y="996015"/>
                  <a:pt x="4764589" y="1099422"/>
                  <a:pt x="4848151" y="1191539"/>
                </a:cubicBezTo>
                <a:cubicBezTo>
                  <a:pt x="4936663" y="1289814"/>
                  <a:pt x="5020712" y="1387387"/>
                  <a:pt x="5102178" y="1486841"/>
                </a:cubicBezTo>
                <a:cubicBezTo>
                  <a:pt x="5146028" y="1540690"/>
                  <a:pt x="5175701" y="1589753"/>
                  <a:pt x="5201678" y="1652894"/>
                </a:cubicBezTo>
                <a:cubicBezTo>
                  <a:pt x="5200769" y="1661226"/>
                  <a:pt x="5210679" y="1667494"/>
                  <a:pt x="5203719" y="1675815"/>
                </a:cubicBezTo>
                <a:cubicBezTo>
                  <a:pt x="5196760" y="1684135"/>
                  <a:pt x="5189725" y="1679261"/>
                  <a:pt x="5182593" y="1673297"/>
                </a:cubicBezTo>
                <a:cubicBezTo>
                  <a:pt x="5175461" y="1667331"/>
                  <a:pt x="5170209" y="1663949"/>
                  <a:pt x="5161283" y="1662544"/>
                </a:cubicBezTo>
                <a:cubicBezTo>
                  <a:pt x="5137607" y="1643751"/>
                  <a:pt x="5114428" y="1624364"/>
                  <a:pt x="5090752" y="1605569"/>
                </a:cubicBezTo>
                <a:cubicBezTo>
                  <a:pt x="5097748" y="1645513"/>
                  <a:pt x="5106437" y="1685168"/>
                  <a:pt x="5116039" y="1724656"/>
                </a:cubicBezTo>
                <a:lnTo>
                  <a:pt x="5124305" y="1756382"/>
                </a:lnTo>
                <a:lnTo>
                  <a:pt x="5139976" y="1788120"/>
                </a:lnTo>
                <a:cubicBezTo>
                  <a:pt x="5148276" y="1805317"/>
                  <a:pt x="5156577" y="1823108"/>
                  <a:pt x="5163692" y="1839712"/>
                </a:cubicBezTo>
                <a:cubicBezTo>
                  <a:pt x="5177921" y="1872921"/>
                  <a:pt x="5187408" y="1910874"/>
                  <a:pt x="5187408" y="1929850"/>
                </a:cubicBezTo>
                <a:cubicBezTo>
                  <a:pt x="5177921" y="1925106"/>
                  <a:pt x="5168435" y="1906129"/>
                  <a:pt x="5158948" y="1882409"/>
                </a:cubicBezTo>
                <a:cubicBezTo>
                  <a:pt x="5156577" y="1870548"/>
                  <a:pt x="5153019" y="1858688"/>
                  <a:pt x="5148869" y="1848607"/>
                </a:cubicBezTo>
                <a:lnTo>
                  <a:pt x="5147842" y="1846866"/>
                </a:lnTo>
                <a:lnTo>
                  <a:pt x="5206063" y="2078796"/>
                </a:lnTo>
                <a:cubicBezTo>
                  <a:pt x="5213734" y="2115516"/>
                  <a:pt x="5244056" y="2134817"/>
                  <a:pt x="5244682" y="2172715"/>
                </a:cubicBezTo>
                <a:cubicBezTo>
                  <a:pt x="5254763" y="2193269"/>
                  <a:pt x="5265936" y="2213725"/>
                  <a:pt x="5275424" y="2233783"/>
                </a:cubicBezTo>
                <a:cubicBezTo>
                  <a:pt x="5280264" y="2244903"/>
                  <a:pt x="5282231" y="2254628"/>
                  <a:pt x="5281021" y="2265737"/>
                </a:cubicBezTo>
                <a:cubicBezTo>
                  <a:pt x="5280415" y="2271291"/>
                  <a:pt x="5280404" y="2277343"/>
                  <a:pt x="5279799" y="2282898"/>
                </a:cubicBezTo>
                <a:cubicBezTo>
                  <a:pt x="5273834" y="2290030"/>
                  <a:pt x="5262920" y="2291002"/>
                  <a:pt x="5258467" y="2284248"/>
                </a:cubicBezTo>
                <a:cubicBezTo>
                  <a:pt x="5251541" y="2274413"/>
                  <a:pt x="5241739" y="2263186"/>
                  <a:pt x="5230242" y="2257609"/>
                </a:cubicBezTo>
                <a:cubicBezTo>
                  <a:pt x="5229259" y="2252746"/>
                  <a:pt x="5228275" y="2247884"/>
                  <a:pt x="5226698" y="2242524"/>
                </a:cubicBezTo>
                <a:cubicBezTo>
                  <a:pt x="5216141" y="2210460"/>
                  <a:pt x="5205585" y="2178398"/>
                  <a:pt x="5196118" y="2146238"/>
                </a:cubicBezTo>
                <a:cubicBezTo>
                  <a:pt x="5183984" y="2108816"/>
                  <a:pt x="5171656" y="2069209"/>
                  <a:pt x="5144133" y="2038108"/>
                </a:cubicBezTo>
                <a:cubicBezTo>
                  <a:pt x="5143214" y="2052491"/>
                  <a:pt x="5133249" y="2076481"/>
                  <a:pt x="5143364" y="2078880"/>
                </a:cubicBezTo>
                <a:cubicBezTo>
                  <a:pt x="5168553" y="2083787"/>
                  <a:pt x="5162069" y="2103616"/>
                  <a:pt x="5170974" y="2117125"/>
                </a:cubicBezTo>
                <a:cubicBezTo>
                  <a:pt x="5157011" y="2102417"/>
                  <a:pt x="5141407" y="2118659"/>
                  <a:pt x="5127629" y="2112185"/>
                </a:cubicBezTo>
                <a:cubicBezTo>
                  <a:pt x="5143546" y="2142670"/>
                  <a:pt x="5157875" y="2173847"/>
                  <a:pt x="5164260" y="2208481"/>
                </a:cubicBezTo>
                <a:cubicBezTo>
                  <a:pt x="5168484" y="2231208"/>
                  <a:pt x="5177377" y="2250767"/>
                  <a:pt x="5189944" y="2268349"/>
                </a:cubicBezTo>
                <a:cubicBezTo>
                  <a:pt x="5178305" y="2285888"/>
                  <a:pt x="5188776" y="2310808"/>
                  <a:pt x="5190623" y="2331545"/>
                </a:cubicBezTo>
                <a:cubicBezTo>
                  <a:pt x="5211218" y="2408368"/>
                  <a:pt x="5224475" y="2483094"/>
                  <a:pt x="5226018" y="2562164"/>
                </a:cubicBezTo>
                <a:cubicBezTo>
                  <a:pt x="5226579" y="2580817"/>
                  <a:pt x="5230414" y="2599176"/>
                  <a:pt x="5241696" y="2614673"/>
                </a:cubicBezTo>
                <a:cubicBezTo>
                  <a:pt x="5262939" y="2661736"/>
                  <a:pt x="5263057" y="2706279"/>
                  <a:pt x="5260386" y="2756572"/>
                </a:cubicBezTo>
                <a:cubicBezTo>
                  <a:pt x="5238684" y="2852564"/>
                  <a:pt x="5209850" y="2942591"/>
                  <a:pt x="5209371" y="3042193"/>
                </a:cubicBezTo>
                <a:cubicBezTo>
                  <a:pt x="5206572" y="3053994"/>
                  <a:pt x="5197927" y="3061914"/>
                  <a:pt x="5193345" y="3072224"/>
                </a:cubicBezTo>
                <a:cubicBezTo>
                  <a:pt x="5186472" y="3087687"/>
                  <a:pt x="5184158" y="3104945"/>
                  <a:pt x="5176194" y="3120506"/>
                </a:cubicBezTo>
                <a:cubicBezTo>
                  <a:pt x="5165372" y="3233680"/>
                  <a:pt x="5144070" y="3327986"/>
                  <a:pt x="5074852" y="3421611"/>
                </a:cubicBezTo>
                <a:cubicBezTo>
                  <a:pt x="5071373" y="3425770"/>
                  <a:pt x="5074928" y="3434805"/>
                  <a:pt x="5062338" y="3429326"/>
                </a:cubicBezTo>
                <a:cubicBezTo>
                  <a:pt x="5034188" y="3415882"/>
                  <a:pt x="5035550" y="3431162"/>
                  <a:pt x="5039460" y="3462718"/>
                </a:cubicBezTo>
                <a:cubicBezTo>
                  <a:pt x="5041319" y="3477403"/>
                  <a:pt x="5034640" y="3495049"/>
                  <a:pt x="5016279" y="3498885"/>
                </a:cubicBezTo>
                <a:cubicBezTo>
                  <a:pt x="5007451" y="3498571"/>
                  <a:pt x="5004080" y="3497772"/>
                  <a:pt x="4994062" y="3496464"/>
                </a:cubicBezTo>
                <a:cubicBezTo>
                  <a:pt x="4976210" y="3493654"/>
                  <a:pt x="4964420" y="3484803"/>
                  <a:pt x="4960604" y="3509895"/>
                </a:cubicBezTo>
                <a:cubicBezTo>
                  <a:pt x="4964938" y="3527660"/>
                  <a:pt x="4958162" y="3544216"/>
                  <a:pt x="4960906" y="3562674"/>
                </a:cubicBezTo>
                <a:cubicBezTo>
                  <a:pt x="4962958" y="3579542"/>
                  <a:pt x="4962234" y="3596108"/>
                  <a:pt x="4962103" y="3613171"/>
                </a:cubicBezTo>
                <a:cubicBezTo>
                  <a:pt x="4965658" y="3622205"/>
                  <a:pt x="4968025" y="3630246"/>
                  <a:pt x="4967214" y="3639668"/>
                </a:cubicBezTo>
                <a:cubicBezTo>
                  <a:pt x="4974843" y="3645039"/>
                  <a:pt x="4971386" y="3637097"/>
                  <a:pt x="4976745" y="3635519"/>
                </a:cubicBezTo>
                <a:cubicBezTo>
                  <a:pt x="4982408" y="3631165"/>
                  <a:pt x="4990048" y="3630484"/>
                  <a:pt x="4996597" y="3629901"/>
                </a:cubicBezTo>
                <a:cubicBezTo>
                  <a:pt x="5013466" y="3627848"/>
                  <a:pt x="5008581" y="3640934"/>
                  <a:pt x="5017593" y="3649483"/>
                </a:cubicBezTo>
                <a:cubicBezTo>
                  <a:pt x="5026573" y="3676185"/>
                  <a:pt x="5025740" y="3697711"/>
                  <a:pt x="5006158" y="3718708"/>
                </a:cubicBezTo>
                <a:cubicBezTo>
                  <a:pt x="4981486" y="3756659"/>
                  <a:pt x="4970105" y="3795626"/>
                  <a:pt x="4958022" y="3839056"/>
                </a:cubicBezTo>
                <a:cubicBezTo>
                  <a:pt x="4953429" y="3855417"/>
                  <a:pt x="4949139" y="3869000"/>
                  <a:pt x="4963900" y="3880336"/>
                </a:cubicBezTo>
                <a:cubicBezTo>
                  <a:pt x="4978661" y="3891674"/>
                  <a:pt x="4990581" y="3883461"/>
                  <a:pt x="5004380" y="3877831"/>
                </a:cubicBezTo>
                <a:cubicBezTo>
                  <a:pt x="5029397" y="3868452"/>
                  <a:pt x="5050654" y="3853908"/>
                  <a:pt x="5073196" y="3841448"/>
                </a:cubicBezTo>
                <a:cubicBezTo>
                  <a:pt x="5058833" y="3883982"/>
                  <a:pt x="5026047" y="3911105"/>
                  <a:pt x="4988612" y="3929290"/>
                </a:cubicBezTo>
                <a:cubicBezTo>
                  <a:pt x="4898162" y="3969800"/>
                  <a:pt x="4862337" y="4030748"/>
                  <a:pt x="4813284" y="4109924"/>
                </a:cubicBezTo>
                <a:cubicBezTo>
                  <a:pt x="4808410" y="4116959"/>
                  <a:pt x="4810668" y="4129959"/>
                  <a:pt x="4815423" y="4133936"/>
                </a:cubicBezTo>
                <a:cubicBezTo>
                  <a:pt x="4867422" y="4180459"/>
                  <a:pt x="4829166" y="4214120"/>
                  <a:pt x="4790133" y="4239049"/>
                </a:cubicBezTo>
                <a:cubicBezTo>
                  <a:pt x="4683461" y="4307405"/>
                  <a:pt x="4600985" y="4381859"/>
                  <a:pt x="4495415" y="4444068"/>
                </a:cubicBezTo>
                <a:cubicBezTo>
                  <a:pt x="4389846" y="4506277"/>
                  <a:pt x="4297461" y="4574461"/>
                  <a:pt x="4223174" y="4672937"/>
                </a:cubicBezTo>
                <a:cubicBezTo>
                  <a:pt x="4218700" y="4678286"/>
                  <a:pt x="4210757" y="4681744"/>
                  <a:pt x="4205592" y="4685505"/>
                </a:cubicBezTo>
                <a:cubicBezTo>
                  <a:pt x="4164884" y="4703982"/>
                  <a:pt x="4152218" y="4740864"/>
                  <a:pt x="4122500" y="4771564"/>
                </a:cubicBezTo>
                <a:cubicBezTo>
                  <a:pt x="4005896" y="4845757"/>
                  <a:pt x="3880303" y="4899298"/>
                  <a:pt x="3757077" y="4960880"/>
                </a:cubicBezTo>
                <a:cubicBezTo>
                  <a:pt x="3715472" y="4981637"/>
                  <a:pt x="3675260" y="4999521"/>
                  <a:pt x="3632964" y="5018690"/>
                </a:cubicBezTo>
                <a:cubicBezTo>
                  <a:pt x="3424561" y="5112061"/>
                  <a:pt x="3221041" y="5192345"/>
                  <a:pt x="2993102" y="5226950"/>
                </a:cubicBezTo>
                <a:cubicBezTo>
                  <a:pt x="2948644" y="5234212"/>
                  <a:pt x="2902685" y="5249306"/>
                  <a:pt x="2858021" y="5260436"/>
                </a:cubicBezTo>
                <a:cubicBezTo>
                  <a:pt x="2828444" y="5268020"/>
                  <a:pt x="2798272" y="5275109"/>
                  <a:pt x="2771656" y="5291231"/>
                </a:cubicBezTo>
                <a:cubicBezTo>
                  <a:pt x="2680418" y="5273506"/>
                  <a:pt x="2588370" y="5265203"/>
                  <a:pt x="2496128" y="5254718"/>
                </a:cubicBezTo>
                <a:cubicBezTo>
                  <a:pt x="2427789" y="5247054"/>
                  <a:pt x="2361318" y="5248025"/>
                  <a:pt x="2292752" y="5256333"/>
                </a:cubicBezTo>
                <a:cubicBezTo>
                  <a:pt x="2246512" y="5262101"/>
                  <a:pt x="2208430" y="5254493"/>
                  <a:pt x="2166404" y="5233484"/>
                </a:cubicBezTo>
                <a:cubicBezTo>
                  <a:pt x="2106539" y="5203613"/>
                  <a:pt x="2040285" y="5194663"/>
                  <a:pt x="1976139" y="5172325"/>
                </a:cubicBezTo>
                <a:cubicBezTo>
                  <a:pt x="1801250" y="5110895"/>
                  <a:pt x="1620386" y="5062650"/>
                  <a:pt x="1448492" y="4991603"/>
                </a:cubicBezTo>
                <a:cubicBezTo>
                  <a:pt x="1424815" y="4972810"/>
                  <a:pt x="1397443" y="4968098"/>
                  <a:pt x="1368288" y="4961894"/>
                </a:cubicBezTo>
                <a:cubicBezTo>
                  <a:pt x="1341727" y="4947758"/>
                  <a:pt x="1315068" y="4932532"/>
                  <a:pt x="1287911" y="4917899"/>
                </a:cubicBezTo>
                <a:cubicBezTo>
                  <a:pt x="1275517" y="4914602"/>
                  <a:pt x="1266213" y="4902780"/>
                  <a:pt x="1271789" y="4891282"/>
                </a:cubicBezTo>
                <a:cubicBezTo>
                  <a:pt x="1281050" y="4871755"/>
                  <a:pt x="1299670" y="4889349"/>
                  <a:pt x="1313481" y="4877667"/>
                </a:cubicBezTo>
                <a:cubicBezTo>
                  <a:pt x="1314572" y="4877571"/>
                  <a:pt x="1316257" y="4877970"/>
                  <a:pt x="1317349" y="4877873"/>
                </a:cubicBezTo>
                <a:cubicBezTo>
                  <a:pt x="1331430" y="4881569"/>
                  <a:pt x="1344916" y="4884768"/>
                  <a:pt x="1358596" y="4890150"/>
                </a:cubicBezTo>
                <a:cubicBezTo>
                  <a:pt x="1367826" y="4888778"/>
                  <a:pt x="1375260" y="4891966"/>
                  <a:pt x="1380803" y="4898624"/>
                </a:cubicBezTo>
                <a:cubicBezTo>
                  <a:pt x="1390129" y="4898342"/>
                  <a:pt x="1400633" y="4905108"/>
                  <a:pt x="1406209" y="4893610"/>
                </a:cubicBezTo>
                <a:cubicBezTo>
                  <a:pt x="1412283" y="4881518"/>
                  <a:pt x="1402374" y="4875250"/>
                  <a:pt x="1395642" y="4867599"/>
                </a:cubicBezTo>
                <a:cubicBezTo>
                  <a:pt x="1393167" y="4864519"/>
                  <a:pt x="1389699" y="4862628"/>
                  <a:pt x="1386326" y="4861828"/>
                </a:cubicBezTo>
                <a:cubicBezTo>
                  <a:pt x="1383949" y="4859839"/>
                  <a:pt x="1380978" y="4857354"/>
                  <a:pt x="1378600" y="4855366"/>
                </a:cubicBezTo>
                <a:cubicBezTo>
                  <a:pt x="1373954" y="4846429"/>
                  <a:pt x="1359776" y="4841640"/>
                  <a:pt x="1365158" y="4827960"/>
                </a:cubicBezTo>
                <a:cubicBezTo>
                  <a:pt x="1343762" y="4810064"/>
                  <a:pt x="1317190" y="4801980"/>
                  <a:pt x="1291114" y="4793302"/>
                </a:cubicBezTo>
                <a:cubicBezTo>
                  <a:pt x="1276936" y="4788514"/>
                  <a:pt x="1262261" y="4784320"/>
                  <a:pt x="1249856" y="4787076"/>
                </a:cubicBezTo>
                <a:cubicBezTo>
                  <a:pt x="1185559" y="4738348"/>
                  <a:pt x="1123252" y="4687243"/>
                  <a:pt x="1062338" y="4633263"/>
                </a:cubicBezTo>
                <a:cubicBezTo>
                  <a:pt x="978743" y="4559302"/>
                  <a:pt x="905575" y="4478910"/>
                  <a:pt x="829533" y="4397126"/>
                </a:cubicBezTo>
                <a:cubicBezTo>
                  <a:pt x="765670" y="4328557"/>
                  <a:pt x="688634" y="4247962"/>
                  <a:pt x="642256" y="4165735"/>
                </a:cubicBezTo>
                <a:cubicBezTo>
                  <a:pt x="607646" y="4104461"/>
                  <a:pt x="585202" y="4062456"/>
                  <a:pt x="538671" y="4009395"/>
                </a:cubicBezTo>
                <a:cubicBezTo>
                  <a:pt x="520852" y="3988431"/>
                  <a:pt x="504805" y="3975009"/>
                  <a:pt x="481237" y="3951256"/>
                </a:cubicBezTo>
                <a:cubicBezTo>
                  <a:pt x="458167" y="3926908"/>
                  <a:pt x="484255" y="3873979"/>
                  <a:pt x="462965" y="3906679"/>
                </a:cubicBezTo>
                <a:cubicBezTo>
                  <a:pt x="441081" y="3938881"/>
                  <a:pt x="451897" y="3992373"/>
                  <a:pt x="470396" y="4020978"/>
                </a:cubicBezTo>
                <a:cubicBezTo>
                  <a:pt x="526683" y="4109473"/>
                  <a:pt x="569918" y="4174928"/>
                  <a:pt x="650153" y="4242038"/>
                </a:cubicBezTo>
                <a:cubicBezTo>
                  <a:pt x="669874" y="4253482"/>
                  <a:pt x="686341" y="4308671"/>
                  <a:pt x="703760" y="4331322"/>
                </a:cubicBezTo>
                <a:cubicBezTo>
                  <a:pt x="698303" y="4331808"/>
                  <a:pt x="692554" y="4329019"/>
                  <a:pt x="687206" y="4324546"/>
                </a:cubicBezTo>
                <a:cubicBezTo>
                  <a:pt x="682645" y="4322752"/>
                  <a:pt x="676399" y="4320558"/>
                  <a:pt x="671439" y="4320450"/>
                </a:cubicBezTo>
                <a:cubicBezTo>
                  <a:pt x="634135" y="4321572"/>
                  <a:pt x="589000" y="4210081"/>
                  <a:pt x="558776" y="4191872"/>
                </a:cubicBezTo>
                <a:cubicBezTo>
                  <a:pt x="582030" y="4224455"/>
                  <a:pt x="626592" y="4323344"/>
                  <a:pt x="649350" y="4356521"/>
                </a:cubicBezTo>
                <a:cubicBezTo>
                  <a:pt x="669957" y="4371737"/>
                  <a:pt x="687084" y="4391113"/>
                  <a:pt x="699446" y="4412564"/>
                </a:cubicBezTo>
                <a:cubicBezTo>
                  <a:pt x="709237" y="4429844"/>
                  <a:pt x="726969" y="4443665"/>
                  <a:pt x="712153" y="4462587"/>
                </a:cubicBezTo>
                <a:cubicBezTo>
                  <a:pt x="701216" y="4475662"/>
                  <a:pt x="641352" y="4390236"/>
                  <a:pt x="625391" y="4383957"/>
                </a:cubicBezTo>
                <a:cubicBezTo>
                  <a:pt x="570571" y="4361338"/>
                  <a:pt x="474087" y="4173564"/>
                  <a:pt x="456085" y="4144364"/>
                </a:cubicBezTo>
                <a:cubicBezTo>
                  <a:pt x="430270" y="4101559"/>
                  <a:pt x="379540" y="3902559"/>
                  <a:pt x="356005" y="3860651"/>
                </a:cubicBezTo>
                <a:cubicBezTo>
                  <a:pt x="295094" y="3751116"/>
                  <a:pt x="333551" y="3824697"/>
                  <a:pt x="303708" y="3705794"/>
                </a:cubicBezTo>
                <a:cubicBezTo>
                  <a:pt x="308031" y="3674057"/>
                  <a:pt x="275324" y="3547707"/>
                  <a:pt x="275141" y="3539473"/>
                </a:cubicBezTo>
                <a:cubicBezTo>
                  <a:pt x="276827" y="3539872"/>
                  <a:pt x="281863" y="3497620"/>
                  <a:pt x="286759" y="3478482"/>
                </a:cubicBezTo>
                <a:cubicBezTo>
                  <a:pt x="290791" y="3443469"/>
                  <a:pt x="288566" y="3412314"/>
                  <a:pt x="291010" y="3377994"/>
                </a:cubicBezTo>
                <a:cubicBezTo>
                  <a:pt x="288740" y="3371045"/>
                  <a:pt x="289746" y="3363805"/>
                  <a:pt x="292837" y="3355279"/>
                </a:cubicBezTo>
                <a:cubicBezTo>
                  <a:pt x="291065" y="3347736"/>
                  <a:pt x="293270" y="3335438"/>
                  <a:pt x="286224" y="3336616"/>
                </a:cubicBezTo>
                <a:cubicBezTo>
                  <a:pt x="279178" y="3337794"/>
                  <a:pt x="276973" y="3350092"/>
                  <a:pt x="273386" y="3359212"/>
                </a:cubicBezTo>
                <a:cubicBezTo>
                  <a:pt x="272585" y="3362583"/>
                  <a:pt x="271786" y="3365955"/>
                  <a:pt x="271580" y="3369823"/>
                </a:cubicBezTo>
                <a:cubicBezTo>
                  <a:pt x="270186" y="3372698"/>
                  <a:pt x="269386" y="3376070"/>
                  <a:pt x="268587" y="3379441"/>
                </a:cubicBezTo>
                <a:cubicBezTo>
                  <a:pt x="263907" y="3388659"/>
                  <a:pt x="263485" y="3402447"/>
                  <a:pt x="254948" y="3405409"/>
                </a:cubicBezTo>
                <a:cubicBezTo>
                  <a:pt x="249155" y="3426826"/>
                  <a:pt x="247134" y="3447358"/>
                  <a:pt x="246203" y="3467793"/>
                </a:cubicBezTo>
                <a:cubicBezTo>
                  <a:pt x="224658" y="3423508"/>
                  <a:pt x="206882" y="3378336"/>
                  <a:pt x="199136" y="3328422"/>
                </a:cubicBezTo>
                <a:cubicBezTo>
                  <a:pt x="196974" y="3316514"/>
                  <a:pt x="198391" y="3301536"/>
                  <a:pt x="195636" y="3289130"/>
                </a:cubicBezTo>
                <a:cubicBezTo>
                  <a:pt x="194749" y="3285359"/>
                  <a:pt x="193270" y="3281090"/>
                  <a:pt x="191292" y="3277416"/>
                </a:cubicBezTo>
                <a:cubicBezTo>
                  <a:pt x="179222" y="3259239"/>
                  <a:pt x="240703" y="3165204"/>
                  <a:pt x="224352" y="3154560"/>
                </a:cubicBezTo>
                <a:cubicBezTo>
                  <a:pt x="215631" y="3149286"/>
                  <a:pt x="242781" y="3058859"/>
                  <a:pt x="235054" y="3052396"/>
                </a:cubicBezTo>
                <a:cubicBezTo>
                  <a:pt x="221287" y="3039872"/>
                  <a:pt x="209400" y="3029930"/>
                  <a:pt x="214047" y="3038867"/>
                </a:cubicBezTo>
                <a:cubicBezTo>
                  <a:pt x="217406" y="3101273"/>
                  <a:pt x="199972" y="3195785"/>
                  <a:pt x="142718" y="3256990"/>
                </a:cubicBezTo>
                <a:cubicBezTo>
                  <a:pt x="109423" y="3290759"/>
                  <a:pt x="99896" y="3128241"/>
                  <a:pt x="107388" y="3045617"/>
                </a:cubicBezTo>
                <a:cubicBezTo>
                  <a:pt x="116782" y="2953471"/>
                  <a:pt x="34772" y="2934374"/>
                  <a:pt x="65445" y="2815581"/>
                </a:cubicBezTo>
                <a:cubicBezTo>
                  <a:pt x="81332" y="2753109"/>
                  <a:pt x="78959" y="2640010"/>
                  <a:pt x="75319" y="2568277"/>
                </a:cubicBezTo>
                <a:cubicBezTo>
                  <a:pt x="71095" y="2545552"/>
                  <a:pt x="70423" y="2587415"/>
                  <a:pt x="61324" y="2571724"/>
                </a:cubicBezTo>
                <a:cubicBezTo>
                  <a:pt x="61628" y="2568947"/>
                  <a:pt x="62524" y="2566667"/>
                  <a:pt x="63324" y="2563296"/>
                </a:cubicBezTo>
                <a:cubicBezTo>
                  <a:pt x="69042" y="2528682"/>
                  <a:pt x="69594" y="2497831"/>
                  <a:pt x="73226" y="2464504"/>
                </a:cubicBezTo>
                <a:cubicBezTo>
                  <a:pt x="72048" y="2457458"/>
                  <a:pt x="73053" y="2450218"/>
                  <a:pt x="76144" y="2441692"/>
                </a:cubicBezTo>
                <a:cubicBezTo>
                  <a:pt x="76058" y="2434549"/>
                  <a:pt x="78263" y="2422251"/>
                  <a:pt x="72903" y="2423829"/>
                </a:cubicBezTo>
                <a:cubicBezTo>
                  <a:pt x="67543" y="2425406"/>
                  <a:pt x="64743" y="2437207"/>
                  <a:pt x="61750" y="2446825"/>
                </a:cubicBezTo>
                <a:cubicBezTo>
                  <a:pt x="60950" y="2450196"/>
                  <a:pt x="60151" y="2453568"/>
                  <a:pt x="59945" y="2457437"/>
                </a:cubicBezTo>
                <a:cubicBezTo>
                  <a:pt x="59145" y="2460808"/>
                  <a:pt x="58346" y="2464180"/>
                  <a:pt x="57546" y="2467551"/>
                </a:cubicBezTo>
                <a:cubicBezTo>
                  <a:pt x="53958" y="2476671"/>
                  <a:pt x="52445" y="2490558"/>
                  <a:pt x="45593" y="2493918"/>
                </a:cubicBezTo>
                <a:cubicBezTo>
                  <a:pt x="38201" y="2522079"/>
                  <a:pt x="36071" y="2547571"/>
                  <a:pt x="33445" y="2573658"/>
                </a:cubicBezTo>
                <a:cubicBezTo>
                  <a:pt x="32331" y="2585859"/>
                  <a:pt x="31217" y="2598059"/>
                  <a:pt x="31995" y="2606790"/>
                </a:cubicBezTo>
                <a:cubicBezTo>
                  <a:pt x="28613" y="2612042"/>
                  <a:pt x="23446" y="2615802"/>
                  <a:pt x="15905" y="2617574"/>
                </a:cubicBezTo>
                <a:cubicBezTo>
                  <a:pt x="13127" y="2617272"/>
                  <a:pt x="11441" y="2616872"/>
                  <a:pt x="9453" y="2619249"/>
                </a:cubicBezTo>
                <a:cubicBezTo>
                  <a:pt x="-26868" y="2625235"/>
                  <a:pt x="51062" y="2104544"/>
                  <a:pt x="81429" y="2099639"/>
                </a:cubicBezTo>
                <a:cubicBezTo>
                  <a:pt x="103161" y="2096603"/>
                  <a:pt x="110823" y="2083819"/>
                  <a:pt x="113244" y="2061601"/>
                </a:cubicBezTo>
                <a:cubicBezTo>
                  <a:pt x="118789" y="2012703"/>
                  <a:pt x="127632" y="1895853"/>
                  <a:pt x="163706" y="1862387"/>
                </a:cubicBezTo>
                <a:cubicBezTo>
                  <a:pt x="223131" y="1807040"/>
                  <a:pt x="251121" y="1744591"/>
                  <a:pt x="271700" y="1666850"/>
                </a:cubicBezTo>
                <a:cubicBezTo>
                  <a:pt x="287478" y="1609339"/>
                  <a:pt x="318127" y="1558204"/>
                  <a:pt x="344118" y="1504185"/>
                </a:cubicBezTo>
                <a:cubicBezTo>
                  <a:pt x="352591" y="1481978"/>
                  <a:pt x="372951" y="1469713"/>
                  <a:pt x="381424" y="1447506"/>
                </a:cubicBezTo>
                <a:cubicBezTo>
                  <a:pt x="375352" y="1404043"/>
                  <a:pt x="393367" y="1371635"/>
                  <a:pt x="411393" y="1333176"/>
                </a:cubicBezTo>
                <a:cubicBezTo>
                  <a:pt x="415330" y="1241517"/>
                  <a:pt x="449069" y="1181857"/>
                  <a:pt x="519809" y="1123849"/>
                </a:cubicBezTo>
                <a:cubicBezTo>
                  <a:pt x="561836" y="1089303"/>
                  <a:pt x="603258" y="1060311"/>
                  <a:pt x="641611" y="1027741"/>
                </a:cubicBezTo>
                <a:cubicBezTo>
                  <a:pt x="640811" y="1031113"/>
                  <a:pt x="638920" y="1034582"/>
                  <a:pt x="636434" y="1037554"/>
                </a:cubicBezTo>
                <a:cubicBezTo>
                  <a:pt x="619629" y="1058852"/>
                  <a:pt x="621465" y="1085642"/>
                  <a:pt x="617055" y="1110237"/>
                </a:cubicBezTo>
                <a:cubicBezTo>
                  <a:pt x="623009" y="1109156"/>
                  <a:pt x="628964" y="1108076"/>
                  <a:pt x="635416" y="1106401"/>
                </a:cubicBezTo>
                <a:cubicBezTo>
                  <a:pt x="663405" y="1099507"/>
                  <a:pt x="689924" y="1082294"/>
                  <a:pt x="698299" y="1058996"/>
                </a:cubicBezTo>
                <a:cubicBezTo>
                  <a:pt x="709366" y="1028857"/>
                  <a:pt x="715775" y="995833"/>
                  <a:pt x="724562" y="964798"/>
                </a:cubicBezTo>
                <a:cubicBezTo>
                  <a:pt x="725665" y="958649"/>
                  <a:pt x="726864" y="953591"/>
                  <a:pt x="730841" y="948836"/>
                </a:cubicBezTo>
                <a:lnTo>
                  <a:pt x="731338" y="948243"/>
                </a:lnTo>
                <a:cubicBezTo>
                  <a:pt x="733035" y="942591"/>
                  <a:pt x="730561" y="939511"/>
                  <a:pt x="728183" y="937522"/>
                </a:cubicBezTo>
                <a:cubicBezTo>
                  <a:pt x="732063" y="931676"/>
                  <a:pt x="736440" y="925236"/>
                  <a:pt x="740319" y="919390"/>
                </a:cubicBezTo>
                <a:cubicBezTo>
                  <a:pt x="832146" y="776997"/>
                  <a:pt x="939511" y="654673"/>
                  <a:pt x="1096595" y="577974"/>
                </a:cubicBezTo>
                <a:cubicBezTo>
                  <a:pt x="1134028" y="559789"/>
                  <a:pt x="1142922" y="523793"/>
                  <a:pt x="1185186" y="522778"/>
                </a:cubicBezTo>
                <a:cubicBezTo>
                  <a:pt x="1218988" y="537919"/>
                  <a:pt x="1239542" y="527837"/>
                  <a:pt x="1255872" y="495030"/>
                </a:cubicBezTo>
                <a:cubicBezTo>
                  <a:pt x="1265727" y="476000"/>
                  <a:pt x="1257138" y="453663"/>
                  <a:pt x="1254890" y="434611"/>
                </a:cubicBezTo>
                <a:cubicBezTo>
                  <a:pt x="1252643" y="415560"/>
                  <a:pt x="1256847" y="394833"/>
                  <a:pt x="1268378" y="382255"/>
                </a:cubicBezTo>
                <a:cubicBezTo>
                  <a:pt x="1351288" y="287962"/>
                  <a:pt x="1498128" y="170371"/>
                  <a:pt x="1604292" y="108660"/>
                </a:cubicBezTo>
                <a:cubicBezTo>
                  <a:pt x="1665964" y="72364"/>
                  <a:pt x="1690040" y="89470"/>
                  <a:pt x="1696101" y="138985"/>
                </a:cubicBezTo>
                <a:cubicBezTo>
                  <a:pt x="1682204" y="143524"/>
                  <a:pt x="1657598" y="145166"/>
                  <a:pt x="1659565" y="154891"/>
                </a:cubicBezTo>
                <a:cubicBezTo>
                  <a:pt x="1665670" y="180200"/>
                  <a:pt x="1644435" y="182641"/>
                  <a:pt x="1636275" y="196020"/>
                </a:cubicBezTo>
                <a:cubicBezTo>
                  <a:pt x="1643452" y="177779"/>
                  <a:pt x="1622433" y="170299"/>
                  <a:pt x="1622164" y="154923"/>
                </a:cubicBezTo>
                <a:cubicBezTo>
                  <a:pt x="1600982" y="182662"/>
                  <a:pt x="1578515" y="208315"/>
                  <a:pt x="1550105" y="228997"/>
                </a:cubicBezTo>
                <a:cubicBezTo>
                  <a:pt x="1510866" y="257796"/>
                  <a:pt x="1491445" y="299129"/>
                  <a:pt x="1481437" y="347325"/>
                </a:cubicBezTo>
                <a:cubicBezTo>
                  <a:pt x="1498144" y="324934"/>
                  <a:pt x="1525539" y="317544"/>
                  <a:pt x="1545315" y="298730"/>
                </a:cubicBezTo>
                <a:cubicBezTo>
                  <a:pt x="1569663" y="275660"/>
                  <a:pt x="1594604" y="253087"/>
                  <a:pt x="1619546" y="230513"/>
                </a:cubicBezTo>
                <a:cubicBezTo>
                  <a:pt x="1648065" y="204870"/>
                  <a:pt x="1678075" y="177445"/>
                  <a:pt x="1695107" y="140174"/>
                </a:cubicBezTo>
                <a:cubicBezTo>
                  <a:pt x="1695983" y="149997"/>
                  <a:pt x="1696360" y="160415"/>
                  <a:pt x="1696835" y="171923"/>
                </a:cubicBezTo>
                <a:cubicBezTo>
                  <a:pt x="1697169" y="206547"/>
                  <a:pt x="1671664" y="266024"/>
                  <a:pt x="1707412" y="247438"/>
                </a:cubicBezTo>
                <a:cubicBezTo>
                  <a:pt x="1818428" y="190795"/>
                  <a:pt x="1924288" y="131860"/>
                  <a:pt x="2034709" y="74720"/>
                </a:cubicBezTo>
                <a:cubicBezTo>
                  <a:pt x="2093595" y="44173"/>
                  <a:pt x="2151744" y="36241"/>
                  <a:pt x="2218808" y="35769"/>
                </a:cubicBezTo>
                <a:cubicBezTo>
                  <a:pt x="2336370" y="34098"/>
                  <a:pt x="2454258" y="17546"/>
                  <a:pt x="2570956" y="0"/>
                </a:cubicBezTo>
                <a:cubicBezTo>
                  <a:pt x="2568470" y="2972"/>
                  <a:pt x="2566482" y="5350"/>
                  <a:pt x="2563996" y="8322"/>
                </a:cubicBezTo>
                <a:cubicBezTo>
                  <a:pt x="2551871" y="20402"/>
                  <a:pt x="2547992" y="26248"/>
                  <a:pt x="2570403" y="30852"/>
                </a:cubicBezTo>
                <a:cubicBezTo>
                  <a:pt x="2592816" y="35457"/>
                  <a:pt x="2618622" y="28757"/>
                  <a:pt x="2638332" y="46254"/>
                </a:cubicBezTo>
                <a:cubicBezTo>
                  <a:pt x="2680855" y="66668"/>
                  <a:pt x="2726976" y="71911"/>
                  <a:pt x="2770795" y="88360"/>
                </a:cubicBezTo>
                <a:cubicBezTo>
                  <a:pt x="2775657" y="87376"/>
                  <a:pt x="2780618" y="87484"/>
                  <a:pt x="2784583" y="88781"/>
                </a:cubicBezTo>
                <a:cubicBezTo>
                  <a:pt x="2780315" y="90262"/>
                  <a:pt x="2775550" y="92337"/>
                  <a:pt x="2771281" y="93817"/>
                </a:cubicBezTo>
                <a:cubicBezTo>
                  <a:pt x="2799453" y="95158"/>
                  <a:pt x="2821346" y="112459"/>
                  <a:pt x="2847724" y="118360"/>
                </a:cubicBezTo>
                <a:cubicBezTo>
                  <a:pt x="2880252" y="125364"/>
                  <a:pt x="2913870" y="132270"/>
                  <a:pt x="2946494" y="140365"/>
                </a:cubicBezTo>
                <a:cubicBezTo>
                  <a:pt x="2984175" y="149660"/>
                  <a:pt x="3024537" y="158166"/>
                  <a:pt x="3065623" y="150106"/>
                </a:cubicBezTo>
                <a:cubicBezTo>
                  <a:pt x="3053930" y="142347"/>
                  <a:pt x="3037203" y="121284"/>
                  <a:pt x="3030740" y="129011"/>
                </a:cubicBezTo>
                <a:cubicBezTo>
                  <a:pt x="3013244" y="148721"/>
                  <a:pt x="2999186" y="132921"/>
                  <a:pt x="2983312" y="133786"/>
                </a:cubicBezTo>
                <a:cubicBezTo>
                  <a:pt x="3002665" y="128762"/>
                  <a:pt x="2996355" y="107321"/>
                  <a:pt x="3008772" y="98514"/>
                </a:cubicBezTo>
                <a:cubicBezTo>
                  <a:pt x="2974548" y="97162"/>
                  <a:pt x="2940130" y="93628"/>
                  <a:pt x="2907214" y="82258"/>
                </a:cubicBezTo>
                <a:cubicBezTo>
                  <a:pt x="2882825" y="73980"/>
                  <a:pt x="2857927" y="72347"/>
                  <a:pt x="2833515" y="76172"/>
                </a:cubicBezTo>
                <a:cubicBezTo>
                  <a:pt x="2829658" y="69916"/>
                  <a:pt x="2824211" y="64350"/>
                  <a:pt x="2818765" y="58784"/>
                </a:cubicBezTo>
                <a:cubicBezTo>
                  <a:pt x="2815696" y="55207"/>
                  <a:pt x="2811633" y="52819"/>
                  <a:pt x="2806575" y="51619"/>
                </a:cubicBezTo>
                <a:cubicBezTo>
                  <a:pt x="2803009" y="48637"/>
                  <a:pt x="2800038" y="46151"/>
                  <a:pt x="2796472" y="43169"/>
                </a:cubicBezTo>
                <a:cubicBezTo>
                  <a:pt x="2790636" y="33237"/>
                  <a:pt x="2777453" y="27261"/>
                  <a:pt x="2776881" y="14661"/>
                </a:cubicBezTo>
                <a:cubicBezTo>
                  <a:pt x="2862965" y="30095"/>
                  <a:pt x="2950442" y="42655"/>
                  <a:pt x="3035227" y="62055"/>
                </a:cubicBezTo>
                <a:cubicBezTo>
                  <a:pt x="3117733" y="80558"/>
                  <a:pt x="3204918" y="89843"/>
                  <a:pt x="3280454" y="122718"/>
                </a:cubicBezTo>
                <a:cubicBezTo>
                  <a:pt x="3335371" y="146429"/>
                  <a:pt x="3382056" y="114768"/>
                  <a:pt x="3434390" y="140360"/>
                </a:cubicBezTo>
                <a:lnTo>
                  <a:pt x="3452224" y="149164"/>
                </a:lnTo>
                <a:lnTo>
                  <a:pt x="3494069" y="160295"/>
                </a:lnTo>
                <a:cubicBezTo>
                  <a:pt x="3526086" y="178086"/>
                  <a:pt x="3574112" y="198545"/>
                  <a:pt x="3618135" y="215668"/>
                </a:cubicBezTo>
                <a:lnTo>
                  <a:pt x="3641063" y="224298"/>
                </a:lnTo>
                <a:lnTo>
                  <a:pt x="3651219" y="226713"/>
                </a:lnTo>
                <a:lnTo>
                  <a:pt x="3664826" y="226713"/>
                </a:lnTo>
                <a:cubicBezTo>
                  <a:pt x="3664826" y="226713"/>
                  <a:pt x="3664826" y="226713"/>
                  <a:pt x="3669569" y="226713"/>
                </a:cubicBezTo>
                <a:cubicBezTo>
                  <a:pt x="3617394" y="198248"/>
                  <a:pt x="3560475" y="179272"/>
                  <a:pt x="3522529" y="146063"/>
                </a:cubicBezTo>
                <a:cubicBezTo>
                  <a:pt x="3489326" y="136575"/>
                  <a:pt x="3441894" y="122342"/>
                  <a:pt x="3446637" y="108110"/>
                </a:cubicBezTo>
                <a:cubicBezTo>
                  <a:pt x="3484583" y="117598"/>
                  <a:pt x="3508299" y="122342"/>
                  <a:pt x="3550988" y="141319"/>
                </a:cubicBezTo>
                <a:cubicBezTo>
                  <a:pt x="3550988" y="141319"/>
                  <a:pt x="3550988" y="146063"/>
                  <a:pt x="3541502" y="146063"/>
                </a:cubicBezTo>
                <a:cubicBezTo>
                  <a:pt x="3541502" y="146063"/>
                  <a:pt x="3579448" y="160295"/>
                  <a:pt x="3588934" y="155551"/>
                </a:cubicBezTo>
                <a:cubicBezTo>
                  <a:pt x="3598421" y="165039"/>
                  <a:pt x="3603164" y="169783"/>
                  <a:pt x="3598421" y="174528"/>
                </a:cubicBezTo>
                <a:cubicBezTo>
                  <a:pt x="3617394" y="174528"/>
                  <a:pt x="3664826" y="207737"/>
                  <a:pt x="3693286" y="217225"/>
                </a:cubicBezTo>
                <a:cubicBezTo>
                  <a:pt x="3702772" y="221969"/>
                  <a:pt x="3707515" y="221969"/>
                  <a:pt x="3717002" y="226713"/>
                </a:cubicBezTo>
                <a:cubicBezTo>
                  <a:pt x="3792894" y="259922"/>
                  <a:pt x="3864043" y="312107"/>
                  <a:pt x="3930448" y="354804"/>
                </a:cubicBezTo>
                <a:cubicBezTo>
                  <a:pt x="3954164" y="369036"/>
                  <a:pt x="4001597" y="388013"/>
                  <a:pt x="3992110" y="397501"/>
                </a:cubicBezTo>
                <a:cubicBezTo>
                  <a:pt x="4011083" y="406989"/>
                  <a:pt x="4025313" y="416478"/>
                  <a:pt x="4034799" y="416477"/>
                </a:cubicBezTo>
                <a:cubicBezTo>
                  <a:pt x="4049029" y="430710"/>
                  <a:pt x="4039542" y="430710"/>
                  <a:pt x="4034800" y="430710"/>
                </a:cubicBezTo>
                <a:cubicBezTo>
                  <a:pt x="3982624" y="406989"/>
                  <a:pt x="3925705" y="364292"/>
                  <a:pt x="3887759" y="340572"/>
                </a:cubicBezTo>
                <a:cubicBezTo>
                  <a:pt x="3883016" y="335828"/>
                  <a:pt x="3878272" y="335827"/>
                  <a:pt x="3878272" y="340572"/>
                </a:cubicBezTo>
                <a:cubicBezTo>
                  <a:pt x="3883015" y="340572"/>
                  <a:pt x="3883015" y="340572"/>
                  <a:pt x="3887758" y="345316"/>
                </a:cubicBezTo>
                <a:cubicBezTo>
                  <a:pt x="3892502" y="345316"/>
                  <a:pt x="3897245" y="350060"/>
                  <a:pt x="3897245" y="354804"/>
                </a:cubicBezTo>
                <a:cubicBezTo>
                  <a:pt x="3897245" y="354804"/>
                  <a:pt x="3892502" y="354804"/>
                  <a:pt x="3887759" y="350060"/>
                </a:cubicBezTo>
                <a:cubicBezTo>
                  <a:pt x="3887759" y="350060"/>
                  <a:pt x="3887759" y="350060"/>
                  <a:pt x="3883015" y="350060"/>
                </a:cubicBezTo>
                <a:cubicBezTo>
                  <a:pt x="3930448" y="388013"/>
                  <a:pt x="3982624" y="421222"/>
                  <a:pt x="4039543" y="459175"/>
                </a:cubicBezTo>
                <a:cubicBezTo>
                  <a:pt x="4091718" y="492383"/>
                  <a:pt x="4143894" y="530336"/>
                  <a:pt x="4196070" y="573033"/>
                </a:cubicBezTo>
                <a:cubicBezTo>
                  <a:pt x="4210300" y="577778"/>
                  <a:pt x="4219786" y="582521"/>
                  <a:pt x="4229273" y="592010"/>
                </a:cubicBezTo>
                <a:cubicBezTo>
                  <a:pt x="4276705" y="629963"/>
                  <a:pt x="4305164" y="648939"/>
                  <a:pt x="4343110" y="686892"/>
                </a:cubicBezTo>
                <a:cubicBezTo>
                  <a:pt x="4347854" y="686892"/>
                  <a:pt x="4357340" y="682148"/>
                  <a:pt x="4362083" y="677404"/>
                </a:cubicBezTo>
                <a:cubicBezTo>
                  <a:pt x="4376313" y="686892"/>
                  <a:pt x="4385799" y="691636"/>
                  <a:pt x="4390543" y="691636"/>
                </a:cubicBezTo>
                <a:cubicBezTo>
                  <a:pt x="4390543" y="691636"/>
                  <a:pt x="4385800" y="686892"/>
                  <a:pt x="4385800" y="686892"/>
                </a:cubicBezTo>
                <a:cubicBezTo>
                  <a:pt x="4385799" y="682148"/>
                  <a:pt x="4385799" y="682148"/>
                  <a:pt x="4385799" y="682148"/>
                </a:cubicBezTo>
                <a:cubicBezTo>
                  <a:pt x="4390543" y="682148"/>
                  <a:pt x="4395286" y="686892"/>
                  <a:pt x="4395286" y="691636"/>
                </a:cubicBezTo>
                <a:cubicBezTo>
                  <a:pt x="4395286" y="691636"/>
                  <a:pt x="4400029" y="691636"/>
                  <a:pt x="4400029" y="696380"/>
                </a:cubicBezTo>
                <a:cubicBezTo>
                  <a:pt x="4404772" y="691636"/>
                  <a:pt x="4411887" y="692822"/>
                  <a:pt x="4420781" y="698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Frame 131">
            <a:extLst>
              <a:ext uri="{FF2B5EF4-FFF2-40B4-BE49-F238E27FC236}">
                <a16:creationId xmlns:a16="http://schemas.microsoft.com/office/drawing/2014/main" id="{C1B2F7C7-8626-BF4F-A716-D9FFAAFC1072}"/>
              </a:ext>
            </a:extLst>
          </p:cNvPr>
          <p:cNvSpPr/>
          <p:nvPr/>
        </p:nvSpPr>
        <p:spPr>
          <a:xfrm>
            <a:off x="669336" y="436036"/>
            <a:ext cx="10853328" cy="5948606"/>
          </a:xfrm>
          <a:prstGeom prst="frame">
            <a:avLst>
              <a:gd name="adj1" fmla="val 588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University of New Haven – Colleges of Distinction: Profile, Highlights, and  Statistics">
            <a:extLst>
              <a:ext uri="{FF2B5EF4-FFF2-40B4-BE49-F238E27FC236}">
                <a16:creationId xmlns:a16="http://schemas.microsoft.com/office/drawing/2014/main" id="{4DD6AC59-5EE2-FF29-6AA2-E257E9478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825" y="1378255"/>
            <a:ext cx="2456350" cy="211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2CE2F7-92B4-C306-F34D-FC8FB94E6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9" y="105690"/>
            <a:ext cx="1132114" cy="10437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CB2D0-4C8F-4CA5-A20C-AE09EA82D580}"/>
              </a:ext>
            </a:extLst>
          </p:cNvPr>
          <p:cNvSpPr txBox="1"/>
          <p:nvPr/>
        </p:nvSpPr>
        <p:spPr>
          <a:xfrm>
            <a:off x="4574334" y="3454091"/>
            <a:ext cx="36272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225"/>
              </a:spcBef>
              <a:buNone/>
            </a:pPr>
            <a:r>
              <a:rPr lang="en-US" sz="160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Tagliatela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201411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9" grpId="0"/>
      <p:bldP spid="17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3CC3B0C-C62A-4F00-9B2A-4FB01C79E137}"/>
              </a:ext>
            </a:extLst>
          </p:cNvPr>
          <p:cNvSpPr/>
          <p:nvPr/>
        </p:nvSpPr>
        <p:spPr>
          <a:xfrm>
            <a:off x="3636065" y="661116"/>
            <a:ext cx="4919870" cy="2156791"/>
          </a:xfrm>
          <a:custGeom>
            <a:avLst/>
            <a:gdLst>
              <a:gd name="connsiteX0" fmla="*/ 0 w 4919870"/>
              <a:gd name="connsiteY0" fmla="*/ 2156791 h 2156791"/>
              <a:gd name="connsiteX1" fmla="*/ 9939 w 4919870"/>
              <a:gd name="connsiteY1" fmla="*/ 636104 h 2156791"/>
              <a:gd name="connsiteX2" fmla="*/ 1063487 w 4919870"/>
              <a:gd name="connsiteY2" fmla="*/ 636104 h 2156791"/>
              <a:gd name="connsiteX3" fmla="*/ 2415209 w 4919870"/>
              <a:gd name="connsiteY3" fmla="*/ 0 h 2156791"/>
              <a:gd name="connsiteX4" fmla="*/ 3856383 w 4919870"/>
              <a:gd name="connsiteY4" fmla="*/ 626165 h 2156791"/>
              <a:gd name="connsiteX5" fmla="*/ 4919870 w 4919870"/>
              <a:gd name="connsiteY5" fmla="*/ 646044 h 2156791"/>
              <a:gd name="connsiteX6" fmla="*/ 4909931 w 4919870"/>
              <a:gd name="connsiteY6" fmla="*/ 2146852 h 2156791"/>
              <a:gd name="connsiteX0" fmla="*/ 0 w 4919870"/>
              <a:gd name="connsiteY0" fmla="*/ 2156791 h 2156791"/>
              <a:gd name="connsiteX1" fmla="*/ 9939 w 4919870"/>
              <a:gd name="connsiteY1" fmla="*/ 636104 h 2156791"/>
              <a:gd name="connsiteX2" fmla="*/ 1063487 w 4919870"/>
              <a:gd name="connsiteY2" fmla="*/ 636104 h 2156791"/>
              <a:gd name="connsiteX3" fmla="*/ 2415209 w 4919870"/>
              <a:gd name="connsiteY3" fmla="*/ 0 h 2156791"/>
              <a:gd name="connsiteX4" fmla="*/ 3856383 w 4919870"/>
              <a:gd name="connsiteY4" fmla="*/ 626165 h 2156791"/>
              <a:gd name="connsiteX5" fmla="*/ 4919870 w 4919870"/>
              <a:gd name="connsiteY5" fmla="*/ 646044 h 2156791"/>
              <a:gd name="connsiteX6" fmla="*/ 4909931 w 4919870"/>
              <a:gd name="connsiteY6" fmla="*/ 2146852 h 2156791"/>
              <a:gd name="connsiteX0" fmla="*/ 0 w 4919870"/>
              <a:gd name="connsiteY0" fmla="*/ 2156791 h 2156791"/>
              <a:gd name="connsiteX1" fmla="*/ 9939 w 4919870"/>
              <a:gd name="connsiteY1" fmla="*/ 636104 h 2156791"/>
              <a:gd name="connsiteX2" fmla="*/ 1063487 w 4919870"/>
              <a:gd name="connsiteY2" fmla="*/ 636104 h 2156791"/>
              <a:gd name="connsiteX3" fmla="*/ 2415209 w 4919870"/>
              <a:gd name="connsiteY3" fmla="*/ 0 h 2156791"/>
              <a:gd name="connsiteX4" fmla="*/ 3856383 w 4919870"/>
              <a:gd name="connsiteY4" fmla="*/ 626165 h 2156791"/>
              <a:gd name="connsiteX5" fmla="*/ 4919870 w 4919870"/>
              <a:gd name="connsiteY5" fmla="*/ 646044 h 2156791"/>
              <a:gd name="connsiteX6" fmla="*/ 4909931 w 4919870"/>
              <a:gd name="connsiteY6" fmla="*/ 2146852 h 2156791"/>
              <a:gd name="connsiteX0" fmla="*/ 0 w 4919870"/>
              <a:gd name="connsiteY0" fmla="*/ 2156791 h 2156791"/>
              <a:gd name="connsiteX1" fmla="*/ 9939 w 4919870"/>
              <a:gd name="connsiteY1" fmla="*/ 636104 h 2156791"/>
              <a:gd name="connsiteX2" fmla="*/ 1063487 w 4919870"/>
              <a:gd name="connsiteY2" fmla="*/ 636104 h 2156791"/>
              <a:gd name="connsiteX3" fmla="*/ 2415209 w 4919870"/>
              <a:gd name="connsiteY3" fmla="*/ 0 h 2156791"/>
              <a:gd name="connsiteX4" fmla="*/ 3856383 w 4919870"/>
              <a:gd name="connsiteY4" fmla="*/ 626165 h 2156791"/>
              <a:gd name="connsiteX5" fmla="*/ 4919870 w 4919870"/>
              <a:gd name="connsiteY5" fmla="*/ 646044 h 2156791"/>
              <a:gd name="connsiteX6" fmla="*/ 4909931 w 4919870"/>
              <a:gd name="connsiteY6" fmla="*/ 2146852 h 2156791"/>
              <a:gd name="connsiteX0" fmla="*/ 0 w 4919870"/>
              <a:gd name="connsiteY0" fmla="*/ 2156791 h 2156791"/>
              <a:gd name="connsiteX1" fmla="*/ 9939 w 4919870"/>
              <a:gd name="connsiteY1" fmla="*/ 636104 h 2156791"/>
              <a:gd name="connsiteX2" fmla="*/ 1063487 w 4919870"/>
              <a:gd name="connsiteY2" fmla="*/ 636104 h 2156791"/>
              <a:gd name="connsiteX3" fmla="*/ 2415209 w 4919870"/>
              <a:gd name="connsiteY3" fmla="*/ 0 h 2156791"/>
              <a:gd name="connsiteX4" fmla="*/ 3856383 w 4919870"/>
              <a:gd name="connsiteY4" fmla="*/ 626165 h 2156791"/>
              <a:gd name="connsiteX5" fmla="*/ 4919870 w 4919870"/>
              <a:gd name="connsiteY5" fmla="*/ 646044 h 2156791"/>
              <a:gd name="connsiteX6" fmla="*/ 4909931 w 4919870"/>
              <a:gd name="connsiteY6" fmla="*/ 2146852 h 2156791"/>
              <a:gd name="connsiteX0" fmla="*/ 0 w 4919870"/>
              <a:gd name="connsiteY0" fmla="*/ 2156791 h 2156791"/>
              <a:gd name="connsiteX1" fmla="*/ 9939 w 4919870"/>
              <a:gd name="connsiteY1" fmla="*/ 636104 h 2156791"/>
              <a:gd name="connsiteX2" fmla="*/ 1063487 w 4919870"/>
              <a:gd name="connsiteY2" fmla="*/ 636104 h 2156791"/>
              <a:gd name="connsiteX3" fmla="*/ 2415209 w 4919870"/>
              <a:gd name="connsiteY3" fmla="*/ 0 h 2156791"/>
              <a:gd name="connsiteX4" fmla="*/ 3856383 w 4919870"/>
              <a:gd name="connsiteY4" fmla="*/ 626165 h 2156791"/>
              <a:gd name="connsiteX5" fmla="*/ 4919870 w 4919870"/>
              <a:gd name="connsiteY5" fmla="*/ 646044 h 2156791"/>
              <a:gd name="connsiteX6" fmla="*/ 4909931 w 4919870"/>
              <a:gd name="connsiteY6" fmla="*/ 2146852 h 2156791"/>
              <a:gd name="connsiteX0" fmla="*/ 0 w 4919870"/>
              <a:gd name="connsiteY0" fmla="*/ 2156791 h 2156791"/>
              <a:gd name="connsiteX1" fmla="*/ 9939 w 4919870"/>
              <a:gd name="connsiteY1" fmla="*/ 636104 h 2156791"/>
              <a:gd name="connsiteX2" fmla="*/ 1063487 w 4919870"/>
              <a:gd name="connsiteY2" fmla="*/ 636104 h 2156791"/>
              <a:gd name="connsiteX3" fmla="*/ 2415209 w 4919870"/>
              <a:gd name="connsiteY3" fmla="*/ 0 h 2156791"/>
              <a:gd name="connsiteX4" fmla="*/ 3856383 w 4919870"/>
              <a:gd name="connsiteY4" fmla="*/ 626165 h 2156791"/>
              <a:gd name="connsiteX5" fmla="*/ 4919870 w 4919870"/>
              <a:gd name="connsiteY5" fmla="*/ 646044 h 2156791"/>
              <a:gd name="connsiteX6" fmla="*/ 4909931 w 4919870"/>
              <a:gd name="connsiteY6" fmla="*/ 2146852 h 2156791"/>
              <a:gd name="connsiteX0" fmla="*/ 0 w 4919870"/>
              <a:gd name="connsiteY0" fmla="*/ 2156791 h 2156791"/>
              <a:gd name="connsiteX1" fmla="*/ 9939 w 4919870"/>
              <a:gd name="connsiteY1" fmla="*/ 636104 h 2156791"/>
              <a:gd name="connsiteX2" fmla="*/ 1063487 w 4919870"/>
              <a:gd name="connsiteY2" fmla="*/ 636104 h 2156791"/>
              <a:gd name="connsiteX3" fmla="*/ 2415209 w 4919870"/>
              <a:gd name="connsiteY3" fmla="*/ 0 h 2156791"/>
              <a:gd name="connsiteX4" fmla="*/ 3856383 w 4919870"/>
              <a:gd name="connsiteY4" fmla="*/ 626165 h 2156791"/>
              <a:gd name="connsiteX5" fmla="*/ 4919870 w 4919870"/>
              <a:gd name="connsiteY5" fmla="*/ 646044 h 2156791"/>
              <a:gd name="connsiteX6" fmla="*/ 4909931 w 4919870"/>
              <a:gd name="connsiteY6" fmla="*/ 2146852 h 215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19870" h="2156791">
                <a:moveTo>
                  <a:pt x="0" y="2156791"/>
                </a:moveTo>
                <a:lnTo>
                  <a:pt x="9939" y="636104"/>
                </a:lnTo>
                <a:lnTo>
                  <a:pt x="1063487" y="636104"/>
                </a:lnTo>
                <a:cubicBezTo>
                  <a:pt x="1265583" y="443947"/>
                  <a:pt x="1567070" y="43069"/>
                  <a:pt x="2415209" y="0"/>
                </a:cubicBezTo>
                <a:cubicBezTo>
                  <a:pt x="3273287" y="29818"/>
                  <a:pt x="3684106" y="447260"/>
                  <a:pt x="3856383" y="626165"/>
                </a:cubicBezTo>
                <a:lnTo>
                  <a:pt x="4919870" y="646044"/>
                </a:lnTo>
                <a:lnTo>
                  <a:pt x="4909931" y="2146852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Text Placeholder 1">
            <a:extLst>
              <a:ext uri="{FF2B5EF4-FFF2-40B4-BE49-F238E27FC236}">
                <a16:creationId xmlns:a16="http://schemas.microsoft.com/office/drawing/2014/main" id="{C1505568-7B5D-49F0-A759-29CEE07A8C40}"/>
              </a:ext>
            </a:extLst>
          </p:cNvPr>
          <p:cNvSpPr txBox="1">
            <a:spLocks/>
          </p:cNvSpPr>
          <p:nvPr/>
        </p:nvSpPr>
        <p:spPr>
          <a:xfrm>
            <a:off x="3863660" y="1418192"/>
            <a:ext cx="4488050" cy="6774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Presented to: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B9722F28-AFE3-4A52-A9B9-C88EF09DAF9E}"/>
              </a:ext>
            </a:extLst>
          </p:cNvPr>
          <p:cNvSpPr txBox="1">
            <a:spLocks/>
          </p:cNvSpPr>
          <p:nvPr/>
        </p:nvSpPr>
        <p:spPr>
          <a:xfrm>
            <a:off x="3845737" y="2208020"/>
            <a:ext cx="4488050" cy="6426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Manager: Mr. Div </a:t>
            </a:r>
            <a:r>
              <a:rPr lang="en-US" altLang="ko-KR" sz="180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Pithadia</a:t>
            </a:r>
            <a:endParaRPr lang="en-US" altLang="ko-KR" sz="180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ko-KR" sz="180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Sponsor: University of New Haven</a:t>
            </a:r>
          </a:p>
          <a:p>
            <a:pPr marL="0" indent="0" algn="ctr">
              <a:buNone/>
            </a:pPr>
            <a:endParaRPr lang="en-US" altLang="ko-K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ko-K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Frame 129">
            <a:extLst>
              <a:ext uri="{FF2B5EF4-FFF2-40B4-BE49-F238E27FC236}">
                <a16:creationId xmlns:a16="http://schemas.microsoft.com/office/drawing/2014/main" id="{E018DCA5-0108-8945-A1CB-17BEFEB26001}"/>
              </a:ext>
            </a:extLst>
          </p:cNvPr>
          <p:cNvSpPr/>
          <p:nvPr/>
        </p:nvSpPr>
        <p:spPr>
          <a:xfrm>
            <a:off x="669336" y="454697"/>
            <a:ext cx="10853328" cy="5948606"/>
          </a:xfrm>
          <a:prstGeom prst="frame">
            <a:avLst>
              <a:gd name="adj1" fmla="val 58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What is an Example of a Medical Supply or Equipment?">
            <a:extLst>
              <a:ext uri="{FF2B5EF4-FFF2-40B4-BE49-F238E27FC236}">
                <a16:creationId xmlns:a16="http://schemas.microsoft.com/office/drawing/2014/main" id="{AEAB73ED-36A6-895D-FDD2-98E7D8B02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550" y="3120395"/>
            <a:ext cx="3548270" cy="2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F1CEB8-5C3A-4E9F-DB1B-F3371FA4C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54" y="269251"/>
            <a:ext cx="1356050" cy="125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32F95352-733F-40FD-8E56-69DC081357B2}"/>
              </a:ext>
            </a:extLst>
          </p:cNvPr>
          <p:cNvSpPr/>
          <p:nvPr/>
        </p:nvSpPr>
        <p:spPr>
          <a:xfrm>
            <a:off x="669336" y="454697"/>
            <a:ext cx="10853328" cy="5948606"/>
          </a:xfrm>
          <a:prstGeom prst="frame">
            <a:avLst>
              <a:gd name="adj1" fmla="val 58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C83438B-6526-40DA-B999-863DC68108B6}"/>
              </a:ext>
            </a:extLst>
          </p:cNvPr>
          <p:cNvGrpSpPr/>
          <p:nvPr/>
        </p:nvGrpSpPr>
        <p:grpSpPr>
          <a:xfrm>
            <a:off x="-982980" y="1103586"/>
            <a:ext cx="4902002" cy="5531580"/>
            <a:chOff x="-1162222" y="208347"/>
            <a:chExt cx="5314538" cy="6132363"/>
          </a:xfrm>
          <a:solidFill>
            <a:srgbClr val="00B0F0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0D20A58-077D-4FE1-8019-6662D44F9785}"/>
                </a:ext>
              </a:extLst>
            </p:cNvPr>
            <p:cNvSpPr>
              <a:spLocks/>
            </p:cNvSpPr>
            <p:nvPr/>
          </p:nvSpPr>
          <p:spPr bwMode="auto">
            <a:xfrm rot="14400000">
              <a:off x="-1385407" y="898402"/>
              <a:ext cx="4999830" cy="4553459"/>
            </a:xfrm>
            <a:custGeom>
              <a:avLst/>
              <a:gdLst>
                <a:gd name="connsiteX0" fmla="*/ 518146 w 4809278"/>
                <a:gd name="connsiteY0" fmla="*/ 2748060 h 4379920"/>
                <a:gd name="connsiteX1" fmla="*/ 516675 w 4809278"/>
                <a:gd name="connsiteY1" fmla="*/ 2746287 h 4379920"/>
                <a:gd name="connsiteX2" fmla="*/ 517207 w 4809278"/>
                <a:gd name="connsiteY2" fmla="*/ 2741648 h 4379920"/>
                <a:gd name="connsiteX3" fmla="*/ 584786 w 4809278"/>
                <a:gd name="connsiteY3" fmla="*/ 2923446 h 4379920"/>
                <a:gd name="connsiteX4" fmla="*/ 581396 w 4809278"/>
                <a:gd name="connsiteY4" fmla="*/ 2920240 h 4379920"/>
                <a:gd name="connsiteX5" fmla="*/ 581146 w 4809278"/>
                <a:gd name="connsiteY5" fmla="*/ 2919116 h 4379920"/>
                <a:gd name="connsiteX6" fmla="*/ 592251 w 4809278"/>
                <a:gd name="connsiteY6" fmla="*/ 2928925 h 4379920"/>
                <a:gd name="connsiteX7" fmla="*/ 589765 w 4809278"/>
                <a:gd name="connsiteY7" fmla="*/ 2923509 h 4379920"/>
                <a:gd name="connsiteX8" fmla="*/ 588884 w 4809278"/>
                <a:gd name="connsiteY8" fmla="*/ 2920706 h 4379920"/>
                <a:gd name="connsiteX9" fmla="*/ 591259 w 4809278"/>
                <a:gd name="connsiteY9" fmla="*/ 2922450 h 4379920"/>
                <a:gd name="connsiteX10" fmla="*/ 592251 w 4809278"/>
                <a:gd name="connsiteY10" fmla="*/ 2928925 h 4379920"/>
                <a:gd name="connsiteX11" fmla="*/ 649093 w 4809278"/>
                <a:gd name="connsiteY11" fmla="*/ 3148825 h 4379920"/>
                <a:gd name="connsiteX12" fmla="*/ 648407 w 4809278"/>
                <a:gd name="connsiteY12" fmla="*/ 3149760 h 4379920"/>
                <a:gd name="connsiteX13" fmla="*/ 645359 w 4809278"/>
                <a:gd name="connsiteY13" fmla="*/ 3146086 h 4379920"/>
                <a:gd name="connsiteX14" fmla="*/ 649093 w 4809278"/>
                <a:gd name="connsiteY14" fmla="*/ 3148825 h 4379920"/>
                <a:gd name="connsiteX15" fmla="*/ 740655 w 4809278"/>
                <a:gd name="connsiteY15" fmla="*/ 3227523 h 4379920"/>
                <a:gd name="connsiteX16" fmla="*/ 739131 w 4809278"/>
                <a:gd name="connsiteY16" fmla="*/ 3225687 h 4379920"/>
                <a:gd name="connsiteX17" fmla="*/ 739357 w 4809278"/>
                <a:gd name="connsiteY17" fmla="*/ 3223710 h 4379920"/>
                <a:gd name="connsiteX18" fmla="*/ 850810 w 4809278"/>
                <a:gd name="connsiteY18" fmla="*/ 3406085 h 4379920"/>
                <a:gd name="connsiteX19" fmla="*/ 785905 w 4809278"/>
                <a:gd name="connsiteY19" fmla="*/ 3306718 h 4379920"/>
                <a:gd name="connsiteX20" fmla="*/ 750861 w 4809278"/>
                <a:gd name="connsiteY20" fmla="*/ 3229267 h 4379920"/>
                <a:gd name="connsiteX21" fmla="*/ 747128 w 4809278"/>
                <a:gd name="connsiteY21" fmla="*/ 3226528 h 4379920"/>
                <a:gd name="connsiteX22" fmla="*/ 746137 w 4809278"/>
                <a:gd name="connsiteY22" fmla="*/ 3220053 h 4379920"/>
                <a:gd name="connsiteX23" fmla="*/ 739662 w 4809278"/>
                <a:gd name="connsiteY23" fmla="*/ 3221049 h 4379920"/>
                <a:gd name="connsiteX24" fmla="*/ 739357 w 4809278"/>
                <a:gd name="connsiteY24" fmla="*/ 3223710 h 4379920"/>
                <a:gd name="connsiteX25" fmla="*/ 728606 w 4809278"/>
                <a:gd name="connsiteY25" fmla="*/ 3192098 h 4379920"/>
                <a:gd name="connsiteX26" fmla="*/ 704618 w 4809278"/>
                <a:gd name="connsiteY26" fmla="*/ 3143598 h 4379920"/>
                <a:gd name="connsiteX27" fmla="*/ 699895 w 4809278"/>
                <a:gd name="connsiteY27" fmla="*/ 3134383 h 4379920"/>
                <a:gd name="connsiteX28" fmla="*/ 698904 w 4809278"/>
                <a:gd name="connsiteY28" fmla="*/ 3127908 h 4379920"/>
                <a:gd name="connsiteX29" fmla="*/ 688698 w 4809278"/>
                <a:gd name="connsiteY29" fmla="*/ 3126165 h 4379920"/>
                <a:gd name="connsiteX30" fmla="*/ 681003 w 4809278"/>
                <a:gd name="connsiteY30" fmla="*/ 3097525 h 4379920"/>
                <a:gd name="connsiteX31" fmla="*/ 586536 w 4809278"/>
                <a:gd name="connsiteY31" fmla="*/ 2913235 h 4379920"/>
                <a:gd name="connsiteX32" fmla="*/ 588884 w 4809278"/>
                <a:gd name="connsiteY32" fmla="*/ 2920706 h 4379920"/>
                <a:gd name="connsiteX33" fmla="*/ 587527 w 4809278"/>
                <a:gd name="connsiteY33" fmla="*/ 2919710 h 4379920"/>
                <a:gd name="connsiteX34" fmla="*/ 582804 w 4809278"/>
                <a:gd name="connsiteY34" fmla="*/ 2910496 h 4379920"/>
                <a:gd name="connsiteX35" fmla="*/ 580062 w 4809278"/>
                <a:gd name="connsiteY35" fmla="*/ 2914231 h 4379920"/>
                <a:gd name="connsiteX36" fmla="*/ 581146 w 4809278"/>
                <a:gd name="connsiteY36" fmla="*/ 2919116 h 4379920"/>
                <a:gd name="connsiteX37" fmla="*/ 570607 w 4809278"/>
                <a:gd name="connsiteY37" fmla="*/ 2906574 h 4379920"/>
                <a:gd name="connsiteX38" fmla="*/ 555686 w 4809278"/>
                <a:gd name="connsiteY38" fmla="*/ 2884845 h 4379920"/>
                <a:gd name="connsiteX39" fmla="*/ 559418 w 4809278"/>
                <a:gd name="connsiteY39" fmla="*/ 2887585 h 4379920"/>
                <a:gd name="connsiteX40" fmla="*/ 554694 w 4809278"/>
                <a:gd name="connsiteY40" fmla="*/ 2878370 h 4379920"/>
                <a:gd name="connsiteX41" fmla="*/ 553704 w 4809278"/>
                <a:gd name="connsiteY41" fmla="*/ 2871895 h 4379920"/>
                <a:gd name="connsiteX42" fmla="*/ 526400 w 4809278"/>
                <a:gd name="connsiteY42" fmla="*/ 2804436 h 4379920"/>
                <a:gd name="connsiteX43" fmla="*/ 518146 w 4809278"/>
                <a:gd name="connsiteY43" fmla="*/ 2748060 h 4379920"/>
                <a:gd name="connsiteX44" fmla="*/ 518198 w 4809278"/>
                <a:gd name="connsiteY44" fmla="*/ 2748122 h 4379920"/>
                <a:gd name="connsiteX45" fmla="*/ 524671 w 4809278"/>
                <a:gd name="connsiteY45" fmla="*/ 2747127 h 4379920"/>
                <a:gd name="connsiteX46" fmla="*/ 520940 w 4809278"/>
                <a:gd name="connsiteY46" fmla="*/ 2744388 h 4379920"/>
                <a:gd name="connsiteX47" fmla="*/ 517207 w 4809278"/>
                <a:gd name="connsiteY47" fmla="*/ 2741648 h 4379920"/>
                <a:gd name="connsiteX48" fmla="*/ 516217 w 4809278"/>
                <a:gd name="connsiteY48" fmla="*/ 2735173 h 4379920"/>
                <a:gd name="connsiteX49" fmla="*/ 511263 w 4809278"/>
                <a:gd name="connsiteY49" fmla="*/ 2702797 h 4379920"/>
                <a:gd name="connsiteX50" fmla="*/ 509512 w 4809278"/>
                <a:gd name="connsiteY50" fmla="*/ 2713009 h 4379920"/>
                <a:gd name="connsiteX51" fmla="*/ 505778 w 4809278"/>
                <a:gd name="connsiteY51" fmla="*/ 2710269 h 4379920"/>
                <a:gd name="connsiteX52" fmla="*/ 502046 w 4809278"/>
                <a:gd name="connsiteY52" fmla="*/ 2707529 h 4379920"/>
                <a:gd name="connsiteX53" fmla="*/ 503038 w 4809278"/>
                <a:gd name="connsiteY53" fmla="*/ 2714004 h 4379920"/>
                <a:gd name="connsiteX54" fmla="*/ 487877 w 4809278"/>
                <a:gd name="connsiteY54" fmla="*/ 2679885 h 4379920"/>
                <a:gd name="connsiteX55" fmla="*/ 491609 w 4809278"/>
                <a:gd name="connsiteY55" fmla="*/ 2682626 h 4379920"/>
                <a:gd name="connsiteX56" fmla="*/ 492599 w 4809278"/>
                <a:gd name="connsiteY56" fmla="*/ 2689100 h 4379920"/>
                <a:gd name="connsiteX57" fmla="*/ 496333 w 4809278"/>
                <a:gd name="connsiteY57" fmla="*/ 2691840 h 4379920"/>
                <a:gd name="connsiteX58" fmla="*/ 494351 w 4809278"/>
                <a:gd name="connsiteY58" fmla="*/ 2678890 h 4379920"/>
                <a:gd name="connsiteX59" fmla="*/ 493360 w 4809278"/>
                <a:gd name="connsiteY59" fmla="*/ 2672415 h 4379920"/>
                <a:gd name="connsiteX60" fmla="*/ 491907 w 4809278"/>
                <a:gd name="connsiteY60" fmla="*/ 2619618 h 4379920"/>
                <a:gd name="connsiteX61" fmla="*/ 466310 w 4809278"/>
                <a:gd name="connsiteY61" fmla="*/ 2560597 h 4379920"/>
                <a:gd name="connsiteX62" fmla="*/ 469052 w 4809278"/>
                <a:gd name="connsiteY62" fmla="*/ 2556861 h 4379920"/>
                <a:gd name="connsiteX63" fmla="*/ 464328 w 4809278"/>
                <a:gd name="connsiteY63" fmla="*/ 2547646 h 4379920"/>
                <a:gd name="connsiteX64" fmla="*/ 467070 w 4809278"/>
                <a:gd name="connsiteY64" fmla="*/ 2543911 h 4379920"/>
                <a:gd name="connsiteX65" fmla="*/ 463337 w 4809278"/>
                <a:gd name="connsiteY65" fmla="*/ 2541171 h 4379920"/>
                <a:gd name="connsiteX66" fmla="*/ 454651 w 4809278"/>
                <a:gd name="connsiteY66" fmla="*/ 2506057 h 4379920"/>
                <a:gd name="connsiteX67" fmla="*/ 450158 w 4809278"/>
                <a:gd name="connsiteY67" fmla="*/ 2520003 h 4379920"/>
                <a:gd name="connsiteX68" fmla="*/ 446426 w 4809278"/>
                <a:gd name="connsiteY68" fmla="*/ 2517263 h 4379920"/>
                <a:gd name="connsiteX69" fmla="*/ 447417 w 4809278"/>
                <a:gd name="connsiteY69" fmla="*/ 2523739 h 4379920"/>
                <a:gd name="connsiteX70" fmla="*/ 444675 w 4809278"/>
                <a:gd name="connsiteY70" fmla="*/ 2527474 h 4379920"/>
                <a:gd name="connsiteX71" fmla="*/ 434006 w 4809278"/>
                <a:gd name="connsiteY71" fmla="*/ 2479410 h 4379920"/>
                <a:gd name="connsiteX72" fmla="*/ 446956 w 4809278"/>
                <a:gd name="connsiteY72" fmla="*/ 2477418 h 4379920"/>
                <a:gd name="connsiteX73" fmla="*/ 446263 w 4809278"/>
                <a:gd name="connsiteY73" fmla="*/ 2407937 h 4379920"/>
                <a:gd name="connsiteX74" fmla="*/ 425388 w 4809278"/>
                <a:gd name="connsiteY74" fmla="*/ 2358129 h 4379920"/>
                <a:gd name="connsiteX75" fmla="*/ 421955 w 4809278"/>
                <a:gd name="connsiteY75" fmla="*/ 2292382 h 4379920"/>
                <a:gd name="connsiteX76" fmla="*/ 407784 w 4809278"/>
                <a:gd name="connsiteY76" fmla="*/ 2264739 h 4379920"/>
                <a:gd name="connsiteX77" fmla="*/ 374857 w 4809278"/>
                <a:gd name="connsiteY77" fmla="*/ 2027904 h 4379920"/>
                <a:gd name="connsiteX78" fmla="*/ 373500 w 4809278"/>
                <a:gd name="connsiteY78" fmla="*/ 2170602 h 4379920"/>
                <a:gd name="connsiteX79" fmla="*/ 401772 w 4809278"/>
                <a:gd name="connsiteY79" fmla="*/ 2312055 h 4379920"/>
                <a:gd name="connsiteX80" fmla="*/ 398039 w 4809278"/>
                <a:gd name="connsiteY80" fmla="*/ 2309317 h 4379920"/>
                <a:gd name="connsiteX81" fmla="*/ 393316 w 4809278"/>
                <a:gd name="connsiteY81" fmla="*/ 2300103 h 4379920"/>
                <a:gd name="connsiteX82" fmla="*/ 394308 w 4809278"/>
                <a:gd name="connsiteY82" fmla="*/ 2306577 h 4379920"/>
                <a:gd name="connsiteX83" fmla="*/ 392555 w 4809278"/>
                <a:gd name="connsiteY83" fmla="*/ 2316787 h 4379920"/>
                <a:gd name="connsiteX84" fmla="*/ 389584 w 4809278"/>
                <a:gd name="connsiteY84" fmla="*/ 2297362 h 4379920"/>
                <a:gd name="connsiteX85" fmla="*/ 399193 w 4809278"/>
                <a:gd name="connsiteY85" fmla="*/ 2425118 h 4379920"/>
                <a:gd name="connsiteX86" fmla="*/ 443386 w 4809278"/>
                <a:gd name="connsiteY86" fmla="*/ 2584006 h 4379920"/>
                <a:gd name="connsiteX87" fmla="*/ 473178 w 4809278"/>
                <a:gd name="connsiteY87" fmla="*/ 2692089 h 4379920"/>
                <a:gd name="connsiteX88" fmla="*/ 514927 w 4809278"/>
                <a:gd name="connsiteY88" fmla="*/ 2791705 h 4379920"/>
                <a:gd name="connsiteX89" fmla="*/ 547230 w 4809278"/>
                <a:gd name="connsiteY89" fmla="*/ 2872891 h 4379920"/>
                <a:gd name="connsiteX90" fmla="*/ 548220 w 4809278"/>
                <a:gd name="connsiteY90" fmla="*/ 2879367 h 4379920"/>
                <a:gd name="connsiteX91" fmla="*/ 552943 w 4809278"/>
                <a:gd name="connsiteY91" fmla="*/ 2888580 h 4379920"/>
                <a:gd name="connsiteX92" fmla="*/ 645659 w 4809278"/>
                <a:gd name="connsiteY92" fmla="*/ 3083080 h 4379920"/>
                <a:gd name="connsiteX93" fmla="*/ 626236 w 4809278"/>
                <a:gd name="connsiteY93" fmla="*/ 3086068 h 4379920"/>
                <a:gd name="connsiteX94" fmla="*/ 631190 w 4809278"/>
                <a:gd name="connsiteY94" fmla="*/ 3118443 h 4379920"/>
                <a:gd name="connsiteX95" fmla="*/ 626467 w 4809278"/>
                <a:gd name="connsiteY95" fmla="*/ 3109229 h 4379920"/>
                <a:gd name="connsiteX96" fmla="*/ 621743 w 4809278"/>
                <a:gd name="connsiteY96" fmla="*/ 3100014 h 4379920"/>
                <a:gd name="connsiteX97" fmla="*/ 622735 w 4809278"/>
                <a:gd name="connsiteY97" fmla="*/ 3106489 h 4379920"/>
                <a:gd name="connsiteX98" fmla="*/ 627457 w 4809278"/>
                <a:gd name="connsiteY98" fmla="*/ 3115704 h 4379920"/>
                <a:gd name="connsiteX99" fmla="*/ 628449 w 4809278"/>
                <a:gd name="connsiteY99" fmla="*/ 3122179 h 4379920"/>
                <a:gd name="connsiteX100" fmla="*/ 638886 w 4809278"/>
                <a:gd name="connsiteY100" fmla="*/ 3147083 h 4379920"/>
                <a:gd name="connsiteX101" fmla="*/ 642618 w 4809278"/>
                <a:gd name="connsiteY101" fmla="*/ 3149822 h 4379920"/>
                <a:gd name="connsiteX102" fmla="*/ 646351 w 4809278"/>
                <a:gd name="connsiteY102" fmla="*/ 3152562 h 4379920"/>
                <a:gd name="connsiteX103" fmla="*/ 646693 w 4809278"/>
                <a:gd name="connsiteY103" fmla="*/ 3152095 h 4379920"/>
                <a:gd name="connsiteX104" fmla="*/ 648407 w 4809278"/>
                <a:gd name="connsiteY104" fmla="*/ 3149760 h 4379920"/>
                <a:gd name="connsiteX105" fmla="*/ 651455 w 4809278"/>
                <a:gd name="connsiteY105" fmla="*/ 3153434 h 4379920"/>
                <a:gd name="connsiteX106" fmla="*/ 657548 w 4809278"/>
                <a:gd name="connsiteY106" fmla="*/ 3160780 h 4379920"/>
                <a:gd name="connsiteX107" fmla="*/ 660060 w 4809278"/>
                <a:gd name="connsiteY107" fmla="*/ 3133884 h 4379920"/>
                <a:gd name="connsiteX108" fmla="*/ 684435 w 4809278"/>
                <a:gd name="connsiteY108" fmla="*/ 3163270 h 4379920"/>
                <a:gd name="connsiteX109" fmla="*/ 690910 w 4809278"/>
                <a:gd name="connsiteY109" fmla="*/ 3162275 h 4379920"/>
                <a:gd name="connsiteX110" fmla="*/ 688168 w 4809278"/>
                <a:gd name="connsiteY110" fmla="*/ 3166011 h 4379920"/>
                <a:gd name="connsiteX111" fmla="*/ 691900 w 4809278"/>
                <a:gd name="connsiteY111" fmla="*/ 3168750 h 4379920"/>
                <a:gd name="connsiteX112" fmla="*/ 695633 w 4809278"/>
                <a:gd name="connsiteY112" fmla="*/ 3171489 h 4379920"/>
                <a:gd name="connsiteX113" fmla="*/ 699366 w 4809278"/>
                <a:gd name="connsiteY113" fmla="*/ 3174229 h 4379920"/>
                <a:gd name="connsiteX114" fmla="*/ 738903 w 4809278"/>
                <a:gd name="connsiteY114" fmla="*/ 3237734 h 4379920"/>
                <a:gd name="connsiteX115" fmla="*/ 741645 w 4809278"/>
                <a:gd name="connsiteY115" fmla="*/ 3233998 h 4379920"/>
                <a:gd name="connsiteX116" fmla="*/ 742636 w 4809278"/>
                <a:gd name="connsiteY116" fmla="*/ 3240474 h 4379920"/>
                <a:gd name="connsiteX117" fmla="*/ 748349 w 4809278"/>
                <a:gd name="connsiteY117" fmla="*/ 3256163 h 4379920"/>
                <a:gd name="connsiteX118" fmla="*/ 754824 w 4809278"/>
                <a:gd name="connsiteY118" fmla="*/ 3255167 h 4379920"/>
                <a:gd name="connsiteX119" fmla="*/ 786136 w 4809278"/>
                <a:gd name="connsiteY119" fmla="*/ 3329879 h 4379920"/>
                <a:gd name="connsiteX120" fmla="*/ 850810 w 4809278"/>
                <a:gd name="connsiteY120" fmla="*/ 3406085 h 4379920"/>
                <a:gd name="connsiteX121" fmla="*/ 1572411 w 4809278"/>
                <a:gd name="connsiteY121" fmla="*/ 4078582 h 4379920"/>
                <a:gd name="connsiteX122" fmla="*/ 1540366 w 4809278"/>
                <a:gd name="connsiteY122" fmla="*/ 4059204 h 4379920"/>
                <a:gd name="connsiteX123" fmla="*/ 1496795 w 4809278"/>
                <a:gd name="connsiteY123" fmla="*/ 4063590 h 4379920"/>
                <a:gd name="connsiteX124" fmla="*/ 1520184 w 4809278"/>
                <a:gd name="connsiteY124" fmla="*/ 4031188 h 4379920"/>
                <a:gd name="connsiteX125" fmla="*/ 1426888 w 4809278"/>
                <a:gd name="connsiteY125" fmla="*/ 4016254 h 4379920"/>
                <a:gd name="connsiteX126" fmla="*/ 1302012 w 4809278"/>
                <a:gd name="connsiteY126" fmla="*/ 4026873 h 4379920"/>
                <a:gd name="connsiteX127" fmla="*/ 1372236 w 4809278"/>
                <a:gd name="connsiteY127" fmla="*/ 4049419 h 4379920"/>
                <a:gd name="connsiteX128" fmla="*/ 1462972 w 4809278"/>
                <a:gd name="connsiteY128" fmla="*/ 4069635 h 4379920"/>
                <a:gd name="connsiteX129" fmla="*/ 1572411 w 4809278"/>
                <a:gd name="connsiteY129" fmla="*/ 4078582 h 4379920"/>
                <a:gd name="connsiteX130" fmla="*/ 3123180 w 4809278"/>
                <a:gd name="connsiteY130" fmla="*/ 4003152 h 4379920"/>
                <a:gd name="connsiteX131" fmla="*/ 3108653 w 4809278"/>
                <a:gd name="connsiteY131" fmla="*/ 4008531 h 4379920"/>
                <a:gd name="connsiteX132" fmla="*/ 3117774 w 4809278"/>
                <a:gd name="connsiteY132" fmla="*/ 3999963 h 4379920"/>
                <a:gd name="connsiteX133" fmla="*/ 3234673 w 4809278"/>
                <a:gd name="connsiteY133" fmla="*/ 3964303 h 4379920"/>
                <a:gd name="connsiteX134" fmla="*/ 2830129 w 4809278"/>
                <a:gd name="connsiteY134" fmla="*/ 3948864 h 4379920"/>
                <a:gd name="connsiteX135" fmla="*/ 2874332 w 4809278"/>
                <a:gd name="connsiteY135" fmla="*/ 3984233 h 4379920"/>
                <a:gd name="connsiteX136" fmla="*/ 2598607 w 4809278"/>
                <a:gd name="connsiteY136" fmla="*/ 4032935 h 4379920"/>
                <a:gd name="connsiteX137" fmla="*/ 2485972 w 4809278"/>
                <a:gd name="connsiteY137" fmla="*/ 4049684 h 4379920"/>
                <a:gd name="connsiteX138" fmla="*/ 2447334 w 4809278"/>
                <a:gd name="connsiteY138" fmla="*/ 4051989 h 4379920"/>
                <a:gd name="connsiteX139" fmla="*/ 2249852 w 4809278"/>
                <a:gd name="connsiteY139" fmla="*/ 4027867 h 4379920"/>
                <a:gd name="connsiteX140" fmla="*/ 2201479 w 4809278"/>
                <a:gd name="connsiteY140" fmla="*/ 4024244 h 4379920"/>
                <a:gd name="connsiteX141" fmla="*/ 1845915 w 4809278"/>
                <a:gd name="connsiteY141" fmla="*/ 3955539 h 4379920"/>
                <a:gd name="connsiteX142" fmla="*/ 1749075 w 4809278"/>
                <a:gd name="connsiteY142" fmla="*/ 3915596 h 4379920"/>
                <a:gd name="connsiteX143" fmla="*/ 1692952 w 4809278"/>
                <a:gd name="connsiteY143" fmla="*/ 3907101 h 4379920"/>
                <a:gd name="connsiteX144" fmla="*/ 1696280 w 4809278"/>
                <a:gd name="connsiteY144" fmla="*/ 3907831 h 4379920"/>
                <a:gd name="connsiteX145" fmla="*/ 1690565 w 4809278"/>
                <a:gd name="connsiteY145" fmla="*/ 3908524 h 4379920"/>
                <a:gd name="connsiteX146" fmla="*/ 1676708 w 4809278"/>
                <a:gd name="connsiteY146" fmla="*/ 3916786 h 4379920"/>
                <a:gd name="connsiteX147" fmla="*/ 1679261 w 4809278"/>
                <a:gd name="connsiteY147" fmla="*/ 3920915 h 4379920"/>
                <a:gd name="connsiteX148" fmla="*/ 1697480 w 4809278"/>
                <a:gd name="connsiteY148" fmla="*/ 3931932 h 4379920"/>
                <a:gd name="connsiteX149" fmla="*/ 1742282 w 4809278"/>
                <a:gd name="connsiteY149" fmla="*/ 3944273 h 4379920"/>
                <a:gd name="connsiteX150" fmla="*/ 1736705 w 4809278"/>
                <a:gd name="connsiteY150" fmla="*/ 3944553 h 4379920"/>
                <a:gd name="connsiteX151" fmla="*/ 1559512 w 4809278"/>
                <a:gd name="connsiteY151" fmla="*/ 3900044 h 4379920"/>
                <a:gd name="connsiteX152" fmla="*/ 1577836 w 4809278"/>
                <a:gd name="connsiteY152" fmla="*/ 3901038 h 4379920"/>
                <a:gd name="connsiteX153" fmla="*/ 1641756 w 4809278"/>
                <a:gd name="connsiteY153" fmla="*/ 3901553 h 4379920"/>
                <a:gd name="connsiteX154" fmla="*/ 1578838 w 4809278"/>
                <a:gd name="connsiteY154" fmla="*/ 3882713 h 4379920"/>
                <a:gd name="connsiteX155" fmla="*/ 1579841 w 4809278"/>
                <a:gd name="connsiteY155" fmla="*/ 3864389 h 4379920"/>
                <a:gd name="connsiteX156" fmla="*/ 1535433 w 4809278"/>
                <a:gd name="connsiteY156" fmla="*/ 3853763 h 4379920"/>
                <a:gd name="connsiteX157" fmla="*/ 1492775 w 4809278"/>
                <a:gd name="connsiteY157" fmla="*/ 3843447 h 4379920"/>
                <a:gd name="connsiteX158" fmla="*/ 1404328 w 4809278"/>
                <a:gd name="connsiteY158" fmla="*/ 3840835 h 4379920"/>
                <a:gd name="connsiteX159" fmla="*/ 1458222 w 4809278"/>
                <a:gd name="connsiteY159" fmla="*/ 3881878 h 4379920"/>
                <a:gd name="connsiteX160" fmla="*/ 1605871 w 4809278"/>
                <a:gd name="connsiteY160" fmla="*/ 3971909 h 4379920"/>
                <a:gd name="connsiteX161" fmla="*/ 1847189 w 4809278"/>
                <a:gd name="connsiteY161" fmla="*/ 4062198 h 4379920"/>
                <a:gd name="connsiteX162" fmla="*/ 2084851 w 4809278"/>
                <a:gd name="connsiteY162" fmla="*/ 4122665 h 4379920"/>
                <a:gd name="connsiteX163" fmla="*/ 2145122 w 4809278"/>
                <a:gd name="connsiteY163" fmla="*/ 4087602 h 4379920"/>
                <a:gd name="connsiteX164" fmla="*/ 2207994 w 4809278"/>
                <a:gd name="connsiteY164" fmla="*/ 4104781 h 4379920"/>
                <a:gd name="connsiteX165" fmla="*/ 2211715 w 4809278"/>
                <a:gd name="connsiteY165" fmla="*/ 4105153 h 4379920"/>
                <a:gd name="connsiteX166" fmla="*/ 2208907 w 4809278"/>
                <a:gd name="connsiteY166" fmla="*/ 4108839 h 4379920"/>
                <a:gd name="connsiteX167" fmla="*/ 2213314 w 4809278"/>
                <a:gd name="connsiteY167" fmla="*/ 4108100 h 4379920"/>
                <a:gd name="connsiteX168" fmla="*/ 2206698 w 4809278"/>
                <a:gd name="connsiteY168" fmla="*/ 4111740 h 4379920"/>
                <a:gd name="connsiteX169" fmla="*/ 2193879 w 4809278"/>
                <a:gd name="connsiteY169" fmla="*/ 4128575 h 4379920"/>
                <a:gd name="connsiteX170" fmla="*/ 2199006 w 4809278"/>
                <a:gd name="connsiteY170" fmla="*/ 4132351 h 4379920"/>
                <a:gd name="connsiteX171" fmla="*/ 2226569 w 4809278"/>
                <a:gd name="connsiteY171" fmla="*/ 4136839 h 4379920"/>
                <a:gd name="connsiteX172" fmla="*/ 2662085 w 4809278"/>
                <a:gd name="connsiteY172" fmla="*/ 4068264 h 4379920"/>
                <a:gd name="connsiteX173" fmla="*/ 3079911 w 4809278"/>
                <a:gd name="connsiteY173" fmla="*/ 4021798 h 4379920"/>
                <a:gd name="connsiteX174" fmla="*/ 3090961 w 4809278"/>
                <a:gd name="connsiteY174" fmla="*/ 4030641 h 4379920"/>
                <a:gd name="connsiteX175" fmla="*/ 3099807 w 4809278"/>
                <a:gd name="connsiteY175" fmla="*/ 4019586 h 4379920"/>
                <a:gd name="connsiteX176" fmla="*/ 3139600 w 4809278"/>
                <a:gd name="connsiteY176" fmla="*/ 4015161 h 4379920"/>
                <a:gd name="connsiteX177" fmla="*/ 3128550 w 4809278"/>
                <a:gd name="connsiteY177" fmla="*/ 4006319 h 4379920"/>
                <a:gd name="connsiteX178" fmla="*/ 3123180 w 4809278"/>
                <a:gd name="connsiteY178" fmla="*/ 4003152 h 4379920"/>
                <a:gd name="connsiteX179" fmla="*/ 3143267 w 4809278"/>
                <a:gd name="connsiteY179" fmla="*/ 3995712 h 4379920"/>
                <a:gd name="connsiteX180" fmla="*/ 3234673 w 4809278"/>
                <a:gd name="connsiteY180" fmla="*/ 3964303 h 4379920"/>
                <a:gd name="connsiteX181" fmla="*/ 4660534 w 4809278"/>
                <a:gd name="connsiteY181" fmla="*/ 3048064 h 4379920"/>
                <a:gd name="connsiteX182" fmla="*/ 4582830 w 4809278"/>
                <a:gd name="connsiteY182" fmla="*/ 3128761 h 4379920"/>
                <a:gd name="connsiteX183" fmla="*/ 4421763 w 4809278"/>
                <a:gd name="connsiteY183" fmla="*/ 3294702 h 4379920"/>
                <a:gd name="connsiteX184" fmla="*/ 4423728 w 4809278"/>
                <a:gd name="connsiteY184" fmla="*/ 3316761 h 4379920"/>
                <a:gd name="connsiteX185" fmla="*/ 4400496 w 4809278"/>
                <a:gd name="connsiteY185" fmla="*/ 3413324 h 4379920"/>
                <a:gd name="connsiteX186" fmla="*/ 4129751 w 4809278"/>
                <a:gd name="connsiteY186" fmla="*/ 3601666 h 4379920"/>
                <a:gd name="connsiteX187" fmla="*/ 3879654 w 4809278"/>
                <a:gd name="connsiteY187" fmla="*/ 3811919 h 4379920"/>
                <a:gd name="connsiteX188" fmla="*/ 3863502 w 4809278"/>
                <a:gd name="connsiteY188" fmla="*/ 3823465 h 4379920"/>
                <a:gd name="connsiteX189" fmla="*/ 3787169 w 4809278"/>
                <a:gd name="connsiteY189" fmla="*/ 3902523 h 4379920"/>
                <a:gd name="connsiteX190" fmla="*/ 3451470 w 4809278"/>
                <a:gd name="connsiteY190" fmla="*/ 4076440 h 4379920"/>
                <a:gd name="connsiteX191" fmla="*/ 3337453 w 4809278"/>
                <a:gd name="connsiteY191" fmla="*/ 4129548 h 4379920"/>
                <a:gd name="connsiteX192" fmla="*/ 2749638 w 4809278"/>
                <a:gd name="connsiteY192" fmla="*/ 4320867 h 4379920"/>
                <a:gd name="connsiteX193" fmla="*/ 2625545 w 4809278"/>
                <a:gd name="connsiteY193" fmla="*/ 4351630 h 4379920"/>
                <a:gd name="connsiteX194" fmla="*/ 2546205 w 4809278"/>
                <a:gd name="connsiteY194" fmla="*/ 4379920 h 4379920"/>
                <a:gd name="connsiteX195" fmla="*/ 2293089 w 4809278"/>
                <a:gd name="connsiteY195" fmla="*/ 4346377 h 4379920"/>
                <a:gd name="connsiteX196" fmla="*/ 2106256 w 4809278"/>
                <a:gd name="connsiteY196" fmla="*/ 4347860 h 4379920"/>
                <a:gd name="connsiteX197" fmla="*/ 1990185 w 4809278"/>
                <a:gd name="connsiteY197" fmla="*/ 4326870 h 4379920"/>
                <a:gd name="connsiteX198" fmla="*/ 1815397 w 4809278"/>
                <a:gd name="connsiteY198" fmla="*/ 4270686 h 4379920"/>
                <a:gd name="connsiteX199" fmla="*/ 1330669 w 4809278"/>
                <a:gd name="connsiteY199" fmla="*/ 4104664 h 4379920"/>
                <a:gd name="connsiteX200" fmla="*/ 1256989 w 4809278"/>
                <a:gd name="connsiteY200" fmla="*/ 4077371 h 4379920"/>
                <a:gd name="connsiteX201" fmla="*/ 1183150 w 4809278"/>
                <a:gd name="connsiteY201" fmla="*/ 4036955 h 4379920"/>
                <a:gd name="connsiteX202" fmla="*/ 1168340 w 4809278"/>
                <a:gd name="connsiteY202" fmla="*/ 4012504 h 4379920"/>
                <a:gd name="connsiteX203" fmla="*/ 1206640 w 4809278"/>
                <a:gd name="connsiteY203" fmla="*/ 3999996 h 4379920"/>
                <a:gd name="connsiteX204" fmla="*/ 1210194 w 4809278"/>
                <a:gd name="connsiteY204" fmla="*/ 4000185 h 4379920"/>
                <a:gd name="connsiteX205" fmla="*/ 1248086 w 4809278"/>
                <a:gd name="connsiteY205" fmla="*/ 4011463 h 4379920"/>
                <a:gd name="connsiteX206" fmla="*/ 1268486 w 4809278"/>
                <a:gd name="connsiteY206" fmla="*/ 4019248 h 4379920"/>
                <a:gd name="connsiteX207" fmla="*/ 1291826 w 4809278"/>
                <a:gd name="connsiteY207" fmla="*/ 4014642 h 4379920"/>
                <a:gd name="connsiteX208" fmla="*/ 1282118 w 4809278"/>
                <a:gd name="connsiteY208" fmla="*/ 3990747 h 4379920"/>
                <a:gd name="connsiteX209" fmla="*/ 1273560 w 4809278"/>
                <a:gd name="connsiteY209" fmla="*/ 3985445 h 4379920"/>
                <a:gd name="connsiteX210" fmla="*/ 1266462 w 4809278"/>
                <a:gd name="connsiteY210" fmla="*/ 3979509 h 4379920"/>
                <a:gd name="connsiteX211" fmla="*/ 1254114 w 4809278"/>
                <a:gd name="connsiteY211" fmla="*/ 3954332 h 4379920"/>
                <a:gd name="connsiteX212" fmla="*/ 1186093 w 4809278"/>
                <a:gd name="connsiteY212" fmla="*/ 3922493 h 4379920"/>
                <a:gd name="connsiteX213" fmla="*/ 1148191 w 4809278"/>
                <a:gd name="connsiteY213" fmla="*/ 3916773 h 4379920"/>
                <a:gd name="connsiteX214" fmla="*/ 975926 w 4809278"/>
                <a:gd name="connsiteY214" fmla="*/ 3775472 h 4379920"/>
                <a:gd name="connsiteX215" fmla="*/ 762058 w 4809278"/>
                <a:gd name="connsiteY215" fmla="*/ 3558543 h 4379920"/>
                <a:gd name="connsiteX216" fmla="*/ 590014 w 4809278"/>
                <a:gd name="connsiteY216" fmla="*/ 3345973 h 4379920"/>
                <a:gd name="connsiteX217" fmla="*/ 494854 w 4809278"/>
                <a:gd name="connsiteY217" fmla="*/ 3202350 h 4379920"/>
                <a:gd name="connsiteX218" fmla="*/ 442093 w 4809278"/>
                <a:gd name="connsiteY218" fmla="*/ 3148940 h 4379920"/>
                <a:gd name="connsiteX219" fmla="*/ 425307 w 4809278"/>
                <a:gd name="connsiteY219" fmla="*/ 3107989 h 4379920"/>
                <a:gd name="connsiteX220" fmla="*/ 432133 w 4809278"/>
                <a:gd name="connsiteY220" fmla="*/ 3212991 h 4379920"/>
                <a:gd name="connsiteX221" fmla="*/ 597269 w 4809278"/>
                <a:gd name="connsiteY221" fmla="*/ 3416070 h 4379920"/>
                <a:gd name="connsiteX222" fmla="*/ 646515 w 4809278"/>
                <a:gd name="connsiteY222" fmla="*/ 3498091 h 4379920"/>
                <a:gd name="connsiteX223" fmla="*/ 631308 w 4809278"/>
                <a:gd name="connsiteY223" fmla="*/ 3491866 h 4379920"/>
                <a:gd name="connsiteX224" fmla="*/ 616823 w 4809278"/>
                <a:gd name="connsiteY224" fmla="*/ 3488104 h 4379920"/>
                <a:gd name="connsiteX225" fmla="*/ 513324 w 4809278"/>
                <a:gd name="connsiteY225" fmla="*/ 3369984 h 4379920"/>
                <a:gd name="connsiteX226" fmla="*/ 596531 w 4809278"/>
                <a:gd name="connsiteY226" fmla="*/ 3521241 h 4379920"/>
                <a:gd name="connsiteX227" fmla="*/ 642552 w 4809278"/>
                <a:gd name="connsiteY227" fmla="*/ 3572725 h 4379920"/>
                <a:gd name="connsiteX228" fmla="*/ 654225 w 4809278"/>
                <a:gd name="connsiteY228" fmla="*/ 3618679 h 4379920"/>
                <a:gd name="connsiteX229" fmla="*/ 574521 w 4809278"/>
                <a:gd name="connsiteY229" fmla="*/ 3546445 h 4379920"/>
                <a:gd name="connsiteX230" fmla="*/ 418986 w 4809278"/>
                <a:gd name="connsiteY230" fmla="*/ 3326341 h 4379920"/>
                <a:gd name="connsiteX231" fmla="*/ 327047 w 4809278"/>
                <a:gd name="connsiteY231" fmla="*/ 3065705 h 4379920"/>
                <a:gd name="connsiteX232" fmla="*/ 279004 w 4809278"/>
                <a:gd name="connsiteY232" fmla="*/ 2923444 h 4379920"/>
                <a:gd name="connsiteX233" fmla="*/ 252761 w 4809278"/>
                <a:gd name="connsiteY233" fmla="*/ 2770653 h 4379920"/>
                <a:gd name="connsiteX234" fmla="*/ 263434 w 4809278"/>
                <a:gd name="connsiteY234" fmla="*/ 2714623 h 4379920"/>
                <a:gd name="connsiteX235" fmla="*/ 267339 w 4809278"/>
                <a:gd name="connsiteY235" fmla="*/ 2622308 h 4379920"/>
                <a:gd name="connsiteX236" fmla="*/ 269017 w 4809278"/>
                <a:gd name="connsiteY236" fmla="*/ 2601441 h 4379920"/>
                <a:gd name="connsiteX237" fmla="*/ 262942 w 4809278"/>
                <a:gd name="connsiteY237" fmla="*/ 2584296 h 4379920"/>
                <a:gd name="connsiteX238" fmla="*/ 251149 w 4809278"/>
                <a:gd name="connsiteY238" fmla="*/ 2605054 h 4379920"/>
                <a:gd name="connsiteX239" fmla="*/ 249489 w 4809278"/>
                <a:gd name="connsiteY239" fmla="*/ 2614802 h 4379920"/>
                <a:gd name="connsiteX240" fmla="*/ 246740 w 4809278"/>
                <a:gd name="connsiteY240" fmla="*/ 2623638 h 4379920"/>
                <a:gd name="connsiteX241" fmla="*/ 234210 w 4809278"/>
                <a:gd name="connsiteY241" fmla="*/ 2647493 h 4379920"/>
                <a:gd name="connsiteX242" fmla="*/ 226176 w 4809278"/>
                <a:gd name="connsiteY242" fmla="*/ 2704803 h 4379920"/>
                <a:gd name="connsiteX243" fmla="*/ 182938 w 4809278"/>
                <a:gd name="connsiteY243" fmla="*/ 2576768 h 4379920"/>
                <a:gd name="connsiteX244" fmla="*/ 179722 w 4809278"/>
                <a:gd name="connsiteY244" fmla="*/ 2540673 h 4379920"/>
                <a:gd name="connsiteX245" fmla="*/ 175732 w 4809278"/>
                <a:gd name="connsiteY245" fmla="*/ 2529912 h 4379920"/>
                <a:gd name="connsiteX246" fmla="*/ 206103 w 4809278"/>
                <a:gd name="connsiteY246" fmla="*/ 2417049 h 4379920"/>
                <a:gd name="connsiteX247" fmla="*/ 215934 w 4809278"/>
                <a:gd name="connsiteY247" fmla="*/ 2323195 h 4379920"/>
                <a:gd name="connsiteX248" fmla="*/ 196636 w 4809278"/>
                <a:gd name="connsiteY248" fmla="*/ 2310766 h 4379920"/>
                <a:gd name="connsiteX249" fmla="*/ 131109 w 4809278"/>
                <a:gd name="connsiteY249" fmla="*/ 2511147 h 4379920"/>
                <a:gd name="connsiteX250" fmla="*/ 98653 w 4809278"/>
                <a:gd name="connsiteY250" fmla="*/ 2316967 h 4379920"/>
                <a:gd name="connsiteX251" fmla="*/ 60122 w 4809278"/>
                <a:gd name="connsiteY251" fmla="*/ 2105643 h 4379920"/>
                <a:gd name="connsiteX252" fmla="*/ 69192 w 4809278"/>
                <a:gd name="connsiteY252" fmla="*/ 1878455 h 4379920"/>
                <a:gd name="connsiteX253" fmla="*/ 56336 w 4809278"/>
                <a:gd name="connsiteY253" fmla="*/ 1881622 h 4379920"/>
                <a:gd name="connsiteX254" fmla="*/ 58173 w 4809278"/>
                <a:gd name="connsiteY254" fmla="*/ 1873879 h 4379920"/>
                <a:gd name="connsiteX255" fmla="*/ 67270 w 4809278"/>
                <a:gd name="connsiteY255" fmla="*/ 1783123 h 4379920"/>
                <a:gd name="connsiteX256" fmla="*/ 69950 w 4809278"/>
                <a:gd name="connsiteY256" fmla="*/ 1762167 h 4379920"/>
                <a:gd name="connsiteX257" fmla="*/ 66973 w 4809278"/>
                <a:gd name="connsiteY257" fmla="*/ 1745756 h 4379920"/>
                <a:gd name="connsiteX258" fmla="*/ 56727 w 4809278"/>
                <a:gd name="connsiteY258" fmla="*/ 1766882 h 4379920"/>
                <a:gd name="connsiteX259" fmla="*/ 55069 w 4809278"/>
                <a:gd name="connsiteY259" fmla="*/ 1776631 h 4379920"/>
                <a:gd name="connsiteX260" fmla="*/ 52865 w 4809278"/>
                <a:gd name="connsiteY260" fmla="*/ 1785922 h 4379920"/>
                <a:gd name="connsiteX261" fmla="*/ 41884 w 4809278"/>
                <a:gd name="connsiteY261" fmla="*/ 1810144 h 4379920"/>
                <a:gd name="connsiteX262" fmla="*/ 30724 w 4809278"/>
                <a:gd name="connsiteY262" fmla="*/ 1883398 h 4379920"/>
                <a:gd name="connsiteX263" fmla="*/ 29392 w 4809278"/>
                <a:gd name="connsiteY263" fmla="*/ 1913835 h 4379920"/>
                <a:gd name="connsiteX264" fmla="*/ 14611 w 4809278"/>
                <a:gd name="connsiteY264" fmla="*/ 1923742 h 4379920"/>
                <a:gd name="connsiteX265" fmla="*/ 8684 w 4809278"/>
                <a:gd name="connsiteY265" fmla="*/ 1925281 h 4379920"/>
                <a:gd name="connsiteX266" fmla="*/ 74805 w 4809278"/>
                <a:gd name="connsiteY266" fmla="*/ 1447936 h 4379920"/>
                <a:gd name="connsiteX267" fmla="*/ 104033 w 4809278"/>
                <a:gd name="connsiteY267" fmla="*/ 1412992 h 4379920"/>
                <a:gd name="connsiteX268" fmla="*/ 150390 w 4809278"/>
                <a:gd name="connsiteY268" fmla="*/ 1229983 h 4379920"/>
                <a:gd name="connsiteX269" fmla="*/ 249599 w 4809278"/>
                <a:gd name="connsiteY269" fmla="*/ 1050351 h 4379920"/>
                <a:gd name="connsiteX270" fmla="*/ 316127 w 4809278"/>
                <a:gd name="connsiteY270" fmla="*/ 900918 h 4379920"/>
                <a:gd name="connsiteX271" fmla="*/ 350398 w 4809278"/>
                <a:gd name="connsiteY271" fmla="*/ 848849 h 4379920"/>
                <a:gd name="connsiteX272" fmla="*/ 377930 w 4809278"/>
                <a:gd name="connsiteY272" fmla="*/ 743819 h 4379920"/>
                <a:gd name="connsiteX273" fmla="*/ 477527 w 4809278"/>
                <a:gd name="connsiteY273" fmla="*/ 551519 h 4379920"/>
                <a:gd name="connsiteX274" fmla="*/ 589421 w 4809278"/>
                <a:gd name="connsiteY274" fmla="*/ 463228 h 4379920"/>
                <a:gd name="connsiteX275" fmla="*/ 584665 w 4809278"/>
                <a:gd name="connsiteY275" fmla="*/ 472243 h 4379920"/>
                <a:gd name="connsiteX276" fmla="*/ 566863 w 4809278"/>
                <a:gd name="connsiteY276" fmla="*/ 539014 h 4379920"/>
                <a:gd name="connsiteX277" fmla="*/ 583730 w 4809278"/>
                <a:gd name="connsiteY277" fmla="*/ 535490 h 4379920"/>
                <a:gd name="connsiteX278" fmla="*/ 641498 w 4809278"/>
                <a:gd name="connsiteY278" fmla="*/ 491941 h 4379920"/>
                <a:gd name="connsiteX279" fmla="*/ 665625 w 4809278"/>
                <a:gd name="connsiteY279" fmla="*/ 405405 h 4379920"/>
                <a:gd name="connsiteX280" fmla="*/ 671393 w 4809278"/>
                <a:gd name="connsiteY280" fmla="*/ 390741 h 4379920"/>
                <a:gd name="connsiteX281" fmla="*/ 671850 w 4809278"/>
                <a:gd name="connsiteY281" fmla="*/ 390197 h 4379920"/>
                <a:gd name="connsiteX282" fmla="*/ 668951 w 4809278"/>
                <a:gd name="connsiteY282" fmla="*/ 380348 h 4379920"/>
                <a:gd name="connsiteX283" fmla="*/ 680100 w 4809278"/>
                <a:gd name="connsiteY283" fmla="*/ 363691 h 4379920"/>
                <a:gd name="connsiteX284" fmla="*/ 1007396 w 4809278"/>
                <a:gd name="connsiteY284" fmla="*/ 50046 h 4379920"/>
                <a:gd name="connsiteX285" fmla="*/ 1064521 w 4809278"/>
                <a:gd name="connsiteY285" fmla="*/ 5306 h 4379920"/>
                <a:gd name="connsiteX286" fmla="*/ 1086096 w 4809278"/>
                <a:gd name="connsiteY286" fmla="*/ 0 h 4379920"/>
                <a:gd name="connsiteX287" fmla="*/ 4809278 w 4809278"/>
                <a:gd name="connsiteY287" fmla="*/ 2149580 h 4379920"/>
                <a:gd name="connsiteX288" fmla="*/ 4801754 w 4809278"/>
                <a:gd name="connsiteY288" fmla="*/ 2181384 h 4379920"/>
                <a:gd name="connsiteX289" fmla="*/ 4785632 w 4809278"/>
                <a:gd name="connsiteY289" fmla="*/ 2313822 h 4379920"/>
                <a:gd name="connsiteX290" fmla="*/ 4770910 w 4809278"/>
                <a:gd name="connsiteY290" fmla="*/ 2341410 h 4379920"/>
                <a:gd name="connsiteX291" fmla="*/ 4755154 w 4809278"/>
                <a:gd name="connsiteY291" fmla="*/ 2385765 h 4379920"/>
                <a:gd name="connsiteX292" fmla="*/ 4662055 w 4809278"/>
                <a:gd name="connsiteY292" fmla="*/ 2662378 h 4379920"/>
                <a:gd name="connsiteX293" fmla="*/ 4650559 w 4809278"/>
                <a:gd name="connsiteY293" fmla="*/ 2669465 h 4379920"/>
                <a:gd name="connsiteX294" fmla="*/ 4629542 w 4809278"/>
                <a:gd name="connsiteY294" fmla="*/ 2700141 h 4379920"/>
                <a:gd name="connsiteX295" fmla="*/ 4608247 w 4809278"/>
                <a:gd name="connsiteY295" fmla="*/ 2733366 h 4379920"/>
                <a:gd name="connsiteX296" fmla="*/ 4587837 w 4809278"/>
                <a:gd name="connsiteY296" fmla="*/ 2731142 h 4379920"/>
                <a:gd name="connsiteX297" fmla="*/ 4557101 w 4809278"/>
                <a:gd name="connsiteY297" fmla="*/ 2743480 h 4379920"/>
                <a:gd name="connsiteX298" fmla="*/ 4557378 w 4809278"/>
                <a:gd name="connsiteY298" fmla="*/ 2791966 h 4379920"/>
                <a:gd name="connsiteX299" fmla="*/ 4558477 w 4809278"/>
                <a:gd name="connsiteY299" fmla="*/ 2838356 h 4379920"/>
                <a:gd name="connsiteX300" fmla="*/ 4563173 w 4809278"/>
                <a:gd name="connsiteY300" fmla="*/ 2862698 h 4379920"/>
                <a:gd name="connsiteX301" fmla="*/ 4571928 w 4809278"/>
                <a:gd name="connsiteY301" fmla="*/ 2858886 h 4379920"/>
                <a:gd name="connsiteX302" fmla="*/ 4590165 w 4809278"/>
                <a:gd name="connsiteY302" fmla="*/ 2853725 h 4379920"/>
                <a:gd name="connsiteX303" fmla="*/ 4609454 w 4809278"/>
                <a:gd name="connsiteY303" fmla="*/ 2871714 h 4379920"/>
                <a:gd name="connsiteX304" fmla="*/ 4598949 w 4809278"/>
                <a:gd name="connsiteY304" fmla="*/ 2935308 h 4379920"/>
                <a:gd name="connsiteX305" fmla="*/ 4554728 w 4809278"/>
                <a:gd name="connsiteY305" fmla="*/ 3045867 h 4379920"/>
                <a:gd name="connsiteX306" fmla="*/ 4560128 w 4809278"/>
                <a:gd name="connsiteY306" fmla="*/ 3083789 h 4379920"/>
                <a:gd name="connsiteX307" fmla="*/ 4597315 w 4809278"/>
                <a:gd name="connsiteY307" fmla="*/ 3081488 h 4379920"/>
                <a:gd name="connsiteX308" fmla="*/ 4660534 w 4809278"/>
                <a:gd name="connsiteY308" fmla="*/ 3048064 h 437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</a:cxnLst>
              <a:rect l="l" t="t" r="r" b="b"/>
              <a:pathLst>
                <a:path w="4809278" h="4379920">
                  <a:moveTo>
                    <a:pt x="518146" y="2748060"/>
                  </a:moveTo>
                  <a:lnTo>
                    <a:pt x="516675" y="2746287"/>
                  </a:lnTo>
                  <a:cubicBezTo>
                    <a:pt x="516084" y="2745134"/>
                    <a:pt x="515837" y="2743516"/>
                    <a:pt x="517207" y="2741648"/>
                  </a:cubicBezTo>
                  <a:close/>
                  <a:moveTo>
                    <a:pt x="584786" y="2923446"/>
                  </a:moveTo>
                  <a:cubicBezTo>
                    <a:pt x="582919" y="2922077"/>
                    <a:pt x="581987" y="2921392"/>
                    <a:pt x="581396" y="2920240"/>
                  </a:cubicBezTo>
                  <a:lnTo>
                    <a:pt x="581146" y="2919116"/>
                  </a:lnTo>
                  <a:close/>
                  <a:moveTo>
                    <a:pt x="592251" y="2928925"/>
                  </a:moveTo>
                  <a:cubicBezTo>
                    <a:pt x="590385" y="2927555"/>
                    <a:pt x="590137" y="2925936"/>
                    <a:pt x="589765" y="2923509"/>
                  </a:cubicBezTo>
                  <a:lnTo>
                    <a:pt x="588884" y="2920706"/>
                  </a:lnTo>
                  <a:lnTo>
                    <a:pt x="591259" y="2922450"/>
                  </a:lnTo>
                  <a:cubicBezTo>
                    <a:pt x="591259" y="2922450"/>
                    <a:pt x="588518" y="2926186"/>
                    <a:pt x="592251" y="2928925"/>
                  </a:cubicBezTo>
                  <a:close/>
                  <a:moveTo>
                    <a:pt x="649093" y="3148825"/>
                  </a:moveTo>
                  <a:lnTo>
                    <a:pt x="648407" y="3149760"/>
                  </a:lnTo>
                  <a:lnTo>
                    <a:pt x="645359" y="3146086"/>
                  </a:lnTo>
                  <a:cubicBezTo>
                    <a:pt x="645359" y="3146086"/>
                    <a:pt x="645359" y="3146086"/>
                    <a:pt x="649093" y="3148825"/>
                  </a:cubicBezTo>
                  <a:close/>
                  <a:moveTo>
                    <a:pt x="740655" y="3227523"/>
                  </a:moveTo>
                  <a:cubicBezTo>
                    <a:pt x="740655" y="3227523"/>
                    <a:pt x="739720" y="3226838"/>
                    <a:pt x="739131" y="3225687"/>
                  </a:cubicBezTo>
                  <a:lnTo>
                    <a:pt x="739357" y="3223710"/>
                  </a:lnTo>
                  <a:close/>
                  <a:moveTo>
                    <a:pt x="850810" y="3406085"/>
                  </a:moveTo>
                  <a:cubicBezTo>
                    <a:pt x="839382" y="3374706"/>
                    <a:pt x="806550" y="3333366"/>
                    <a:pt x="785905" y="3306718"/>
                  </a:cubicBezTo>
                  <a:cubicBezTo>
                    <a:pt x="797863" y="3298251"/>
                    <a:pt x="769522" y="3242964"/>
                    <a:pt x="750861" y="3229267"/>
                  </a:cubicBezTo>
                  <a:cubicBezTo>
                    <a:pt x="750861" y="3229267"/>
                    <a:pt x="750861" y="3229267"/>
                    <a:pt x="747128" y="3226528"/>
                  </a:cubicBezTo>
                  <a:cubicBezTo>
                    <a:pt x="747128" y="3226528"/>
                    <a:pt x="746137" y="3220053"/>
                    <a:pt x="746137" y="3220053"/>
                  </a:cubicBezTo>
                  <a:cubicBezTo>
                    <a:pt x="742405" y="3217314"/>
                    <a:pt x="739662" y="3221049"/>
                    <a:pt x="739662" y="3221049"/>
                  </a:cubicBezTo>
                  <a:lnTo>
                    <a:pt x="739357" y="3223710"/>
                  </a:lnTo>
                  <a:lnTo>
                    <a:pt x="728606" y="3192098"/>
                  </a:lnTo>
                  <a:cubicBezTo>
                    <a:pt x="724197" y="3179522"/>
                    <a:pt x="717797" y="3164766"/>
                    <a:pt x="704618" y="3143598"/>
                  </a:cubicBezTo>
                  <a:cubicBezTo>
                    <a:pt x="700886" y="3140857"/>
                    <a:pt x="703628" y="3137122"/>
                    <a:pt x="699895" y="3134383"/>
                  </a:cubicBezTo>
                  <a:cubicBezTo>
                    <a:pt x="696162" y="3131643"/>
                    <a:pt x="698904" y="3127908"/>
                    <a:pt x="698904" y="3127908"/>
                  </a:cubicBezTo>
                  <a:cubicBezTo>
                    <a:pt x="691439" y="3122429"/>
                    <a:pt x="691439" y="3122429"/>
                    <a:pt x="688698" y="3126165"/>
                  </a:cubicBezTo>
                  <a:cubicBezTo>
                    <a:pt x="687707" y="3119689"/>
                    <a:pt x="678260" y="3101260"/>
                    <a:pt x="681003" y="3097525"/>
                  </a:cubicBezTo>
                  <a:cubicBezTo>
                    <a:pt x="646188" y="3043234"/>
                    <a:pt x="624091" y="2963791"/>
                    <a:pt x="586536" y="2913235"/>
                  </a:cubicBezTo>
                  <a:lnTo>
                    <a:pt x="588884" y="2920706"/>
                  </a:lnTo>
                  <a:lnTo>
                    <a:pt x="587527" y="2919710"/>
                  </a:lnTo>
                  <a:cubicBezTo>
                    <a:pt x="586536" y="2913235"/>
                    <a:pt x="586536" y="2913235"/>
                    <a:pt x="582804" y="2910496"/>
                  </a:cubicBezTo>
                  <a:cubicBezTo>
                    <a:pt x="582804" y="2910496"/>
                    <a:pt x="580062" y="2914231"/>
                    <a:pt x="580062" y="2914231"/>
                  </a:cubicBezTo>
                  <a:lnTo>
                    <a:pt x="581146" y="2919116"/>
                  </a:lnTo>
                  <a:lnTo>
                    <a:pt x="570607" y="2906574"/>
                  </a:lnTo>
                  <a:cubicBezTo>
                    <a:pt x="565322" y="2899103"/>
                    <a:pt x="559913" y="2890822"/>
                    <a:pt x="555686" y="2884845"/>
                  </a:cubicBezTo>
                  <a:cubicBezTo>
                    <a:pt x="559418" y="2887585"/>
                    <a:pt x="559418" y="2887585"/>
                    <a:pt x="559418" y="2887585"/>
                  </a:cubicBezTo>
                  <a:cubicBezTo>
                    <a:pt x="559418" y="2887585"/>
                    <a:pt x="558428" y="2881109"/>
                    <a:pt x="554694" y="2878370"/>
                  </a:cubicBezTo>
                  <a:cubicBezTo>
                    <a:pt x="557436" y="2874634"/>
                    <a:pt x="553704" y="2871895"/>
                    <a:pt x="553704" y="2871895"/>
                  </a:cubicBezTo>
                  <a:cubicBezTo>
                    <a:pt x="541895" y="2848859"/>
                    <a:pt x="532639" y="2826258"/>
                    <a:pt x="526400" y="2804436"/>
                  </a:cubicBezTo>
                  <a:lnTo>
                    <a:pt x="518146" y="2748060"/>
                  </a:lnTo>
                  <a:lnTo>
                    <a:pt x="518198" y="2748122"/>
                  </a:lnTo>
                  <a:cubicBezTo>
                    <a:pt x="521930" y="2750862"/>
                    <a:pt x="521930" y="2750862"/>
                    <a:pt x="524671" y="2747127"/>
                  </a:cubicBezTo>
                  <a:cubicBezTo>
                    <a:pt x="524671" y="2747127"/>
                    <a:pt x="520940" y="2744388"/>
                    <a:pt x="520940" y="2744388"/>
                  </a:cubicBezTo>
                  <a:cubicBezTo>
                    <a:pt x="520940" y="2744388"/>
                    <a:pt x="520940" y="2744388"/>
                    <a:pt x="517207" y="2741648"/>
                  </a:cubicBezTo>
                  <a:cubicBezTo>
                    <a:pt x="519949" y="2737912"/>
                    <a:pt x="516217" y="2735173"/>
                    <a:pt x="516217" y="2735173"/>
                  </a:cubicBezTo>
                  <a:cubicBezTo>
                    <a:pt x="522691" y="2734176"/>
                    <a:pt x="516976" y="2718487"/>
                    <a:pt x="511263" y="2702797"/>
                  </a:cubicBezTo>
                  <a:cubicBezTo>
                    <a:pt x="504788" y="2703794"/>
                    <a:pt x="509512" y="2713009"/>
                    <a:pt x="509512" y="2713009"/>
                  </a:cubicBezTo>
                  <a:cubicBezTo>
                    <a:pt x="505778" y="2710269"/>
                    <a:pt x="505778" y="2710269"/>
                    <a:pt x="505778" y="2710269"/>
                  </a:cubicBezTo>
                  <a:cubicBezTo>
                    <a:pt x="502046" y="2707529"/>
                    <a:pt x="502046" y="2707529"/>
                    <a:pt x="502046" y="2707529"/>
                  </a:cubicBezTo>
                  <a:cubicBezTo>
                    <a:pt x="502046" y="2707529"/>
                    <a:pt x="503038" y="2714004"/>
                    <a:pt x="503038" y="2714004"/>
                  </a:cubicBezTo>
                  <a:cubicBezTo>
                    <a:pt x="497323" y="2698315"/>
                    <a:pt x="494582" y="2702051"/>
                    <a:pt x="487877" y="2679885"/>
                  </a:cubicBezTo>
                  <a:cubicBezTo>
                    <a:pt x="491609" y="2682626"/>
                    <a:pt x="491609" y="2682626"/>
                    <a:pt x="491609" y="2682626"/>
                  </a:cubicBezTo>
                  <a:cubicBezTo>
                    <a:pt x="491609" y="2682626"/>
                    <a:pt x="491609" y="2682626"/>
                    <a:pt x="492599" y="2689100"/>
                  </a:cubicBezTo>
                  <a:cubicBezTo>
                    <a:pt x="496333" y="2691840"/>
                    <a:pt x="496333" y="2691840"/>
                    <a:pt x="496333" y="2691840"/>
                  </a:cubicBezTo>
                  <a:cubicBezTo>
                    <a:pt x="499074" y="2688104"/>
                    <a:pt x="498084" y="2681630"/>
                    <a:pt x="494351" y="2678890"/>
                  </a:cubicBezTo>
                  <a:cubicBezTo>
                    <a:pt x="494351" y="2678890"/>
                    <a:pt x="497093" y="2675154"/>
                    <a:pt x="493360" y="2672415"/>
                  </a:cubicBezTo>
                  <a:cubicBezTo>
                    <a:pt x="498843" y="2664944"/>
                    <a:pt x="495871" y="2645519"/>
                    <a:pt x="491907" y="2619618"/>
                  </a:cubicBezTo>
                  <a:cubicBezTo>
                    <a:pt x="485202" y="2597454"/>
                    <a:pt x="474766" y="2572551"/>
                    <a:pt x="466310" y="2560597"/>
                  </a:cubicBezTo>
                  <a:cubicBezTo>
                    <a:pt x="466310" y="2560597"/>
                    <a:pt x="466310" y="2560597"/>
                    <a:pt x="469052" y="2556861"/>
                  </a:cubicBezTo>
                  <a:cubicBezTo>
                    <a:pt x="469052" y="2556861"/>
                    <a:pt x="468060" y="2550386"/>
                    <a:pt x="464328" y="2547646"/>
                  </a:cubicBezTo>
                  <a:cubicBezTo>
                    <a:pt x="467070" y="2543911"/>
                    <a:pt x="467070" y="2543911"/>
                    <a:pt x="467070" y="2543911"/>
                  </a:cubicBezTo>
                  <a:cubicBezTo>
                    <a:pt x="463337" y="2541171"/>
                    <a:pt x="463337" y="2541171"/>
                    <a:pt x="463337" y="2541171"/>
                  </a:cubicBezTo>
                  <a:cubicBezTo>
                    <a:pt x="457623" y="2525483"/>
                    <a:pt x="464097" y="2524487"/>
                    <a:pt x="454651" y="2506057"/>
                  </a:cubicBezTo>
                  <a:cubicBezTo>
                    <a:pt x="447185" y="2500578"/>
                    <a:pt x="452900" y="2516268"/>
                    <a:pt x="450158" y="2520003"/>
                  </a:cubicBezTo>
                  <a:cubicBezTo>
                    <a:pt x="450158" y="2520003"/>
                    <a:pt x="446426" y="2517263"/>
                    <a:pt x="446426" y="2517263"/>
                  </a:cubicBezTo>
                  <a:cubicBezTo>
                    <a:pt x="442694" y="2514524"/>
                    <a:pt x="443684" y="2520999"/>
                    <a:pt x="447417" y="2523739"/>
                  </a:cubicBezTo>
                  <a:cubicBezTo>
                    <a:pt x="444675" y="2527474"/>
                    <a:pt x="444675" y="2527474"/>
                    <a:pt x="444675" y="2527474"/>
                  </a:cubicBezTo>
                  <a:cubicBezTo>
                    <a:pt x="438962" y="2511785"/>
                    <a:pt x="435989" y="2492359"/>
                    <a:pt x="434006" y="2479410"/>
                  </a:cubicBezTo>
                  <a:cubicBezTo>
                    <a:pt x="446956" y="2477418"/>
                    <a:pt x="446956" y="2477418"/>
                    <a:pt x="446956" y="2477418"/>
                  </a:cubicBezTo>
                  <a:cubicBezTo>
                    <a:pt x="446725" y="2454257"/>
                    <a:pt x="446494" y="2431097"/>
                    <a:pt x="446263" y="2407937"/>
                  </a:cubicBezTo>
                  <a:cubicBezTo>
                    <a:pt x="439558" y="2385772"/>
                    <a:pt x="429352" y="2384028"/>
                    <a:pt x="425388" y="2358129"/>
                  </a:cubicBezTo>
                  <a:cubicBezTo>
                    <a:pt x="426148" y="2341442"/>
                    <a:pt x="426909" y="2324758"/>
                    <a:pt x="421955" y="2292382"/>
                  </a:cubicBezTo>
                  <a:cubicBezTo>
                    <a:pt x="416241" y="2276692"/>
                    <a:pt x="408016" y="2287900"/>
                    <a:pt x="407784" y="2264739"/>
                  </a:cubicBezTo>
                  <a:cubicBezTo>
                    <a:pt x="402369" y="2186044"/>
                    <a:pt x="376541" y="2103861"/>
                    <a:pt x="374857" y="2027904"/>
                  </a:cubicBezTo>
                  <a:cubicBezTo>
                    <a:pt x="372578" y="2077961"/>
                    <a:pt x="381495" y="2136235"/>
                    <a:pt x="373500" y="2170602"/>
                  </a:cubicBezTo>
                  <a:cubicBezTo>
                    <a:pt x="386910" y="2214931"/>
                    <a:pt x="394836" y="2266731"/>
                    <a:pt x="401772" y="2312055"/>
                  </a:cubicBezTo>
                  <a:cubicBezTo>
                    <a:pt x="398039" y="2309317"/>
                    <a:pt x="398039" y="2309317"/>
                    <a:pt x="398039" y="2309317"/>
                  </a:cubicBezTo>
                  <a:cubicBezTo>
                    <a:pt x="397049" y="2302841"/>
                    <a:pt x="397049" y="2302841"/>
                    <a:pt x="393316" y="2300103"/>
                  </a:cubicBezTo>
                  <a:cubicBezTo>
                    <a:pt x="393316" y="2300103"/>
                    <a:pt x="390575" y="2303837"/>
                    <a:pt x="394308" y="2306577"/>
                  </a:cubicBezTo>
                  <a:cubicBezTo>
                    <a:pt x="392555" y="2316787"/>
                    <a:pt x="392555" y="2316787"/>
                    <a:pt x="392555" y="2316787"/>
                  </a:cubicBezTo>
                  <a:cubicBezTo>
                    <a:pt x="391565" y="2310312"/>
                    <a:pt x="390575" y="2303837"/>
                    <a:pt x="389584" y="2297362"/>
                  </a:cubicBezTo>
                  <a:cubicBezTo>
                    <a:pt x="381590" y="2331730"/>
                    <a:pt x="388524" y="2377054"/>
                    <a:pt x="399193" y="2425118"/>
                  </a:cubicBezTo>
                  <a:cubicBezTo>
                    <a:pt x="413593" y="2475923"/>
                    <a:pt x="428985" y="2533202"/>
                    <a:pt x="443386" y="2584006"/>
                  </a:cubicBezTo>
                  <a:cubicBezTo>
                    <a:pt x="447349" y="2609905"/>
                    <a:pt x="457026" y="2651496"/>
                    <a:pt x="473178" y="2692089"/>
                  </a:cubicBezTo>
                  <a:cubicBezTo>
                    <a:pt x="482854" y="2733678"/>
                    <a:pt x="501748" y="2770536"/>
                    <a:pt x="514927" y="2791705"/>
                  </a:cubicBezTo>
                  <a:cubicBezTo>
                    <a:pt x="522623" y="2820344"/>
                    <a:pt x="534051" y="2851722"/>
                    <a:pt x="547230" y="2872891"/>
                  </a:cubicBezTo>
                  <a:cubicBezTo>
                    <a:pt x="547230" y="2872891"/>
                    <a:pt x="544488" y="2876626"/>
                    <a:pt x="548220" y="2879367"/>
                  </a:cubicBezTo>
                  <a:cubicBezTo>
                    <a:pt x="549212" y="2885840"/>
                    <a:pt x="549212" y="2885840"/>
                    <a:pt x="552943" y="2888580"/>
                  </a:cubicBezTo>
                  <a:cubicBezTo>
                    <a:pt x="577782" y="2964288"/>
                    <a:pt x="608863" y="3015840"/>
                    <a:pt x="645659" y="3083080"/>
                  </a:cubicBezTo>
                  <a:cubicBezTo>
                    <a:pt x="641166" y="3097025"/>
                    <a:pt x="632710" y="3085073"/>
                    <a:pt x="626236" y="3086068"/>
                  </a:cubicBezTo>
                  <a:cubicBezTo>
                    <a:pt x="624485" y="3096278"/>
                    <a:pt x="629208" y="3105492"/>
                    <a:pt x="631190" y="3118443"/>
                  </a:cubicBezTo>
                  <a:cubicBezTo>
                    <a:pt x="630200" y="3111969"/>
                    <a:pt x="626467" y="3109229"/>
                    <a:pt x="626467" y="3109229"/>
                  </a:cubicBezTo>
                  <a:cubicBezTo>
                    <a:pt x="625476" y="3102754"/>
                    <a:pt x="625476" y="3102754"/>
                    <a:pt x="621743" y="3100014"/>
                  </a:cubicBezTo>
                  <a:cubicBezTo>
                    <a:pt x="619002" y="3103751"/>
                    <a:pt x="622735" y="3106489"/>
                    <a:pt x="622735" y="3106489"/>
                  </a:cubicBezTo>
                  <a:cubicBezTo>
                    <a:pt x="623725" y="3112965"/>
                    <a:pt x="627457" y="3115704"/>
                    <a:pt x="627457" y="3115704"/>
                  </a:cubicBezTo>
                  <a:cubicBezTo>
                    <a:pt x="627457" y="3115704"/>
                    <a:pt x="628449" y="3122179"/>
                    <a:pt x="628449" y="3122179"/>
                  </a:cubicBezTo>
                  <a:cubicBezTo>
                    <a:pt x="633171" y="3131393"/>
                    <a:pt x="637895" y="3140607"/>
                    <a:pt x="638886" y="3147083"/>
                  </a:cubicBezTo>
                  <a:cubicBezTo>
                    <a:pt x="638886" y="3147083"/>
                    <a:pt x="638886" y="3147083"/>
                    <a:pt x="642618" y="3149822"/>
                  </a:cubicBezTo>
                  <a:cubicBezTo>
                    <a:pt x="642618" y="3149822"/>
                    <a:pt x="646351" y="3152562"/>
                    <a:pt x="646351" y="3152562"/>
                  </a:cubicBezTo>
                  <a:cubicBezTo>
                    <a:pt x="646351" y="3152562"/>
                    <a:pt x="646351" y="3152562"/>
                    <a:pt x="646693" y="3152095"/>
                  </a:cubicBezTo>
                  <a:lnTo>
                    <a:pt x="648407" y="3149760"/>
                  </a:lnTo>
                  <a:lnTo>
                    <a:pt x="651455" y="3153434"/>
                  </a:lnTo>
                  <a:cubicBezTo>
                    <a:pt x="653320" y="3154803"/>
                    <a:pt x="655187" y="3156173"/>
                    <a:pt x="657548" y="3160780"/>
                  </a:cubicBezTo>
                  <a:cubicBezTo>
                    <a:pt x="671488" y="3165263"/>
                    <a:pt x="654575" y="3141355"/>
                    <a:pt x="660060" y="3133884"/>
                  </a:cubicBezTo>
                  <a:cubicBezTo>
                    <a:pt x="673239" y="3155052"/>
                    <a:pt x="679713" y="3154056"/>
                    <a:pt x="684435" y="3163270"/>
                  </a:cubicBezTo>
                  <a:cubicBezTo>
                    <a:pt x="690910" y="3162275"/>
                    <a:pt x="690910" y="3162275"/>
                    <a:pt x="690910" y="3162275"/>
                  </a:cubicBezTo>
                  <a:cubicBezTo>
                    <a:pt x="690910" y="3162275"/>
                    <a:pt x="690910" y="3162275"/>
                    <a:pt x="688168" y="3166011"/>
                  </a:cubicBezTo>
                  <a:cubicBezTo>
                    <a:pt x="688168" y="3166011"/>
                    <a:pt x="691900" y="3168750"/>
                    <a:pt x="691900" y="3168750"/>
                  </a:cubicBezTo>
                  <a:cubicBezTo>
                    <a:pt x="692891" y="3175225"/>
                    <a:pt x="692891" y="3175225"/>
                    <a:pt x="695633" y="3171489"/>
                  </a:cubicBezTo>
                  <a:cubicBezTo>
                    <a:pt x="699366" y="3174229"/>
                    <a:pt x="699366" y="3174229"/>
                    <a:pt x="699366" y="3174229"/>
                  </a:cubicBezTo>
                  <a:cubicBezTo>
                    <a:pt x="714526" y="3208347"/>
                    <a:pt x="725954" y="3239726"/>
                    <a:pt x="738903" y="3237734"/>
                  </a:cubicBezTo>
                  <a:cubicBezTo>
                    <a:pt x="741645" y="3233998"/>
                    <a:pt x="741645" y="3233998"/>
                    <a:pt x="741645" y="3233998"/>
                  </a:cubicBezTo>
                  <a:cubicBezTo>
                    <a:pt x="738903" y="3237734"/>
                    <a:pt x="742636" y="3240474"/>
                    <a:pt x="742636" y="3240474"/>
                  </a:cubicBezTo>
                  <a:cubicBezTo>
                    <a:pt x="739894" y="3244209"/>
                    <a:pt x="747359" y="3249689"/>
                    <a:pt x="748349" y="3256163"/>
                  </a:cubicBezTo>
                  <a:cubicBezTo>
                    <a:pt x="752082" y="3258903"/>
                    <a:pt x="752082" y="3258903"/>
                    <a:pt x="754824" y="3255167"/>
                  </a:cubicBezTo>
                  <a:cubicBezTo>
                    <a:pt x="750332" y="3269113"/>
                    <a:pt x="764501" y="3296756"/>
                    <a:pt x="786136" y="3329879"/>
                  </a:cubicBezTo>
                  <a:cubicBezTo>
                    <a:pt x="807770" y="3363001"/>
                    <a:pt x="834889" y="3388652"/>
                    <a:pt x="850810" y="3406085"/>
                  </a:cubicBezTo>
                  <a:close/>
                  <a:moveTo>
                    <a:pt x="1572411" y="4078582"/>
                  </a:moveTo>
                  <a:cubicBezTo>
                    <a:pt x="1561670" y="4071454"/>
                    <a:pt x="1546302" y="4052106"/>
                    <a:pt x="1540366" y="4059204"/>
                  </a:cubicBezTo>
                  <a:cubicBezTo>
                    <a:pt x="1524293" y="4077310"/>
                    <a:pt x="1511378" y="4062797"/>
                    <a:pt x="1496795" y="4063590"/>
                  </a:cubicBezTo>
                  <a:cubicBezTo>
                    <a:pt x="1514574" y="4058974"/>
                    <a:pt x="1508777" y="4039278"/>
                    <a:pt x="1520184" y="4031188"/>
                  </a:cubicBezTo>
                  <a:cubicBezTo>
                    <a:pt x="1488745" y="4029946"/>
                    <a:pt x="1457126" y="4026698"/>
                    <a:pt x="1426888" y="4016254"/>
                  </a:cubicBezTo>
                  <a:cubicBezTo>
                    <a:pt x="1384717" y="4002325"/>
                    <a:pt x="1342962" y="4010087"/>
                    <a:pt x="1302012" y="4026873"/>
                  </a:cubicBezTo>
                  <a:cubicBezTo>
                    <a:pt x="1327891" y="4028104"/>
                    <a:pt x="1348004" y="4043998"/>
                    <a:pt x="1372236" y="4049419"/>
                  </a:cubicBezTo>
                  <a:cubicBezTo>
                    <a:pt x="1402118" y="4055854"/>
                    <a:pt x="1433001" y="4062198"/>
                    <a:pt x="1462972" y="4069635"/>
                  </a:cubicBezTo>
                  <a:cubicBezTo>
                    <a:pt x="1497588" y="4078173"/>
                    <a:pt x="1534667" y="4085988"/>
                    <a:pt x="1572411" y="4078582"/>
                  </a:cubicBezTo>
                  <a:close/>
                  <a:moveTo>
                    <a:pt x="3123180" y="4003152"/>
                  </a:moveTo>
                  <a:lnTo>
                    <a:pt x="3108653" y="4008531"/>
                  </a:lnTo>
                  <a:cubicBezTo>
                    <a:pt x="3113076" y="4003004"/>
                    <a:pt x="3115287" y="4000240"/>
                    <a:pt x="3117774" y="3999963"/>
                  </a:cubicBezTo>
                  <a:close/>
                  <a:moveTo>
                    <a:pt x="3234673" y="3964303"/>
                  </a:moveTo>
                  <a:cubicBezTo>
                    <a:pt x="3064451" y="3973162"/>
                    <a:pt x="3015840" y="3897998"/>
                    <a:pt x="2830129" y="3948864"/>
                  </a:cubicBezTo>
                  <a:cubicBezTo>
                    <a:pt x="2812439" y="3970973"/>
                    <a:pt x="2863283" y="3975391"/>
                    <a:pt x="2874332" y="3984233"/>
                  </a:cubicBezTo>
                  <a:cubicBezTo>
                    <a:pt x="2774711" y="3999718"/>
                    <a:pt x="2686936" y="4017740"/>
                    <a:pt x="2598607" y="4032935"/>
                  </a:cubicBezTo>
                  <a:lnTo>
                    <a:pt x="2485972" y="4049684"/>
                  </a:lnTo>
                  <a:lnTo>
                    <a:pt x="2447334" y="4051989"/>
                  </a:lnTo>
                  <a:cubicBezTo>
                    <a:pt x="2377652" y="4053999"/>
                    <a:pt x="2359226" y="4040505"/>
                    <a:pt x="2249852" y="4027867"/>
                  </a:cubicBezTo>
                  <a:cubicBezTo>
                    <a:pt x="2231049" y="4038473"/>
                    <a:pt x="2196178" y="4014845"/>
                    <a:pt x="2201479" y="4024244"/>
                  </a:cubicBezTo>
                  <a:cubicBezTo>
                    <a:pt x="1998507" y="4026857"/>
                    <a:pt x="1992358" y="4007588"/>
                    <a:pt x="1845915" y="3955539"/>
                  </a:cubicBezTo>
                  <a:lnTo>
                    <a:pt x="1749075" y="3915596"/>
                  </a:lnTo>
                  <a:lnTo>
                    <a:pt x="1692952" y="3907101"/>
                  </a:lnTo>
                  <a:lnTo>
                    <a:pt x="1696280" y="3907831"/>
                  </a:lnTo>
                  <a:lnTo>
                    <a:pt x="1690565" y="3908524"/>
                  </a:lnTo>
                  <a:lnTo>
                    <a:pt x="1676708" y="3916786"/>
                  </a:lnTo>
                  <a:cubicBezTo>
                    <a:pt x="1677558" y="3918162"/>
                    <a:pt x="1678410" y="3919539"/>
                    <a:pt x="1679261" y="3920915"/>
                  </a:cubicBezTo>
                  <a:cubicBezTo>
                    <a:pt x="1682883" y="3923904"/>
                    <a:pt x="1688804" y="3927534"/>
                    <a:pt x="1697480" y="3931932"/>
                  </a:cubicBezTo>
                  <a:lnTo>
                    <a:pt x="1742282" y="3944273"/>
                  </a:lnTo>
                  <a:lnTo>
                    <a:pt x="1736705" y="3944553"/>
                  </a:lnTo>
                  <a:cubicBezTo>
                    <a:pt x="1689821" y="3943301"/>
                    <a:pt x="1606487" y="3923270"/>
                    <a:pt x="1559512" y="3900044"/>
                  </a:cubicBezTo>
                  <a:cubicBezTo>
                    <a:pt x="1565620" y="3900376"/>
                    <a:pt x="1564129" y="3900786"/>
                    <a:pt x="1577836" y="3901038"/>
                  </a:cubicBezTo>
                  <a:cubicBezTo>
                    <a:pt x="1591544" y="3901289"/>
                    <a:pt x="1640755" y="3919877"/>
                    <a:pt x="1641756" y="3901553"/>
                  </a:cubicBezTo>
                  <a:cubicBezTo>
                    <a:pt x="1641756" y="3901553"/>
                    <a:pt x="1587501" y="3892373"/>
                    <a:pt x="1578838" y="3882713"/>
                  </a:cubicBezTo>
                  <a:cubicBezTo>
                    <a:pt x="1579173" y="3876606"/>
                    <a:pt x="1587075" y="3869214"/>
                    <a:pt x="1579841" y="3864389"/>
                  </a:cubicBezTo>
                  <a:cubicBezTo>
                    <a:pt x="1572607" y="3859564"/>
                    <a:pt x="1549944" y="3857253"/>
                    <a:pt x="1535433" y="3853763"/>
                  </a:cubicBezTo>
                  <a:cubicBezTo>
                    <a:pt x="1520922" y="3850273"/>
                    <a:pt x="1514626" y="3845601"/>
                    <a:pt x="1492775" y="3843447"/>
                  </a:cubicBezTo>
                  <a:cubicBezTo>
                    <a:pt x="1470925" y="3841291"/>
                    <a:pt x="1404328" y="3840835"/>
                    <a:pt x="1404328" y="3840835"/>
                  </a:cubicBezTo>
                  <a:cubicBezTo>
                    <a:pt x="1412989" y="3850495"/>
                    <a:pt x="1449561" y="3872218"/>
                    <a:pt x="1458222" y="3881878"/>
                  </a:cubicBezTo>
                  <a:cubicBezTo>
                    <a:pt x="1484207" y="3910857"/>
                    <a:pt x="1687832" y="3985548"/>
                    <a:pt x="1605871" y="3971909"/>
                  </a:cubicBezTo>
                  <a:cubicBezTo>
                    <a:pt x="1750465" y="4016516"/>
                    <a:pt x="1737241" y="4056229"/>
                    <a:pt x="1847189" y="4062198"/>
                  </a:cubicBezTo>
                  <a:cubicBezTo>
                    <a:pt x="1928899" y="4080417"/>
                    <a:pt x="2000282" y="4109457"/>
                    <a:pt x="2084851" y="4122665"/>
                  </a:cubicBezTo>
                  <a:lnTo>
                    <a:pt x="2145122" y="4087602"/>
                  </a:lnTo>
                  <a:lnTo>
                    <a:pt x="2207994" y="4104781"/>
                  </a:lnTo>
                  <a:lnTo>
                    <a:pt x="2211715" y="4105153"/>
                  </a:lnTo>
                  <a:lnTo>
                    <a:pt x="2208907" y="4108839"/>
                  </a:lnTo>
                  <a:lnTo>
                    <a:pt x="2213314" y="4108100"/>
                  </a:lnTo>
                  <a:lnTo>
                    <a:pt x="2206698" y="4111740"/>
                  </a:lnTo>
                  <a:lnTo>
                    <a:pt x="2193879" y="4128575"/>
                  </a:lnTo>
                  <a:lnTo>
                    <a:pt x="2199006" y="4132351"/>
                  </a:lnTo>
                  <a:cubicBezTo>
                    <a:pt x="2204877" y="4134216"/>
                    <a:pt x="2213858" y="4135735"/>
                    <a:pt x="2226569" y="4136839"/>
                  </a:cubicBezTo>
                  <a:cubicBezTo>
                    <a:pt x="2354793" y="4112509"/>
                    <a:pt x="2578064" y="4127964"/>
                    <a:pt x="2662085" y="4068264"/>
                  </a:cubicBezTo>
                  <a:cubicBezTo>
                    <a:pt x="2785874" y="4094782"/>
                    <a:pt x="2933994" y="4068239"/>
                    <a:pt x="3079911" y="4021798"/>
                  </a:cubicBezTo>
                  <a:cubicBezTo>
                    <a:pt x="3090961" y="4030641"/>
                    <a:pt x="3090961" y="4030641"/>
                    <a:pt x="3090961" y="4030641"/>
                  </a:cubicBezTo>
                  <a:cubicBezTo>
                    <a:pt x="3090961" y="4030641"/>
                    <a:pt x="3099807" y="4019586"/>
                    <a:pt x="3099807" y="4019586"/>
                  </a:cubicBezTo>
                  <a:cubicBezTo>
                    <a:pt x="3110858" y="4028429"/>
                    <a:pt x="3139600" y="4015161"/>
                    <a:pt x="3139600" y="4015161"/>
                  </a:cubicBezTo>
                  <a:cubicBezTo>
                    <a:pt x="3159497" y="4012949"/>
                    <a:pt x="3148446" y="4004105"/>
                    <a:pt x="3128550" y="4006319"/>
                  </a:cubicBezTo>
                  <a:lnTo>
                    <a:pt x="3123180" y="4003152"/>
                  </a:lnTo>
                  <a:lnTo>
                    <a:pt x="3143267" y="3995712"/>
                  </a:lnTo>
                  <a:cubicBezTo>
                    <a:pt x="3182439" y="3987107"/>
                    <a:pt x="3229691" y="3987517"/>
                    <a:pt x="3234673" y="3964303"/>
                  </a:cubicBezTo>
                  <a:close/>
                  <a:moveTo>
                    <a:pt x="4660534" y="3048064"/>
                  </a:moveTo>
                  <a:cubicBezTo>
                    <a:pt x="4647339" y="3087138"/>
                    <a:pt x="4617220" y="3112055"/>
                    <a:pt x="4582830" y="3128761"/>
                  </a:cubicBezTo>
                  <a:cubicBezTo>
                    <a:pt x="4499737" y="3165976"/>
                    <a:pt x="4466826" y="3221966"/>
                    <a:pt x="4421763" y="3294702"/>
                  </a:cubicBezTo>
                  <a:cubicBezTo>
                    <a:pt x="4417286" y="3301165"/>
                    <a:pt x="4419360" y="3313108"/>
                    <a:pt x="4423728" y="3316761"/>
                  </a:cubicBezTo>
                  <a:cubicBezTo>
                    <a:pt x="4471498" y="3359500"/>
                    <a:pt x="4436354" y="3390423"/>
                    <a:pt x="4400496" y="3413324"/>
                  </a:cubicBezTo>
                  <a:cubicBezTo>
                    <a:pt x="4302500" y="3476120"/>
                    <a:pt x="4226733" y="3544517"/>
                    <a:pt x="4129751" y="3601666"/>
                  </a:cubicBezTo>
                  <a:cubicBezTo>
                    <a:pt x="4032769" y="3658815"/>
                    <a:pt x="3947898" y="3721453"/>
                    <a:pt x="3879654" y="3811919"/>
                  </a:cubicBezTo>
                  <a:cubicBezTo>
                    <a:pt x="3875544" y="3816833"/>
                    <a:pt x="3868247" y="3820009"/>
                    <a:pt x="3863502" y="3823465"/>
                  </a:cubicBezTo>
                  <a:cubicBezTo>
                    <a:pt x="3826105" y="3840438"/>
                    <a:pt x="3814470" y="3874320"/>
                    <a:pt x="3787169" y="3902523"/>
                  </a:cubicBezTo>
                  <a:cubicBezTo>
                    <a:pt x="3680050" y="3970681"/>
                    <a:pt x="3564673" y="4019867"/>
                    <a:pt x="3451470" y="4076440"/>
                  </a:cubicBezTo>
                  <a:cubicBezTo>
                    <a:pt x="3413249" y="4095509"/>
                    <a:pt x="3376308" y="4111938"/>
                    <a:pt x="3337453" y="4129548"/>
                  </a:cubicBezTo>
                  <a:cubicBezTo>
                    <a:pt x="3146002" y="4215324"/>
                    <a:pt x="2959036" y="4289077"/>
                    <a:pt x="2749638" y="4320867"/>
                  </a:cubicBezTo>
                  <a:cubicBezTo>
                    <a:pt x="2708796" y="4327539"/>
                    <a:pt x="2666576" y="4341405"/>
                    <a:pt x="2625545" y="4351630"/>
                  </a:cubicBezTo>
                  <a:cubicBezTo>
                    <a:pt x="2598374" y="4358597"/>
                    <a:pt x="2570656" y="4365109"/>
                    <a:pt x="2546205" y="4379920"/>
                  </a:cubicBezTo>
                  <a:cubicBezTo>
                    <a:pt x="2462388" y="4363637"/>
                    <a:pt x="2377828" y="4356009"/>
                    <a:pt x="2293089" y="4346377"/>
                  </a:cubicBezTo>
                  <a:cubicBezTo>
                    <a:pt x="2230309" y="4339336"/>
                    <a:pt x="2169244" y="4340229"/>
                    <a:pt x="2106256" y="4347860"/>
                  </a:cubicBezTo>
                  <a:cubicBezTo>
                    <a:pt x="2063777" y="4353159"/>
                    <a:pt x="2028793" y="4346170"/>
                    <a:pt x="1990185" y="4326870"/>
                  </a:cubicBezTo>
                  <a:cubicBezTo>
                    <a:pt x="1935190" y="4299429"/>
                    <a:pt x="1874325" y="4291207"/>
                    <a:pt x="1815397" y="4270686"/>
                  </a:cubicBezTo>
                  <a:cubicBezTo>
                    <a:pt x="1654733" y="4214253"/>
                    <a:pt x="1488581" y="4169932"/>
                    <a:pt x="1330669" y="4104664"/>
                  </a:cubicBezTo>
                  <a:cubicBezTo>
                    <a:pt x="1308918" y="4087400"/>
                    <a:pt x="1283773" y="4083071"/>
                    <a:pt x="1256989" y="4077371"/>
                  </a:cubicBezTo>
                  <a:cubicBezTo>
                    <a:pt x="1232589" y="4064385"/>
                    <a:pt x="1208098" y="4050398"/>
                    <a:pt x="1183150" y="4036955"/>
                  </a:cubicBezTo>
                  <a:cubicBezTo>
                    <a:pt x="1171764" y="4033927"/>
                    <a:pt x="1163217" y="4023066"/>
                    <a:pt x="1168340" y="4012504"/>
                  </a:cubicBezTo>
                  <a:cubicBezTo>
                    <a:pt x="1176847" y="3994565"/>
                    <a:pt x="1193953" y="4010727"/>
                    <a:pt x="1206640" y="3999996"/>
                  </a:cubicBezTo>
                  <a:cubicBezTo>
                    <a:pt x="1207643" y="3999907"/>
                    <a:pt x="1209190" y="4000274"/>
                    <a:pt x="1210194" y="4000185"/>
                  </a:cubicBezTo>
                  <a:cubicBezTo>
                    <a:pt x="1223129" y="4003580"/>
                    <a:pt x="1235518" y="4006519"/>
                    <a:pt x="1248086" y="4011463"/>
                  </a:cubicBezTo>
                  <a:cubicBezTo>
                    <a:pt x="1256565" y="4010203"/>
                    <a:pt x="1263394" y="4013132"/>
                    <a:pt x="1268486" y="4019248"/>
                  </a:cubicBezTo>
                  <a:cubicBezTo>
                    <a:pt x="1277054" y="4018989"/>
                    <a:pt x="1286703" y="4025205"/>
                    <a:pt x="1291826" y="4014642"/>
                  </a:cubicBezTo>
                  <a:cubicBezTo>
                    <a:pt x="1297406" y="4003534"/>
                    <a:pt x="1288302" y="3997775"/>
                    <a:pt x="1282118" y="3990747"/>
                  </a:cubicBezTo>
                  <a:cubicBezTo>
                    <a:pt x="1279844" y="3987918"/>
                    <a:pt x="1276659" y="3986180"/>
                    <a:pt x="1273560" y="3985445"/>
                  </a:cubicBezTo>
                  <a:cubicBezTo>
                    <a:pt x="1271376" y="3983618"/>
                    <a:pt x="1268647" y="3981335"/>
                    <a:pt x="1266462" y="3979509"/>
                  </a:cubicBezTo>
                  <a:cubicBezTo>
                    <a:pt x="1262194" y="3971299"/>
                    <a:pt x="1249170" y="3966899"/>
                    <a:pt x="1254114" y="3954332"/>
                  </a:cubicBezTo>
                  <a:cubicBezTo>
                    <a:pt x="1234458" y="3937892"/>
                    <a:pt x="1210048" y="3930466"/>
                    <a:pt x="1186093" y="3922493"/>
                  </a:cubicBezTo>
                  <a:cubicBezTo>
                    <a:pt x="1173068" y="3918095"/>
                    <a:pt x="1159587" y="3914242"/>
                    <a:pt x="1148191" y="3916773"/>
                  </a:cubicBezTo>
                  <a:cubicBezTo>
                    <a:pt x="1089124" y="3872009"/>
                    <a:pt x="1031885" y="3825061"/>
                    <a:pt x="975926" y="3775472"/>
                  </a:cubicBezTo>
                  <a:cubicBezTo>
                    <a:pt x="899130" y="3707527"/>
                    <a:pt x="831914" y="3633674"/>
                    <a:pt x="762058" y="3558543"/>
                  </a:cubicBezTo>
                  <a:cubicBezTo>
                    <a:pt x="703389" y="3495551"/>
                    <a:pt x="632619" y="3421512"/>
                    <a:pt x="590014" y="3345973"/>
                  </a:cubicBezTo>
                  <a:cubicBezTo>
                    <a:pt x="558219" y="3289683"/>
                    <a:pt x="537601" y="3251095"/>
                    <a:pt x="494854" y="3202350"/>
                  </a:cubicBezTo>
                  <a:cubicBezTo>
                    <a:pt x="478485" y="3183092"/>
                    <a:pt x="463743" y="3170761"/>
                    <a:pt x="442093" y="3148940"/>
                  </a:cubicBezTo>
                  <a:cubicBezTo>
                    <a:pt x="420899" y="3126573"/>
                    <a:pt x="444865" y="3077949"/>
                    <a:pt x="425307" y="3107989"/>
                  </a:cubicBezTo>
                  <a:cubicBezTo>
                    <a:pt x="405203" y="3137572"/>
                    <a:pt x="415139" y="3186713"/>
                    <a:pt x="432133" y="3212991"/>
                  </a:cubicBezTo>
                  <a:cubicBezTo>
                    <a:pt x="483842" y="3294288"/>
                    <a:pt x="523560" y="3354419"/>
                    <a:pt x="597269" y="3416070"/>
                  </a:cubicBezTo>
                  <a:cubicBezTo>
                    <a:pt x="615385" y="3426583"/>
                    <a:pt x="630513" y="3477283"/>
                    <a:pt x="646515" y="3498091"/>
                  </a:cubicBezTo>
                  <a:cubicBezTo>
                    <a:pt x="641502" y="3498538"/>
                    <a:pt x="636221" y="3495976"/>
                    <a:pt x="631308" y="3491866"/>
                  </a:cubicBezTo>
                  <a:cubicBezTo>
                    <a:pt x="627118" y="3490219"/>
                    <a:pt x="621380" y="3488203"/>
                    <a:pt x="616823" y="3488104"/>
                  </a:cubicBezTo>
                  <a:cubicBezTo>
                    <a:pt x="582553" y="3489135"/>
                    <a:pt x="541090" y="3386712"/>
                    <a:pt x="513324" y="3369984"/>
                  </a:cubicBezTo>
                  <a:cubicBezTo>
                    <a:pt x="534687" y="3399917"/>
                    <a:pt x="575624" y="3490762"/>
                    <a:pt x="596531" y="3521241"/>
                  </a:cubicBezTo>
                  <a:cubicBezTo>
                    <a:pt x="615462" y="3535219"/>
                    <a:pt x="631196" y="3553019"/>
                    <a:pt x="642552" y="3572725"/>
                  </a:cubicBezTo>
                  <a:cubicBezTo>
                    <a:pt x="651546" y="3588600"/>
                    <a:pt x="667836" y="3601296"/>
                    <a:pt x="654225" y="3618679"/>
                  </a:cubicBezTo>
                  <a:cubicBezTo>
                    <a:pt x="644178" y="3630690"/>
                    <a:pt x="589183" y="3552213"/>
                    <a:pt x="574521" y="3546445"/>
                  </a:cubicBezTo>
                  <a:cubicBezTo>
                    <a:pt x="524160" y="3525666"/>
                    <a:pt x="435524" y="3353165"/>
                    <a:pt x="418986" y="3326341"/>
                  </a:cubicBezTo>
                  <a:cubicBezTo>
                    <a:pt x="395271" y="3287018"/>
                    <a:pt x="348667" y="3104204"/>
                    <a:pt x="327047" y="3065705"/>
                  </a:cubicBezTo>
                  <a:cubicBezTo>
                    <a:pt x="271090" y="2965080"/>
                    <a:pt x="306420" y="3032676"/>
                    <a:pt x="279004" y="2923444"/>
                  </a:cubicBezTo>
                  <a:cubicBezTo>
                    <a:pt x="282975" y="2894289"/>
                    <a:pt x="252929" y="2778217"/>
                    <a:pt x="252761" y="2770653"/>
                  </a:cubicBezTo>
                  <a:cubicBezTo>
                    <a:pt x="254310" y="2771019"/>
                    <a:pt x="258936" y="2732204"/>
                    <a:pt x="263434" y="2714623"/>
                  </a:cubicBezTo>
                  <a:cubicBezTo>
                    <a:pt x="267138" y="2682457"/>
                    <a:pt x="265094" y="2653837"/>
                    <a:pt x="267339" y="2622308"/>
                  </a:cubicBezTo>
                  <a:cubicBezTo>
                    <a:pt x="265253" y="2615925"/>
                    <a:pt x="266177" y="2609273"/>
                    <a:pt x="269017" y="2601441"/>
                  </a:cubicBezTo>
                  <a:cubicBezTo>
                    <a:pt x="267389" y="2594511"/>
                    <a:pt x="269415" y="2583214"/>
                    <a:pt x="262942" y="2584296"/>
                  </a:cubicBezTo>
                  <a:cubicBezTo>
                    <a:pt x="256469" y="2585378"/>
                    <a:pt x="254444" y="2596676"/>
                    <a:pt x="251149" y="2605054"/>
                  </a:cubicBezTo>
                  <a:cubicBezTo>
                    <a:pt x="250413" y="2608151"/>
                    <a:pt x="249678" y="2611248"/>
                    <a:pt x="249489" y="2614802"/>
                  </a:cubicBezTo>
                  <a:cubicBezTo>
                    <a:pt x="248209" y="2617443"/>
                    <a:pt x="247474" y="2620541"/>
                    <a:pt x="246740" y="2623638"/>
                  </a:cubicBezTo>
                  <a:cubicBezTo>
                    <a:pt x="242441" y="2632106"/>
                    <a:pt x="242053" y="2644772"/>
                    <a:pt x="234210" y="2647493"/>
                  </a:cubicBezTo>
                  <a:cubicBezTo>
                    <a:pt x="228888" y="2667168"/>
                    <a:pt x="227032" y="2686030"/>
                    <a:pt x="226176" y="2704803"/>
                  </a:cubicBezTo>
                  <a:cubicBezTo>
                    <a:pt x="206384" y="2664120"/>
                    <a:pt x="190054" y="2622622"/>
                    <a:pt x="182938" y="2576768"/>
                  </a:cubicBezTo>
                  <a:cubicBezTo>
                    <a:pt x="180952" y="2565829"/>
                    <a:pt x="182254" y="2552070"/>
                    <a:pt x="179722" y="2540673"/>
                  </a:cubicBezTo>
                  <a:cubicBezTo>
                    <a:pt x="178908" y="2537209"/>
                    <a:pt x="177549" y="2533287"/>
                    <a:pt x="175732" y="2529912"/>
                  </a:cubicBezTo>
                  <a:cubicBezTo>
                    <a:pt x="164644" y="2513213"/>
                    <a:pt x="221124" y="2426827"/>
                    <a:pt x="206103" y="2417049"/>
                  </a:cubicBezTo>
                  <a:cubicBezTo>
                    <a:pt x="198091" y="2412204"/>
                    <a:pt x="223033" y="2329132"/>
                    <a:pt x="215934" y="2323195"/>
                  </a:cubicBezTo>
                  <a:cubicBezTo>
                    <a:pt x="203287" y="2311690"/>
                    <a:pt x="192367" y="2302556"/>
                    <a:pt x="196636" y="2310766"/>
                  </a:cubicBezTo>
                  <a:cubicBezTo>
                    <a:pt x="199722" y="2368096"/>
                    <a:pt x="183706" y="2454920"/>
                    <a:pt x="131109" y="2511147"/>
                  </a:cubicBezTo>
                  <a:cubicBezTo>
                    <a:pt x="100522" y="2542169"/>
                    <a:pt x="91770" y="2392870"/>
                    <a:pt x="98653" y="2316967"/>
                  </a:cubicBezTo>
                  <a:cubicBezTo>
                    <a:pt x="107283" y="2232317"/>
                    <a:pt x="31944" y="2214773"/>
                    <a:pt x="60122" y="2105643"/>
                  </a:cubicBezTo>
                  <a:cubicBezTo>
                    <a:pt x="74716" y="2048252"/>
                    <a:pt x="72536" y="1944353"/>
                    <a:pt x="69192" y="1878455"/>
                  </a:cubicBezTo>
                  <a:cubicBezTo>
                    <a:pt x="65312" y="1857578"/>
                    <a:pt x="64695" y="1896036"/>
                    <a:pt x="56336" y="1881622"/>
                  </a:cubicBezTo>
                  <a:cubicBezTo>
                    <a:pt x="56615" y="1879070"/>
                    <a:pt x="57438" y="1876976"/>
                    <a:pt x="58173" y="1873879"/>
                  </a:cubicBezTo>
                  <a:cubicBezTo>
                    <a:pt x="63426" y="1842080"/>
                    <a:pt x="63933" y="1813739"/>
                    <a:pt x="67270" y="1783123"/>
                  </a:cubicBezTo>
                  <a:cubicBezTo>
                    <a:pt x="66188" y="1776650"/>
                    <a:pt x="67111" y="1769999"/>
                    <a:pt x="69950" y="1762167"/>
                  </a:cubicBezTo>
                  <a:cubicBezTo>
                    <a:pt x="69871" y="1755605"/>
                    <a:pt x="71897" y="1744307"/>
                    <a:pt x="66973" y="1745756"/>
                  </a:cubicBezTo>
                  <a:cubicBezTo>
                    <a:pt x="62049" y="1747205"/>
                    <a:pt x="59477" y="1758046"/>
                    <a:pt x="56727" y="1766882"/>
                  </a:cubicBezTo>
                  <a:cubicBezTo>
                    <a:pt x="55992" y="1769979"/>
                    <a:pt x="55258" y="1773076"/>
                    <a:pt x="55069" y="1776631"/>
                  </a:cubicBezTo>
                  <a:cubicBezTo>
                    <a:pt x="54334" y="1779728"/>
                    <a:pt x="53600" y="1782825"/>
                    <a:pt x="52865" y="1785922"/>
                  </a:cubicBezTo>
                  <a:cubicBezTo>
                    <a:pt x="49569" y="1794300"/>
                    <a:pt x="48179" y="1807058"/>
                    <a:pt x="41884" y="1810144"/>
                  </a:cubicBezTo>
                  <a:cubicBezTo>
                    <a:pt x="35094" y="1836015"/>
                    <a:pt x="33137" y="1859433"/>
                    <a:pt x="30724" y="1883398"/>
                  </a:cubicBezTo>
                  <a:cubicBezTo>
                    <a:pt x="29701" y="1894607"/>
                    <a:pt x="28678" y="1905814"/>
                    <a:pt x="29392" y="1913835"/>
                  </a:cubicBezTo>
                  <a:cubicBezTo>
                    <a:pt x="26286" y="1918660"/>
                    <a:pt x="21539" y="1922114"/>
                    <a:pt x="14611" y="1923742"/>
                  </a:cubicBezTo>
                  <a:cubicBezTo>
                    <a:pt x="12059" y="1923465"/>
                    <a:pt x="10510" y="1923097"/>
                    <a:pt x="8684" y="1925281"/>
                  </a:cubicBezTo>
                  <a:cubicBezTo>
                    <a:pt x="-24683" y="1930780"/>
                    <a:pt x="46908" y="1452442"/>
                    <a:pt x="74805" y="1447936"/>
                  </a:cubicBezTo>
                  <a:cubicBezTo>
                    <a:pt x="94770" y="1445147"/>
                    <a:pt x="101809" y="1433403"/>
                    <a:pt x="104033" y="1412992"/>
                  </a:cubicBezTo>
                  <a:cubicBezTo>
                    <a:pt x="109126" y="1368072"/>
                    <a:pt x="117250" y="1260727"/>
                    <a:pt x="150390" y="1229983"/>
                  </a:cubicBezTo>
                  <a:cubicBezTo>
                    <a:pt x="204981" y="1179138"/>
                    <a:pt x="230694" y="1121769"/>
                    <a:pt x="249599" y="1050351"/>
                  </a:cubicBezTo>
                  <a:cubicBezTo>
                    <a:pt x="264094" y="997518"/>
                    <a:pt x="292250" y="950542"/>
                    <a:pt x="316127" y="900918"/>
                  </a:cubicBezTo>
                  <a:cubicBezTo>
                    <a:pt x="323910" y="880517"/>
                    <a:pt x="342615" y="869249"/>
                    <a:pt x="350398" y="848849"/>
                  </a:cubicBezTo>
                  <a:cubicBezTo>
                    <a:pt x="344820" y="808921"/>
                    <a:pt x="361370" y="779149"/>
                    <a:pt x="377930" y="743819"/>
                  </a:cubicBezTo>
                  <a:cubicBezTo>
                    <a:pt x="381546" y="659615"/>
                    <a:pt x="412541" y="604808"/>
                    <a:pt x="477527" y="551519"/>
                  </a:cubicBezTo>
                  <a:cubicBezTo>
                    <a:pt x="516135" y="519783"/>
                    <a:pt x="554188" y="493149"/>
                    <a:pt x="589421" y="463228"/>
                  </a:cubicBezTo>
                  <a:cubicBezTo>
                    <a:pt x="588686" y="466326"/>
                    <a:pt x="586949" y="469513"/>
                    <a:pt x="584665" y="472243"/>
                  </a:cubicBezTo>
                  <a:cubicBezTo>
                    <a:pt x="569227" y="491809"/>
                    <a:pt x="570914" y="516419"/>
                    <a:pt x="566863" y="539014"/>
                  </a:cubicBezTo>
                  <a:cubicBezTo>
                    <a:pt x="572332" y="538021"/>
                    <a:pt x="577803" y="537029"/>
                    <a:pt x="583730" y="535490"/>
                  </a:cubicBezTo>
                  <a:cubicBezTo>
                    <a:pt x="609443" y="529157"/>
                    <a:pt x="633804" y="513344"/>
                    <a:pt x="641498" y="491941"/>
                  </a:cubicBezTo>
                  <a:cubicBezTo>
                    <a:pt x="651665" y="464253"/>
                    <a:pt x="657553" y="433916"/>
                    <a:pt x="665625" y="405405"/>
                  </a:cubicBezTo>
                  <a:cubicBezTo>
                    <a:pt x="666638" y="399756"/>
                    <a:pt x="667740" y="395110"/>
                    <a:pt x="671393" y="390741"/>
                  </a:cubicBezTo>
                  <a:lnTo>
                    <a:pt x="671850" y="390197"/>
                  </a:lnTo>
                  <a:cubicBezTo>
                    <a:pt x="673409" y="385004"/>
                    <a:pt x="671136" y="382175"/>
                    <a:pt x="668951" y="380348"/>
                  </a:cubicBezTo>
                  <a:cubicBezTo>
                    <a:pt x="672516" y="374977"/>
                    <a:pt x="676537" y="369061"/>
                    <a:pt x="680100" y="363691"/>
                  </a:cubicBezTo>
                  <a:cubicBezTo>
                    <a:pt x="764458" y="232880"/>
                    <a:pt x="863090" y="120506"/>
                    <a:pt x="1007396" y="50046"/>
                  </a:cubicBezTo>
                  <a:cubicBezTo>
                    <a:pt x="1033187" y="37516"/>
                    <a:pt x="1044231" y="15783"/>
                    <a:pt x="1064521" y="5306"/>
                  </a:cubicBezTo>
                  <a:lnTo>
                    <a:pt x="1086096" y="0"/>
                  </a:lnTo>
                  <a:lnTo>
                    <a:pt x="4809278" y="2149580"/>
                  </a:lnTo>
                  <a:lnTo>
                    <a:pt x="4801754" y="2181384"/>
                  </a:lnTo>
                  <a:cubicBezTo>
                    <a:pt x="4792584" y="2224521"/>
                    <a:pt x="4785852" y="2268072"/>
                    <a:pt x="4785632" y="2313822"/>
                  </a:cubicBezTo>
                  <a:cubicBezTo>
                    <a:pt x="4783061" y="2324663"/>
                    <a:pt x="4775119" y="2331939"/>
                    <a:pt x="4770910" y="2341410"/>
                  </a:cubicBezTo>
                  <a:cubicBezTo>
                    <a:pt x="4764596" y="2355615"/>
                    <a:pt x="4762470" y="2371469"/>
                    <a:pt x="4755154" y="2385765"/>
                  </a:cubicBezTo>
                  <a:cubicBezTo>
                    <a:pt x="4745212" y="2489733"/>
                    <a:pt x="4725643" y="2576368"/>
                    <a:pt x="4662055" y="2662378"/>
                  </a:cubicBezTo>
                  <a:cubicBezTo>
                    <a:pt x="4658859" y="2666198"/>
                    <a:pt x="4662125" y="2674498"/>
                    <a:pt x="4650559" y="2669465"/>
                  </a:cubicBezTo>
                  <a:cubicBezTo>
                    <a:pt x="4624699" y="2657114"/>
                    <a:pt x="4625950" y="2671152"/>
                    <a:pt x="4629542" y="2700141"/>
                  </a:cubicBezTo>
                  <a:cubicBezTo>
                    <a:pt x="4631250" y="2713631"/>
                    <a:pt x="4625114" y="2729842"/>
                    <a:pt x="4608247" y="2733366"/>
                  </a:cubicBezTo>
                  <a:cubicBezTo>
                    <a:pt x="4600137" y="2733078"/>
                    <a:pt x="4597040" y="2732343"/>
                    <a:pt x="4587837" y="2731142"/>
                  </a:cubicBezTo>
                  <a:cubicBezTo>
                    <a:pt x="4571437" y="2728560"/>
                    <a:pt x="4560606" y="2720429"/>
                    <a:pt x="4557101" y="2743480"/>
                  </a:cubicBezTo>
                  <a:cubicBezTo>
                    <a:pt x="4561082" y="2759800"/>
                    <a:pt x="4554857" y="2775009"/>
                    <a:pt x="4557378" y="2791966"/>
                  </a:cubicBezTo>
                  <a:cubicBezTo>
                    <a:pt x="4559263" y="2807462"/>
                    <a:pt x="4558598" y="2822681"/>
                    <a:pt x="4558477" y="2838356"/>
                  </a:cubicBezTo>
                  <a:cubicBezTo>
                    <a:pt x="4561743" y="2846655"/>
                    <a:pt x="4563918" y="2854042"/>
                    <a:pt x="4563173" y="2862698"/>
                  </a:cubicBezTo>
                  <a:cubicBezTo>
                    <a:pt x="4570181" y="2867632"/>
                    <a:pt x="4567005" y="2860336"/>
                    <a:pt x="4571928" y="2858886"/>
                  </a:cubicBezTo>
                  <a:cubicBezTo>
                    <a:pt x="4577131" y="2854886"/>
                    <a:pt x="4584149" y="2854261"/>
                    <a:pt x="4590165" y="2853725"/>
                  </a:cubicBezTo>
                  <a:cubicBezTo>
                    <a:pt x="4605662" y="2851839"/>
                    <a:pt x="4601175" y="2863861"/>
                    <a:pt x="4609454" y="2871714"/>
                  </a:cubicBezTo>
                  <a:cubicBezTo>
                    <a:pt x="4617703" y="2896244"/>
                    <a:pt x="4616938" y="2916019"/>
                    <a:pt x="4598949" y="2935308"/>
                  </a:cubicBezTo>
                  <a:cubicBezTo>
                    <a:pt x="4576284" y="2970172"/>
                    <a:pt x="4565828" y="3005970"/>
                    <a:pt x="4554728" y="3045867"/>
                  </a:cubicBezTo>
                  <a:cubicBezTo>
                    <a:pt x="4550509" y="3060897"/>
                    <a:pt x="4546568" y="3073375"/>
                    <a:pt x="4560128" y="3083789"/>
                  </a:cubicBezTo>
                  <a:cubicBezTo>
                    <a:pt x="4573688" y="3094205"/>
                    <a:pt x="4584639" y="3086660"/>
                    <a:pt x="4597315" y="3081488"/>
                  </a:cubicBezTo>
                  <a:cubicBezTo>
                    <a:pt x="4620297" y="3072872"/>
                    <a:pt x="4639825" y="3059511"/>
                    <a:pt x="4660534" y="30480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5D11696-FB46-4F08-A3DE-8E9DDF044017}"/>
                </a:ext>
              </a:extLst>
            </p:cNvPr>
            <p:cNvGrpSpPr/>
            <p:nvPr/>
          </p:nvGrpSpPr>
          <p:grpSpPr>
            <a:xfrm>
              <a:off x="32860" y="208347"/>
              <a:ext cx="4119456" cy="6132363"/>
              <a:chOff x="32860" y="208347"/>
              <a:chExt cx="4119456" cy="6132363"/>
            </a:xfrm>
            <a:grpFill/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AA64D46-05B3-4695-B104-438F88B2FC79}"/>
                  </a:ext>
                </a:extLst>
              </p:cNvPr>
              <p:cNvSpPr/>
              <p:nvPr/>
            </p:nvSpPr>
            <p:spPr>
              <a:xfrm rot="18082453">
                <a:off x="3252763" y="2497570"/>
                <a:ext cx="684278" cy="747721"/>
              </a:xfrm>
              <a:custGeom>
                <a:avLst/>
                <a:gdLst>
                  <a:gd name="connsiteX0" fmla="*/ 1409099 w 1438275"/>
                  <a:gd name="connsiteY0" fmla="*/ 372897 h 1571625"/>
                  <a:gd name="connsiteX1" fmla="*/ 949042 w 1438275"/>
                  <a:gd name="connsiteY1" fmla="*/ 243357 h 1571625"/>
                  <a:gd name="connsiteX2" fmla="*/ 852839 w 1438275"/>
                  <a:gd name="connsiteY2" fmla="*/ 270027 h 1571625"/>
                  <a:gd name="connsiteX3" fmla="*/ 797594 w 1438275"/>
                  <a:gd name="connsiteY3" fmla="*/ 227165 h 1571625"/>
                  <a:gd name="connsiteX4" fmla="*/ 817597 w 1438275"/>
                  <a:gd name="connsiteY4" fmla="*/ 33807 h 1571625"/>
                  <a:gd name="connsiteX5" fmla="*/ 801404 w 1438275"/>
                  <a:gd name="connsiteY5" fmla="*/ 2375 h 1571625"/>
                  <a:gd name="connsiteX6" fmla="*/ 764257 w 1438275"/>
                  <a:gd name="connsiteY6" fmla="*/ 36665 h 1571625"/>
                  <a:gd name="connsiteX7" fmla="*/ 648052 w 1438275"/>
                  <a:gd name="connsiteY7" fmla="*/ 163347 h 1571625"/>
                  <a:gd name="connsiteX8" fmla="*/ 21307 w 1438275"/>
                  <a:gd name="connsiteY8" fmla="*/ 350037 h 1571625"/>
                  <a:gd name="connsiteX9" fmla="*/ 352 w 1438275"/>
                  <a:gd name="connsiteY9" fmla="*/ 379565 h 1571625"/>
                  <a:gd name="connsiteX10" fmla="*/ 35594 w 1438275"/>
                  <a:gd name="connsiteY10" fmla="*/ 395757 h 1571625"/>
                  <a:gd name="connsiteX11" fmla="*/ 163229 w 1438275"/>
                  <a:gd name="connsiteY11" fmla="*/ 410997 h 1571625"/>
                  <a:gd name="connsiteX12" fmla="*/ 615667 w 1438275"/>
                  <a:gd name="connsiteY12" fmla="*/ 286220 h 1571625"/>
                  <a:gd name="connsiteX13" fmla="*/ 705202 w 1438275"/>
                  <a:gd name="connsiteY13" fmla="*/ 200495 h 1571625"/>
                  <a:gd name="connsiteX14" fmla="*/ 744254 w 1438275"/>
                  <a:gd name="connsiteY14" fmla="*/ 189065 h 1571625"/>
                  <a:gd name="connsiteX15" fmla="*/ 754732 w 1438275"/>
                  <a:gd name="connsiteY15" fmla="*/ 222402 h 1571625"/>
                  <a:gd name="connsiteX16" fmla="*/ 746159 w 1438275"/>
                  <a:gd name="connsiteY16" fmla="*/ 403377 h 1571625"/>
                  <a:gd name="connsiteX17" fmla="*/ 699487 w 1438275"/>
                  <a:gd name="connsiteY17" fmla="*/ 503390 h 1571625"/>
                  <a:gd name="connsiteX18" fmla="*/ 649004 w 1438275"/>
                  <a:gd name="connsiteY18" fmla="*/ 506247 h 1571625"/>
                  <a:gd name="connsiteX19" fmla="*/ 553754 w 1438275"/>
                  <a:gd name="connsiteY19" fmla="*/ 471005 h 1571625"/>
                  <a:gd name="connsiteX20" fmla="*/ 229904 w 1438275"/>
                  <a:gd name="connsiteY20" fmla="*/ 662457 h 1571625"/>
                  <a:gd name="connsiteX21" fmla="*/ 215617 w 1438275"/>
                  <a:gd name="connsiteY21" fmla="*/ 697700 h 1571625"/>
                  <a:gd name="connsiteX22" fmla="*/ 378494 w 1438275"/>
                  <a:gd name="connsiteY22" fmla="*/ 911060 h 1571625"/>
                  <a:gd name="connsiteX23" fmla="*/ 676627 w 1438275"/>
                  <a:gd name="connsiteY23" fmla="*/ 611022 h 1571625"/>
                  <a:gd name="connsiteX24" fmla="*/ 679484 w 1438275"/>
                  <a:gd name="connsiteY24" fmla="*/ 563397 h 1571625"/>
                  <a:gd name="connsiteX25" fmla="*/ 730919 w 1438275"/>
                  <a:gd name="connsiteY25" fmla="*/ 514820 h 1571625"/>
                  <a:gd name="connsiteX26" fmla="*/ 742349 w 1438275"/>
                  <a:gd name="connsiteY26" fmla="*/ 564350 h 1571625"/>
                  <a:gd name="connsiteX27" fmla="*/ 766162 w 1438275"/>
                  <a:gd name="connsiteY27" fmla="*/ 992022 h 1571625"/>
                  <a:gd name="connsiteX28" fmla="*/ 739492 w 1438275"/>
                  <a:gd name="connsiteY28" fmla="*/ 1039647 h 1571625"/>
                  <a:gd name="connsiteX29" fmla="*/ 633764 w 1438275"/>
                  <a:gd name="connsiteY29" fmla="*/ 1162520 h 1571625"/>
                  <a:gd name="connsiteX30" fmla="*/ 627097 w 1438275"/>
                  <a:gd name="connsiteY30" fmla="*/ 1419695 h 1571625"/>
                  <a:gd name="connsiteX31" fmla="*/ 794737 w 1438275"/>
                  <a:gd name="connsiteY31" fmla="*/ 1576857 h 1571625"/>
                  <a:gd name="connsiteX32" fmla="*/ 961424 w 1438275"/>
                  <a:gd name="connsiteY32" fmla="*/ 1406360 h 1571625"/>
                  <a:gd name="connsiteX33" fmla="*/ 932849 w 1438275"/>
                  <a:gd name="connsiteY33" fmla="*/ 1131087 h 1571625"/>
                  <a:gd name="connsiteX34" fmla="*/ 833789 w 1438275"/>
                  <a:gd name="connsiteY34" fmla="*/ 1033932 h 1571625"/>
                  <a:gd name="connsiteX35" fmla="*/ 787117 w 1438275"/>
                  <a:gd name="connsiteY35" fmla="*/ 979640 h 1571625"/>
                  <a:gd name="connsiteX36" fmla="*/ 783307 w 1438275"/>
                  <a:gd name="connsiteY36" fmla="*/ 695795 h 1571625"/>
                  <a:gd name="connsiteX37" fmla="*/ 789022 w 1438275"/>
                  <a:gd name="connsiteY37" fmla="*/ 702462 h 1571625"/>
                  <a:gd name="connsiteX38" fmla="*/ 790927 w 1438275"/>
                  <a:gd name="connsiteY38" fmla="*/ 726275 h 1571625"/>
                  <a:gd name="connsiteX39" fmla="*/ 895702 w 1438275"/>
                  <a:gd name="connsiteY39" fmla="*/ 929157 h 1571625"/>
                  <a:gd name="connsiteX40" fmla="*/ 1098584 w 1438275"/>
                  <a:gd name="connsiteY40" fmla="*/ 1019645 h 1571625"/>
                  <a:gd name="connsiteX41" fmla="*/ 1300514 w 1438275"/>
                  <a:gd name="connsiteY41" fmla="*/ 946302 h 1571625"/>
                  <a:gd name="connsiteX42" fmla="*/ 1253842 w 1438275"/>
                  <a:gd name="connsiteY42" fmla="*/ 741515 h 1571625"/>
                  <a:gd name="connsiteX43" fmla="*/ 1015717 w 1438275"/>
                  <a:gd name="connsiteY43" fmla="*/ 609117 h 1571625"/>
                  <a:gd name="connsiteX44" fmla="*/ 835694 w 1438275"/>
                  <a:gd name="connsiteY44" fmla="*/ 649122 h 1571625"/>
                  <a:gd name="connsiteX45" fmla="*/ 792832 w 1438275"/>
                  <a:gd name="connsiteY45" fmla="*/ 669125 h 1571625"/>
                  <a:gd name="connsiteX46" fmla="*/ 772829 w 1438275"/>
                  <a:gd name="connsiteY46" fmla="*/ 618642 h 1571625"/>
                  <a:gd name="connsiteX47" fmla="*/ 784259 w 1438275"/>
                  <a:gd name="connsiteY47" fmla="*/ 332892 h 1571625"/>
                  <a:gd name="connsiteX48" fmla="*/ 843314 w 1438275"/>
                  <a:gd name="connsiteY48" fmla="*/ 307175 h 1571625"/>
                  <a:gd name="connsiteX49" fmla="*/ 889034 w 1438275"/>
                  <a:gd name="connsiteY49" fmla="*/ 340512 h 1571625"/>
                  <a:gd name="connsiteX50" fmla="*/ 1396717 w 1438275"/>
                  <a:gd name="connsiteY50" fmla="*/ 431952 h 1571625"/>
                  <a:gd name="connsiteX51" fmla="*/ 1437674 w 1438275"/>
                  <a:gd name="connsiteY51" fmla="*/ 412902 h 1571625"/>
                  <a:gd name="connsiteX52" fmla="*/ 1409099 w 1438275"/>
                  <a:gd name="connsiteY52" fmla="*/ 372897 h 1571625"/>
                  <a:gd name="connsiteX53" fmla="*/ 85124 w 1438275"/>
                  <a:gd name="connsiteY53" fmla="*/ 362420 h 1571625"/>
                  <a:gd name="connsiteX54" fmla="*/ 657577 w 1438275"/>
                  <a:gd name="connsiteY54" fmla="*/ 196685 h 1571625"/>
                  <a:gd name="connsiteX55" fmla="*/ 85124 w 1438275"/>
                  <a:gd name="connsiteY55" fmla="*/ 362420 h 1571625"/>
                  <a:gd name="connsiteX56" fmla="*/ 385162 w 1438275"/>
                  <a:gd name="connsiteY56" fmla="*/ 549110 h 1571625"/>
                  <a:gd name="connsiteX57" fmla="*/ 536609 w 1438275"/>
                  <a:gd name="connsiteY57" fmla="*/ 498627 h 1571625"/>
                  <a:gd name="connsiteX58" fmla="*/ 385162 w 1438275"/>
                  <a:gd name="connsiteY58" fmla="*/ 549110 h 1571625"/>
                  <a:gd name="connsiteX59" fmla="*/ 636622 w 1438275"/>
                  <a:gd name="connsiteY59" fmla="*/ 1298727 h 1571625"/>
                  <a:gd name="connsiteX60" fmla="*/ 724252 w 1438275"/>
                  <a:gd name="connsiteY60" fmla="*/ 1077747 h 1571625"/>
                  <a:gd name="connsiteX61" fmla="*/ 636622 w 1438275"/>
                  <a:gd name="connsiteY61" fmla="*/ 1298727 h 1571625"/>
                  <a:gd name="connsiteX62" fmla="*/ 814739 w 1438275"/>
                  <a:gd name="connsiteY62" fmla="*/ 756755 h 1571625"/>
                  <a:gd name="connsiteX63" fmla="*/ 909037 w 1438275"/>
                  <a:gd name="connsiteY63" fmla="*/ 911060 h 1571625"/>
                  <a:gd name="connsiteX64" fmla="*/ 814739 w 1438275"/>
                  <a:gd name="connsiteY64" fmla="*/ 756755 h 1571625"/>
                  <a:gd name="connsiteX65" fmla="*/ 971902 w 1438275"/>
                  <a:gd name="connsiteY65" fmla="*/ 310032 h 1571625"/>
                  <a:gd name="connsiteX66" fmla="*/ 971902 w 1438275"/>
                  <a:gd name="connsiteY66" fmla="*/ 310032 h 1571625"/>
                  <a:gd name="connsiteX67" fmla="*/ 971902 w 1438275"/>
                  <a:gd name="connsiteY67" fmla="*/ 310032 h 1571625"/>
                  <a:gd name="connsiteX68" fmla="*/ 873794 w 1438275"/>
                  <a:gd name="connsiteY68" fmla="*/ 285267 h 1571625"/>
                  <a:gd name="connsiteX69" fmla="*/ 978569 w 1438275"/>
                  <a:gd name="connsiteY69" fmla="*/ 297650 h 1571625"/>
                  <a:gd name="connsiteX70" fmla="*/ 989047 w 1438275"/>
                  <a:gd name="connsiteY70" fmla="*/ 300507 h 1571625"/>
                  <a:gd name="connsiteX71" fmla="*/ 1313849 w 1438275"/>
                  <a:gd name="connsiteY71" fmla="*/ 376707 h 1571625"/>
                  <a:gd name="connsiteX72" fmla="*/ 971902 w 1438275"/>
                  <a:gd name="connsiteY72" fmla="*/ 310032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438275" h="1571625">
                    <a:moveTo>
                      <a:pt x="1409099" y="372897"/>
                    </a:moveTo>
                    <a:cubicBezTo>
                      <a:pt x="1276702" y="253835"/>
                      <a:pt x="1126207" y="200495"/>
                      <a:pt x="949042" y="243357"/>
                    </a:cubicBezTo>
                    <a:cubicBezTo>
                      <a:pt x="916657" y="250977"/>
                      <a:pt x="885224" y="261455"/>
                      <a:pt x="852839" y="270027"/>
                    </a:cubicBezTo>
                    <a:cubicBezTo>
                      <a:pt x="805214" y="283362"/>
                      <a:pt x="794737" y="275742"/>
                      <a:pt x="797594" y="227165"/>
                    </a:cubicBezTo>
                    <a:cubicBezTo>
                      <a:pt x="801404" y="162395"/>
                      <a:pt x="804262" y="97625"/>
                      <a:pt x="817597" y="33807"/>
                    </a:cubicBezTo>
                    <a:cubicBezTo>
                      <a:pt x="821407" y="16662"/>
                      <a:pt x="819502" y="5232"/>
                      <a:pt x="801404" y="2375"/>
                    </a:cubicBezTo>
                    <a:cubicBezTo>
                      <a:pt x="776639" y="-1435"/>
                      <a:pt x="759494" y="-6198"/>
                      <a:pt x="764257" y="36665"/>
                    </a:cubicBezTo>
                    <a:cubicBezTo>
                      <a:pt x="778544" y="162395"/>
                      <a:pt x="772829" y="185255"/>
                      <a:pt x="648052" y="163347"/>
                    </a:cubicBezTo>
                    <a:cubicBezTo>
                      <a:pt x="409927" y="122390"/>
                      <a:pt x="197519" y="180492"/>
                      <a:pt x="21307" y="350037"/>
                    </a:cubicBezTo>
                    <a:cubicBezTo>
                      <a:pt x="12734" y="358610"/>
                      <a:pt x="-2506" y="366230"/>
                      <a:pt x="352" y="379565"/>
                    </a:cubicBezTo>
                    <a:cubicBezTo>
                      <a:pt x="4162" y="396710"/>
                      <a:pt x="22259" y="393852"/>
                      <a:pt x="35594" y="395757"/>
                    </a:cubicBezTo>
                    <a:cubicBezTo>
                      <a:pt x="78457" y="401472"/>
                      <a:pt x="120367" y="409092"/>
                      <a:pt x="163229" y="410997"/>
                    </a:cubicBezTo>
                    <a:cubicBezTo>
                      <a:pt x="328012" y="419570"/>
                      <a:pt x="483269" y="394805"/>
                      <a:pt x="615667" y="286220"/>
                    </a:cubicBezTo>
                    <a:cubicBezTo>
                      <a:pt x="647099" y="260502"/>
                      <a:pt x="675674" y="229070"/>
                      <a:pt x="705202" y="200495"/>
                    </a:cubicBezTo>
                    <a:cubicBezTo>
                      <a:pt x="716632" y="189065"/>
                      <a:pt x="729014" y="183350"/>
                      <a:pt x="744254" y="189065"/>
                    </a:cubicBezTo>
                    <a:cubicBezTo>
                      <a:pt x="759494" y="194780"/>
                      <a:pt x="754732" y="210972"/>
                      <a:pt x="754732" y="222402"/>
                    </a:cubicBezTo>
                    <a:cubicBezTo>
                      <a:pt x="751874" y="282410"/>
                      <a:pt x="746159" y="342417"/>
                      <a:pt x="746159" y="403377"/>
                    </a:cubicBezTo>
                    <a:cubicBezTo>
                      <a:pt x="746159" y="445287"/>
                      <a:pt x="729014" y="474815"/>
                      <a:pt x="699487" y="503390"/>
                    </a:cubicBezTo>
                    <a:cubicBezTo>
                      <a:pt x="682342" y="520535"/>
                      <a:pt x="669007" y="528155"/>
                      <a:pt x="649004" y="506247"/>
                    </a:cubicBezTo>
                    <a:cubicBezTo>
                      <a:pt x="624239" y="478625"/>
                      <a:pt x="589949" y="468147"/>
                      <a:pt x="553754" y="471005"/>
                    </a:cubicBezTo>
                    <a:cubicBezTo>
                      <a:pt x="415642" y="482435"/>
                      <a:pt x="308009" y="549110"/>
                      <a:pt x="229904" y="662457"/>
                    </a:cubicBezTo>
                    <a:cubicBezTo>
                      <a:pt x="223237" y="672935"/>
                      <a:pt x="217522" y="685317"/>
                      <a:pt x="215617" y="697700"/>
                    </a:cubicBezTo>
                    <a:cubicBezTo>
                      <a:pt x="187994" y="852957"/>
                      <a:pt x="230857" y="916775"/>
                      <a:pt x="378494" y="911060"/>
                    </a:cubicBezTo>
                    <a:cubicBezTo>
                      <a:pt x="521369" y="905345"/>
                      <a:pt x="667102" y="758660"/>
                      <a:pt x="676627" y="611022"/>
                    </a:cubicBezTo>
                    <a:cubicBezTo>
                      <a:pt x="677579" y="594830"/>
                      <a:pt x="675674" y="578637"/>
                      <a:pt x="679484" y="563397"/>
                    </a:cubicBezTo>
                    <a:cubicBezTo>
                      <a:pt x="686152" y="536727"/>
                      <a:pt x="708059" y="513867"/>
                      <a:pt x="730919" y="514820"/>
                    </a:cubicBezTo>
                    <a:cubicBezTo>
                      <a:pt x="750922" y="515772"/>
                      <a:pt x="741397" y="547205"/>
                      <a:pt x="742349" y="564350"/>
                    </a:cubicBezTo>
                    <a:cubicBezTo>
                      <a:pt x="743302" y="707225"/>
                      <a:pt x="744254" y="850100"/>
                      <a:pt x="766162" y="992022"/>
                    </a:cubicBezTo>
                    <a:cubicBezTo>
                      <a:pt x="769972" y="1017740"/>
                      <a:pt x="761399" y="1029170"/>
                      <a:pt x="739492" y="1039647"/>
                    </a:cubicBezTo>
                    <a:cubicBezTo>
                      <a:pt x="686152" y="1065365"/>
                      <a:pt x="652814" y="1108227"/>
                      <a:pt x="633764" y="1162520"/>
                    </a:cubicBezTo>
                    <a:cubicBezTo>
                      <a:pt x="605189" y="1247292"/>
                      <a:pt x="600427" y="1333970"/>
                      <a:pt x="627097" y="1419695"/>
                    </a:cubicBezTo>
                    <a:cubicBezTo>
                      <a:pt x="651862" y="1503515"/>
                      <a:pt x="732824" y="1578762"/>
                      <a:pt x="794737" y="1576857"/>
                    </a:cubicBezTo>
                    <a:cubicBezTo>
                      <a:pt x="860459" y="1574952"/>
                      <a:pt x="942374" y="1493037"/>
                      <a:pt x="961424" y="1406360"/>
                    </a:cubicBezTo>
                    <a:cubicBezTo>
                      <a:pt x="982379" y="1312062"/>
                      <a:pt x="970949" y="1219670"/>
                      <a:pt x="932849" y="1131087"/>
                    </a:cubicBezTo>
                    <a:cubicBezTo>
                      <a:pt x="913799" y="1086320"/>
                      <a:pt x="881414" y="1050125"/>
                      <a:pt x="833789" y="1033932"/>
                    </a:cubicBezTo>
                    <a:cubicBezTo>
                      <a:pt x="805214" y="1024407"/>
                      <a:pt x="794737" y="1005357"/>
                      <a:pt x="787117" y="979640"/>
                    </a:cubicBezTo>
                    <a:cubicBezTo>
                      <a:pt x="761399" y="886295"/>
                      <a:pt x="774734" y="791045"/>
                      <a:pt x="783307" y="695795"/>
                    </a:cubicBezTo>
                    <a:cubicBezTo>
                      <a:pt x="785212" y="697700"/>
                      <a:pt x="788069" y="700557"/>
                      <a:pt x="789022" y="702462"/>
                    </a:cubicBezTo>
                    <a:cubicBezTo>
                      <a:pt x="789974" y="710082"/>
                      <a:pt x="790927" y="718655"/>
                      <a:pt x="790927" y="726275"/>
                    </a:cubicBezTo>
                    <a:cubicBezTo>
                      <a:pt x="787117" y="813905"/>
                      <a:pt x="829027" y="877722"/>
                      <a:pt x="895702" y="929157"/>
                    </a:cubicBezTo>
                    <a:cubicBezTo>
                      <a:pt x="955709" y="974877"/>
                      <a:pt x="1024289" y="1005357"/>
                      <a:pt x="1098584" y="1019645"/>
                    </a:cubicBezTo>
                    <a:cubicBezTo>
                      <a:pt x="1183357" y="1035837"/>
                      <a:pt x="1266224" y="1005357"/>
                      <a:pt x="1300514" y="946302"/>
                    </a:cubicBezTo>
                    <a:cubicBezTo>
                      <a:pt x="1332899" y="891057"/>
                      <a:pt x="1314802" y="804380"/>
                      <a:pt x="1253842" y="741515"/>
                    </a:cubicBezTo>
                    <a:cubicBezTo>
                      <a:pt x="1189072" y="672935"/>
                      <a:pt x="1108109" y="628167"/>
                      <a:pt x="1015717" y="609117"/>
                    </a:cubicBezTo>
                    <a:cubicBezTo>
                      <a:pt x="951899" y="595782"/>
                      <a:pt x="889034" y="604355"/>
                      <a:pt x="835694" y="649122"/>
                    </a:cubicBezTo>
                    <a:cubicBezTo>
                      <a:pt x="823312" y="658647"/>
                      <a:pt x="814739" y="682460"/>
                      <a:pt x="792832" y="669125"/>
                    </a:cubicBezTo>
                    <a:cubicBezTo>
                      <a:pt x="774734" y="657695"/>
                      <a:pt x="771877" y="638645"/>
                      <a:pt x="772829" y="618642"/>
                    </a:cubicBezTo>
                    <a:cubicBezTo>
                      <a:pt x="776639" y="523392"/>
                      <a:pt x="779497" y="428142"/>
                      <a:pt x="784259" y="332892"/>
                    </a:cubicBezTo>
                    <a:cubicBezTo>
                      <a:pt x="786164" y="289077"/>
                      <a:pt x="805214" y="281457"/>
                      <a:pt x="843314" y="307175"/>
                    </a:cubicBezTo>
                    <a:cubicBezTo>
                      <a:pt x="858554" y="317652"/>
                      <a:pt x="873794" y="330035"/>
                      <a:pt x="889034" y="340512"/>
                    </a:cubicBezTo>
                    <a:cubicBezTo>
                      <a:pt x="1043339" y="451002"/>
                      <a:pt x="1213837" y="475767"/>
                      <a:pt x="1396717" y="431952"/>
                    </a:cubicBezTo>
                    <a:cubicBezTo>
                      <a:pt x="1411957" y="428142"/>
                      <a:pt x="1432912" y="428142"/>
                      <a:pt x="1437674" y="412902"/>
                    </a:cubicBezTo>
                    <a:cubicBezTo>
                      <a:pt x="1442437" y="393852"/>
                      <a:pt x="1421482" y="384327"/>
                      <a:pt x="1409099" y="372897"/>
                    </a:cubicBezTo>
                    <a:close/>
                    <a:moveTo>
                      <a:pt x="85124" y="362420"/>
                    </a:moveTo>
                    <a:cubicBezTo>
                      <a:pt x="277529" y="311937"/>
                      <a:pt x="468029" y="253835"/>
                      <a:pt x="657577" y="196685"/>
                    </a:cubicBezTo>
                    <a:cubicBezTo>
                      <a:pt x="548992" y="254787"/>
                      <a:pt x="207044" y="353847"/>
                      <a:pt x="85124" y="362420"/>
                    </a:cubicBezTo>
                    <a:close/>
                    <a:moveTo>
                      <a:pt x="385162" y="549110"/>
                    </a:moveTo>
                    <a:cubicBezTo>
                      <a:pt x="428977" y="511010"/>
                      <a:pt x="476602" y="487197"/>
                      <a:pt x="536609" y="498627"/>
                    </a:cubicBezTo>
                    <a:cubicBezTo>
                      <a:pt x="484222" y="510057"/>
                      <a:pt x="434692" y="529107"/>
                      <a:pt x="385162" y="549110"/>
                    </a:cubicBezTo>
                    <a:close/>
                    <a:moveTo>
                      <a:pt x="636622" y="1298727"/>
                    </a:moveTo>
                    <a:cubicBezTo>
                      <a:pt x="615667" y="1210145"/>
                      <a:pt x="652814" y="1120610"/>
                      <a:pt x="724252" y="1077747"/>
                    </a:cubicBezTo>
                    <a:cubicBezTo>
                      <a:pt x="674722" y="1139660"/>
                      <a:pt x="642337" y="1208240"/>
                      <a:pt x="636622" y="1298727"/>
                    </a:cubicBezTo>
                    <a:close/>
                    <a:moveTo>
                      <a:pt x="814739" y="756755"/>
                    </a:moveTo>
                    <a:cubicBezTo>
                      <a:pt x="834742" y="814857"/>
                      <a:pt x="861412" y="870102"/>
                      <a:pt x="909037" y="911060"/>
                    </a:cubicBezTo>
                    <a:cubicBezTo>
                      <a:pt x="845219" y="878675"/>
                      <a:pt x="809024" y="830097"/>
                      <a:pt x="814739" y="756755"/>
                    </a:cubicBezTo>
                    <a:close/>
                    <a:moveTo>
                      <a:pt x="971902" y="310032"/>
                    </a:move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43327" y="304317"/>
                      <a:pt x="912847" y="303365"/>
                      <a:pt x="873794" y="285267"/>
                    </a:cubicBezTo>
                    <a:cubicBezTo>
                      <a:pt x="915704" y="289077"/>
                      <a:pt x="948089" y="290030"/>
                      <a:pt x="978569" y="297650"/>
                    </a:cubicBezTo>
                    <a:cubicBezTo>
                      <a:pt x="981427" y="297650"/>
                      <a:pt x="985237" y="299555"/>
                      <a:pt x="989047" y="300507"/>
                    </a:cubicBezTo>
                    <a:cubicBezTo>
                      <a:pt x="1100489" y="312890"/>
                      <a:pt x="1209074" y="335750"/>
                      <a:pt x="1313849" y="376707"/>
                    </a:cubicBezTo>
                    <a:cubicBezTo>
                      <a:pt x="1199549" y="354800"/>
                      <a:pt x="1086202" y="331940"/>
                      <a:pt x="971902" y="3100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56AC361-421D-4697-A6E7-CCCE3FFD4E6E}"/>
                  </a:ext>
                </a:extLst>
              </p:cNvPr>
              <p:cNvSpPr/>
              <p:nvPr/>
            </p:nvSpPr>
            <p:spPr>
              <a:xfrm rot="17276003" flipH="1">
                <a:off x="3028552" y="1483336"/>
                <a:ext cx="1073977" cy="1173551"/>
              </a:xfrm>
              <a:custGeom>
                <a:avLst/>
                <a:gdLst>
                  <a:gd name="connsiteX0" fmla="*/ 1409099 w 1438275"/>
                  <a:gd name="connsiteY0" fmla="*/ 372897 h 1571625"/>
                  <a:gd name="connsiteX1" fmla="*/ 949042 w 1438275"/>
                  <a:gd name="connsiteY1" fmla="*/ 243357 h 1571625"/>
                  <a:gd name="connsiteX2" fmla="*/ 852839 w 1438275"/>
                  <a:gd name="connsiteY2" fmla="*/ 270027 h 1571625"/>
                  <a:gd name="connsiteX3" fmla="*/ 797594 w 1438275"/>
                  <a:gd name="connsiteY3" fmla="*/ 227165 h 1571625"/>
                  <a:gd name="connsiteX4" fmla="*/ 817597 w 1438275"/>
                  <a:gd name="connsiteY4" fmla="*/ 33807 h 1571625"/>
                  <a:gd name="connsiteX5" fmla="*/ 801404 w 1438275"/>
                  <a:gd name="connsiteY5" fmla="*/ 2375 h 1571625"/>
                  <a:gd name="connsiteX6" fmla="*/ 764257 w 1438275"/>
                  <a:gd name="connsiteY6" fmla="*/ 36665 h 1571625"/>
                  <a:gd name="connsiteX7" fmla="*/ 648052 w 1438275"/>
                  <a:gd name="connsiteY7" fmla="*/ 163347 h 1571625"/>
                  <a:gd name="connsiteX8" fmla="*/ 21307 w 1438275"/>
                  <a:gd name="connsiteY8" fmla="*/ 350037 h 1571625"/>
                  <a:gd name="connsiteX9" fmla="*/ 352 w 1438275"/>
                  <a:gd name="connsiteY9" fmla="*/ 379565 h 1571625"/>
                  <a:gd name="connsiteX10" fmla="*/ 35594 w 1438275"/>
                  <a:gd name="connsiteY10" fmla="*/ 395757 h 1571625"/>
                  <a:gd name="connsiteX11" fmla="*/ 163229 w 1438275"/>
                  <a:gd name="connsiteY11" fmla="*/ 410997 h 1571625"/>
                  <a:gd name="connsiteX12" fmla="*/ 615667 w 1438275"/>
                  <a:gd name="connsiteY12" fmla="*/ 286220 h 1571625"/>
                  <a:gd name="connsiteX13" fmla="*/ 705202 w 1438275"/>
                  <a:gd name="connsiteY13" fmla="*/ 200495 h 1571625"/>
                  <a:gd name="connsiteX14" fmla="*/ 744254 w 1438275"/>
                  <a:gd name="connsiteY14" fmla="*/ 189065 h 1571625"/>
                  <a:gd name="connsiteX15" fmla="*/ 754732 w 1438275"/>
                  <a:gd name="connsiteY15" fmla="*/ 222402 h 1571625"/>
                  <a:gd name="connsiteX16" fmla="*/ 746159 w 1438275"/>
                  <a:gd name="connsiteY16" fmla="*/ 403377 h 1571625"/>
                  <a:gd name="connsiteX17" fmla="*/ 699487 w 1438275"/>
                  <a:gd name="connsiteY17" fmla="*/ 503390 h 1571625"/>
                  <a:gd name="connsiteX18" fmla="*/ 649004 w 1438275"/>
                  <a:gd name="connsiteY18" fmla="*/ 506247 h 1571625"/>
                  <a:gd name="connsiteX19" fmla="*/ 553754 w 1438275"/>
                  <a:gd name="connsiteY19" fmla="*/ 471005 h 1571625"/>
                  <a:gd name="connsiteX20" fmla="*/ 229904 w 1438275"/>
                  <a:gd name="connsiteY20" fmla="*/ 662457 h 1571625"/>
                  <a:gd name="connsiteX21" fmla="*/ 215617 w 1438275"/>
                  <a:gd name="connsiteY21" fmla="*/ 697700 h 1571625"/>
                  <a:gd name="connsiteX22" fmla="*/ 378494 w 1438275"/>
                  <a:gd name="connsiteY22" fmla="*/ 911060 h 1571625"/>
                  <a:gd name="connsiteX23" fmla="*/ 676627 w 1438275"/>
                  <a:gd name="connsiteY23" fmla="*/ 611022 h 1571625"/>
                  <a:gd name="connsiteX24" fmla="*/ 679484 w 1438275"/>
                  <a:gd name="connsiteY24" fmla="*/ 563397 h 1571625"/>
                  <a:gd name="connsiteX25" fmla="*/ 730919 w 1438275"/>
                  <a:gd name="connsiteY25" fmla="*/ 514820 h 1571625"/>
                  <a:gd name="connsiteX26" fmla="*/ 742349 w 1438275"/>
                  <a:gd name="connsiteY26" fmla="*/ 564350 h 1571625"/>
                  <a:gd name="connsiteX27" fmla="*/ 766162 w 1438275"/>
                  <a:gd name="connsiteY27" fmla="*/ 992022 h 1571625"/>
                  <a:gd name="connsiteX28" fmla="*/ 739492 w 1438275"/>
                  <a:gd name="connsiteY28" fmla="*/ 1039647 h 1571625"/>
                  <a:gd name="connsiteX29" fmla="*/ 633764 w 1438275"/>
                  <a:gd name="connsiteY29" fmla="*/ 1162520 h 1571625"/>
                  <a:gd name="connsiteX30" fmla="*/ 627097 w 1438275"/>
                  <a:gd name="connsiteY30" fmla="*/ 1419695 h 1571625"/>
                  <a:gd name="connsiteX31" fmla="*/ 794737 w 1438275"/>
                  <a:gd name="connsiteY31" fmla="*/ 1576857 h 1571625"/>
                  <a:gd name="connsiteX32" fmla="*/ 961424 w 1438275"/>
                  <a:gd name="connsiteY32" fmla="*/ 1406360 h 1571625"/>
                  <a:gd name="connsiteX33" fmla="*/ 932849 w 1438275"/>
                  <a:gd name="connsiteY33" fmla="*/ 1131087 h 1571625"/>
                  <a:gd name="connsiteX34" fmla="*/ 833789 w 1438275"/>
                  <a:gd name="connsiteY34" fmla="*/ 1033932 h 1571625"/>
                  <a:gd name="connsiteX35" fmla="*/ 787117 w 1438275"/>
                  <a:gd name="connsiteY35" fmla="*/ 979640 h 1571625"/>
                  <a:gd name="connsiteX36" fmla="*/ 783307 w 1438275"/>
                  <a:gd name="connsiteY36" fmla="*/ 695795 h 1571625"/>
                  <a:gd name="connsiteX37" fmla="*/ 789022 w 1438275"/>
                  <a:gd name="connsiteY37" fmla="*/ 702462 h 1571625"/>
                  <a:gd name="connsiteX38" fmla="*/ 790927 w 1438275"/>
                  <a:gd name="connsiteY38" fmla="*/ 726275 h 1571625"/>
                  <a:gd name="connsiteX39" fmla="*/ 895702 w 1438275"/>
                  <a:gd name="connsiteY39" fmla="*/ 929157 h 1571625"/>
                  <a:gd name="connsiteX40" fmla="*/ 1098584 w 1438275"/>
                  <a:gd name="connsiteY40" fmla="*/ 1019645 h 1571625"/>
                  <a:gd name="connsiteX41" fmla="*/ 1300514 w 1438275"/>
                  <a:gd name="connsiteY41" fmla="*/ 946302 h 1571625"/>
                  <a:gd name="connsiteX42" fmla="*/ 1253842 w 1438275"/>
                  <a:gd name="connsiteY42" fmla="*/ 741515 h 1571625"/>
                  <a:gd name="connsiteX43" fmla="*/ 1015717 w 1438275"/>
                  <a:gd name="connsiteY43" fmla="*/ 609117 h 1571625"/>
                  <a:gd name="connsiteX44" fmla="*/ 835694 w 1438275"/>
                  <a:gd name="connsiteY44" fmla="*/ 649122 h 1571625"/>
                  <a:gd name="connsiteX45" fmla="*/ 792832 w 1438275"/>
                  <a:gd name="connsiteY45" fmla="*/ 669125 h 1571625"/>
                  <a:gd name="connsiteX46" fmla="*/ 772829 w 1438275"/>
                  <a:gd name="connsiteY46" fmla="*/ 618642 h 1571625"/>
                  <a:gd name="connsiteX47" fmla="*/ 784259 w 1438275"/>
                  <a:gd name="connsiteY47" fmla="*/ 332892 h 1571625"/>
                  <a:gd name="connsiteX48" fmla="*/ 843314 w 1438275"/>
                  <a:gd name="connsiteY48" fmla="*/ 307175 h 1571625"/>
                  <a:gd name="connsiteX49" fmla="*/ 889034 w 1438275"/>
                  <a:gd name="connsiteY49" fmla="*/ 340512 h 1571625"/>
                  <a:gd name="connsiteX50" fmla="*/ 1396717 w 1438275"/>
                  <a:gd name="connsiteY50" fmla="*/ 431952 h 1571625"/>
                  <a:gd name="connsiteX51" fmla="*/ 1437674 w 1438275"/>
                  <a:gd name="connsiteY51" fmla="*/ 412902 h 1571625"/>
                  <a:gd name="connsiteX52" fmla="*/ 1409099 w 1438275"/>
                  <a:gd name="connsiteY52" fmla="*/ 372897 h 1571625"/>
                  <a:gd name="connsiteX53" fmla="*/ 85124 w 1438275"/>
                  <a:gd name="connsiteY53" fmla="*/ 362420 h 1571625"/>
                  <a:gd name="connsiteX54" fmla="*/ 657577 w 1438275"/>
                  <a:gd name="connsiteY54" fmla="*/ 196685 h 1571625"/>
                  <a:gd name="connsiteX55" fmla="*/ 85124 w 1438275"/>
                  <a:gd name="connsiteY55" fmla="*/ 362420 h 1571625"/>
                  <a:gd name="connsiteX56" fmla="*/ 385162 w 1438275"/>
                  <a:gd name="connsiteY56" fmla="*/ 549110 h 1571625"/>
                  <a:gd name="connsiteX57" fmla="*/ 536609 w 1438275"/>
                  <a:gd name="connsiteY57" fmla="*/ 498627 h 1571625"/>
                  <a:gd name="connsiteX58" fmla="*/ 385162 w 1438275"/>
                  <a:gd name="connsiteY58" fmla="*/ 549110 h 1571625"/>
                  <a:gd name="connsiteX59" fmla="*/ 636622 w 1438275"/>
                  <a:gd name="connsiteY59" fmla="*/ 1298727 h 1571625"/>
                  <a:gd name="connsiteX60" fmla="*/ 724252 w 1438275"/>
                  <a:gd name="connsiteY60" fmla="*/ 1077747 h 1571625"/>
                  <a:gd name="connsiteX61" fmla="*/ 636622 w 1438275"/>
                  <a:gd name="connsiteY61" fmla="*/ 1298727 h 1571625"/>
                  <a:gd name="connsiteX62" fmla="*/ 814739 w 1438275"/>
                  <a:gd name="connsiteY62" fmla="*/ 756755 h 1571625"/>
                  <a:gd name="connsiteX63" fmla="*/ 909037 w 1438275"/>
                  <a:gd name="connsiteY63" fmla="*/ 911060 h 1571625"/>
                  <a:gd name="connsiteX64" fmla="*/ 814739 w 1438275"/>
                  <a:gd name="connsiteY64" fmla="*/ 756755 h 1571625"/>
                  <a:gd name="connsiteX65" fmla="*/ 971902 w 1438275"/>
                  <a:gd name="connsiteY65" fmla="*/ 310032 h 1571625"/>
                  <a:gd name="connsiteX66" fmla="*/ 971902 w 1438275"/>
                  <a:gd name="connsiteY66" fmla="*/ 310032 h 1571625"/>
                  <a:gd name="connsiteX67" fmla="*/ 971902 w 1438275"/>
                  <a:gd name="connsiteY67" fmla="*/ 310032 h 1571625"/>
                  <a:gd name="connsiteX68" fmla="*/ 873794 w 1438275"/>
                  <a:gd name="connsiteY68" fmla="*/ 285267 h 1571625"/>
                  <a:gd name="connsiteX69" fmla="*/ 978569 w 1438275"/>
                  <a:gd name="connsiteY69" fmla="*/ 297650 h 1571625"/>
                  <a:gd name="connsiteX70" fmla="*/ 989047 w 1438275"/>
                  <a:gd name="connsiteY70" fmla="*/ 300507 h 1571625"/>
                  <a:gd name="connsiteX71" fmla="*/ 1313849 w 1438275"/>
                  <a:gd name="connsiteY71" fmla="*/ 376707 h 1571625"/>
                  <a:gd name="connsiteX72" fmla="*/ 971902 w 1438275"/>
                  <a:gd name="connsiteY72" fmla="*/ 310032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438275" h="1571625">
                    <a:moveTo>
                      <a:pt x="1409099" y="372897"/>
                    </a:moveTo>
                    <a:cubicBezTo>
                      <a:pt x="1276702" y="253835"/>
                      <a:pt x="1126207" y="200495"/>
                      <a:pt x="949042" y="243357"/>
                    </a:cubicBezTo>
                    <a:cubicBezTo>
                      <a:pt x="916657" y="250977"/>
                      <a:pt x="885224" y="261455"/>
                      <a:pt x="852839" y="270027"/>
                    </a:cubicBezTo>
                    <a:cubicBezTo>
                      <a:pt x="805214" y="283362"/>
                      <a:pt x="794737" y="275742"/>
                      <a:pt x="797594" y="227165"/>
                    </a:cubicBezTo>
                    <a:cubicBezTo>
                      <a:pt x="801404" y="162395"/>
                      <a:pt x="804262" y="97625"/>
                      <a:pt x="817597" y="33807"/>
                    </a:cubicBezTo>
                    <a:cubicBezTo>
                      <a:pt x="821407" y="16662"/>
                      <a:pt x="819502" y="5232"/>
                      <a:pt x="801404" y="2375"/>
                    </a:cubicBezTo>
                    <a:cubicBezTo>
                      <a:pt x="776639" y="-1435"/>
                      <a:pt x="759494" y="-6198"/>
                      <a:pt x="764257" y="36665"/>
                    </a:cubicBezTo>
                    <a:cubicBezTo>
                      <a:pt x="778544" y="162395"/>
                      <a:pt x="772829" y="185255"/>
                      <a:pt x="648052" y="163347"/>
                    </a:cubicBezTo>
                    <a:cubicBezTo>
                      <a:pt x="409927" y="122390"/>
                      <a:pt x="197519" y="180492"/>
                      <a:pt x="21307" y="350037"/>
                    </a:cubicBezTo>
                    <a:cubicBezTo>
                      <a:pt x="12734" y="358610"/>
                      <a:pt x="-2506" y="366230"/>
                      <a:pt x="352" y="379565"/>
                    </a:cubicBezTo>
                    <a:cubicBezTo>
                      <a:pt x="4162" y="396710"/>
                      <a:pt x="22259" y="393852"/>
                      <a:pt x="35594" y="395757"/>
                    </a:cubicBezTo>
                    <a:cubicBezTo>
                      <a:pt x="78457" y="401472"/>
                      <a:pt x="120367" y="409092"/>
                      <a:pt x="163229" y="410997"/>
                    </a:cubicBezTo>
                    <a:cubicBezTo>
                      <a:pt x="328012" y="419570"/>
                      <a:pt x="483269" y="394805"/>
                      <a:pt x="615667" y="286220"/>
                    </a:cubicBezTo>
                    <a:cubicBezTo>
                      <a:pt x="647099" y="260502"/>
                      <a:pt x="675674" y="229070"/>
                      <a:pt x="705202" y="200495"/>
                    </a:cubicBezTo>
                    <a:cubicBezTo>
                      <a:pt x="716632" y="189065"/>
                      <a:pt x="729014" y="183350"/>
                      <a:pt x="744254" y="189065"/>
                    </a:cubicBezTo>
                    <a:cubicBezTo>
                      <a:pt x="759494" y="194780"/>
                      <a:pt x="754732" y="210972"/>
                      <a:pt x="754732" y="222402"/>
                    </a:cubicBezTo>
                    <a:cubicBezTo>
                      <a:pt x="751874" y="282410"/>
                      <a:pt x="746159" y="342417"/>
                      <a:pt x="746159" y="403377"/>
                    </a:cubicBezTo>
                    <a:cubicBezTo>
                      <a:pt x="746159" y="445287"/>
                      <a:pt x="729014" y="474815"/>
                      <a:pt x="699487" y="503390"/>
                    </a:cubicBezTo>
                    <a:cubicBezTo>
                      <a:pt x="682342" y="520535"/>
                      <a:pt x="669007" y="528155"/>
                      <a:pt x="649004" y="506247"/>
                    </a:cubicBezTo>
                    <a:cubicBezTo>
                      <a:pt x="624239" y="478625"/>
                      <a:pt x="589949" y="468147"/>
                      <a:pt x="553754" y="471005"/>
                    </a:cubicBezTo>
                    <a:cubicBezTo>
                      <a:pt x="415642" y="482435"/>
                      <a:pt x="308009" y="549110"/>
                      <a:pt x="229904" y="662457"/>
                    </a:cubicBezTo>
                    <a:cubicBezTo>
                      <a:pt x="223237" y="672935"/>
                      <a:pt x="217522" y="685317"/>
                      <a:pt x="215617" y="697700"/>
                    </a:cubicBezTo>
                    <a:cubicBezTo>
                      <a:pt x="187994" y="852957"/>
                      <a:pt x="230857" y="916775"/>
                      <a:pt x="378494" y="911060"/>
                    </a:cubicBezTo>
                    <a:cubicBezTo>
                      <a:pt x="521369" y="905345"/>
                      <a:pt x="667102" y="758660"/>
                      <a:pt x="676627" y="611022"/>
                    </a:cubicBezTo>
                    <a:cubicBezTo>
                      <a:pt x="677579" y="594830"/>
                      <a:pt x="675674" y="578637"/>
                      <a:pt x="679484" y="563397"/>
                    </a:cubicBezTo>
                    <a:cubicBezTo>
                      <a:pt x="686152" y="536727"/>
                      <a:pt x="708059" y="513867"/>
                      <a:pt x="730919" y="514820"/>
                    </a:cubicBezTo>
                    <a:cubicBezTo>
                      <a:pt x="750922" y="515772"/>
                      <a:pt x="741397" y="547205"/>
                      <a:pt x="742349" y="564350"/>
                    </a:cubicBezTo>
                    <a:cubicBezTo>
                      <a:pt x="743302" y="707225"/>
                      <a:pt x="744254" y="850100"/>
                      <a:pt x="766162" y="992022"/>
                    </a:cubicBezTo>
                    <a:cubicBezTo>
                      <a:pt x="769972" y="1017740"/>
                      <a:pt x="761399" y="1029170"/>
                      <a:pt x="739492" y="1039647"/>
                    </a:cubicBezTo>
                    <a:cubicBezTo>
                      <a:pt x="686152" y="1065365"/>
                      <a:pt x="652814" y="1108227"/>
                      <a:pt x="633764" y="1162520"/>
                    </a:cubicBezTo>
                    <a:cubicBezTo>
                      <a:pt x="605189" y="1247292"/>
                      <a:pt x="600427" y="1333970"/>
                      <a:pt x="627097" y="1419695"/>
                    </a:cubicBezTo>
                    <a:cubicBezTo>
                      <a:pt x="651862" y="1503515"/>
                      <a:pt x="732824" y="1578762"/>
                      <a:pt x="794737" y="1576857"/>
                    </a:cubicBezTo>
                    <a:cubicBezTo>
                      <a:pt x="860459" y="1574952"/>
                      <a:pt x="942374" y="1493037"/>
                      <a:pt x="961424" y="1406360"/>
                    </a:cubicBezTo>
                    <a:cubicBezTo>
                      <a:pt x="982379" y="1312062"/>
                      <a:pt x="970949" y="1219670"/>
                      <a:pt x="932849" y="1131087"/>
                    </a:cubicBezTo>
                    <a:cubicBezTo>
                      <a:pt x="913799" y="1086320"/>
                      <a:pt x="881414" y="1050125"/>
                      <a:pt x="833789" y="1033932"/>
                    </a:cubicBezTo>
                    <a:cubicBezTo>
                      <a:pt x="805214" y="1024407"/>
                      <a:pt x="794737" y="1005357"/>
                      <a:pt x="787117" y="979640"/>
                    </a:cubicBezTo>
                    <a:cubicBezTo>
                      <a:pt x="761399" y="886295"/>
                      <a:pt x="774734" y="791045"/>
                      <a:pt x="783307" y="695795"/>
                    </a:cubicBezTo>
                    <a:cubicBezTo>
                      <a:pt x="785212" y="697700"/>
                      <a:pt x="788069" y="700557"/>
                      <a:pt x="789022" y="702462"/>
                    </a:cubicBezTo>
                    <a:cubicBezTo>
                      <a:pt x="789974" y="710082"/>
                      <a:pt x="790927" y="718655"/>
                      <a:pt x="790927" y="726275"/>
                    </a:cubicBezTo>
                    <a:cubicBezTo>
                      <a:pt x="787117" y="813905"/>
                      <a:pt x="829027" y="877722"/>
                      <a:pt x="895702" y="929157"/>
                    </a:cubicBezTo>
                    <a:cubicBezTo>
                      <a:pt x="955709" y="974877"/>
                      <a:pt x="1024289" y="1005357"/>
                      <a:pt x="1098584" y="1019645"/>
                    </a:cubicBezTo>
                    <a:cubicBezTo>
                      <a:pt x="1183357" y="1035837"/>
                      <a:pt x="1266224" y="1005357"/>
                      <a:pt x="1300514" y="946302"/>
                    </a:cubicBezTo>
                    <a:cubicBezTo>
                      <a:pt x="1332899" y="891057"/>
                      <a:pt x="1314802" y="804380"/>
                      <a:pt x="1253842" y="741515"/>
                    </a:cubicBezTo>
                    <a:cubicBezTo>
                      <a:pt x="1189072" y="672935"/>
                      <a:pt x="1108109" y="628167"/>
                      <a:pt x="1015717" y="609117"/>
                    </a:cubicBezTo>
                    <a:cubicBezTo>
                      <a:pt x="951899" y="595782"/>
                      <a:pt x="889034" y="604355"/>
                      <a:pt x="835694" y="649122"/>
                    </a:cubicBezTo>
                    <a:cubicBezTo>
                      <a:pt x="823312" y="658647"/>
                      <a:pt x="814739" y="682460"/>
                      <a:pt x="792832" y="669125"/>
                    </a:cubicBezTo>
                    <a:cubicBezTo>
                      <a:pt x="774734" y="657695"/>
                      <a:pt x="771877" y="638645"/>
                      <a:pt x="772829" y="618642"/>
                    </a:cubicBezTo>
                    <a:cubicBezTo>
                      <a:pt x="776639" y="523392"/>
                      <a:pt x="779497" y="428142"/>
                      <a:pt x="784259" y="332892"/>
                    </a:cubicBezTo>
                    <a:cubicBezTo>
                      <a:pt x="786164" y="289077"/>
                      <a:pt x="805214" y="281457"/>
                      <a:pt x="843314" y="307175"/>
                    </a:cubicBezTo>
                    <a:cubicBezTo>
                      <a:pt x="858554" y="317652"/>
                      <a:pt x="873794" y="330035"/>
                      <a:pt x="889034" y="340512"/>
                    </a:cubicBezTo>
                    <a:cubicBezTo>
                      <a:pt x="1043339" y="451002"/>
                      <a:pt x="1213837" y="475767"/>
                      <a:pt x="1396717" y="431952"/>
                    </a:cubicBezTo>
                    <a:cubicBezTo>
                      <a:pt x="1411957" y="428142"/>
                      <a:pt x="1432912" y="428142"/>
                      <a:pt x="1437674" y="412902"/>
                    </a:cubicBezTo>
                    <a:cubicBezTo>
                      <a:pt x="1442437" y="393852"/>
                      <a:pt x="1421482" y="384327"/>
                      <a:pt x="1409099" y="372897"/>
                    </a:cubicBezTo>
                    <a:close/>
                    <a:moveTo>
                      <a:pt x="85124" y="362420"/>
                    </a:moveTo>
                    <a:cubicBezTo>
                      <a:pt x="277529" y="311937"/>
                      <a:pt x="468029" y="253835"/>
                      <a:pt x="657577" y="196685"/>
                    </a:cubicBezTo>
                    <a:cubicBezTo>
                      <a:pt x="548992" y="254787"/>
                      <a:pt x="207044" y="353847"/>
                      <a:pt x="85124" y="362420"/>
                    </a:cubicBezTo>
                    <a:close/>
                    <a:moveTo>
                      <a:pt x="385162" y="549110"/>
                    </a:moveTo>
                    <a:cubicBezTo>
                      <a:pt x="428977" y="511010"/>
                      <a:pt x="476602" y="487197"/>
                      <a:pt x="536609" y="498627"/>
                    </a:cubicBezTo>
                    <a:cubicBezTo>
                      <a:pt x="484222" y="510057"/>
                      <a:pt x="434692" y="529107"/>
                      <a:pt x="385162" y="549110"/>
                    </a:cubicBezTo>
                    <a:close/>
                    <a:moveTo>
                      <a:pt x="636622" y="1298727"/>
                    </a:moveTo>
                    <a:cubicBezTo>
                      <a:pt x="615667" y="1210145"/>
                      <a:pt x="652814" y="1120610"/>
                      <a:pt x="724252" y="1077747"/>
                    </a:cubicBezTo>
                    <a:cubicBezTo>
                      <a:pt x="674722" y="1139660"/>
                      <a:pt x="642337" y="1208240"/>
                      <a:pt x="636622" y="1298727"/>
                    </a:cubicBezTo>
                    <a:close/>
                    <a:moveTo>
                      <a:pt x="814739" y="756755"/>
                    </a:moveTo>
                    <a:cubicBezTo>
                      <a:pt x="834742" y="814857"/>
                      <a:pt x="861412" y="870102"/>
                      <a:pt x="909037" y="911060"/>
                    </a:cubicBezTo>
                    <a:cubicBezTo>
                      <a:pt x="845219" y="878675"/>
                      <a:pt x="809024" y="830097"/>
                      <a:pt x="814739" y="756755"/>
                    </a:cubicBezTo>
                    <a:close/>
                    <a:moveTo>
                      <a:pt x="971902" y="310032"/>
                    </a:move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43327" y="304317"/>
                      <a:pt x="912847" y="303365"/>
                      <a:pt x="873794" y="285267"/>
                    </a:cubicBezTo>
                    <a:cubicBezTo>
                      <a:pt x="915704" y="289077"/>
                      <a:pt x="948089" y="290030"/>
                      <a:pt x="978569" y="297650"/>
                    </a:cubicBezTo>
                    <a:cubicBezTo>
                      <a:pt x="981427" y="297650"/>
                      <a:pt x="985237" y="299555"/>
                      <a:pt x="989047" y="300507"/>
                    </a:cubicBezTo>
                    <a:cubicBezTo>
                      <a:pt x="1100489" y="312890"/>
                      <a:pt x="1209074" y="335750"/>
                      <a:pt x="1313849" y="376707"/>
                    </a:cubicBezTo>
                    <a:cubicBezTo>
                      <a:pt x="1199549" y="354800"/>
                      <a:pt x="1086202" y="331940"/>
                      <a:pt x="971902" y="3100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E78950A-6693-4049-A8F7-242C5E55CEA6}"/>
                  </a:ext>
                </a:extLst>
              </p:cNvPr>
              <p:cNvSpPr/>
              <p:nvPr/>
            </p:nvSpPr>
            <p:spPr>
              <a:xfrm rot="14968065" flipH="1">
                <a:off x="2480106" y="897757"/>
                <a:ext cx="879975" cy="961562"/>
              </a:xfrm>
              <a:custGeom>
                <a:avLst/>
                <a:gdLst>
                  <a:gd name="connsiteX0" fmla="*/ 1409099 w 1438275"/>
                  <a:gd name="connsiteY0" fmla="*/ 372897 h 1571625"/>
                  <a:gd name="connsiteX1" fmla="*/ 949042 w 1438275"/>
                  <a:gd name="connsiteY1" fmla="*/ 243357 h 1571625"/>
                  <a:gd name="connsiteX2" fmla="*/ 852839 w 1438275"/>
                  <a:gd name="connsiteY2" fmla="*/ 270027 h 1571625"/>
                  <a:gd name="connsiteX3" fmla="*/ 797594 w 1438275"/>
                  <a:gd name="connsiteY3" fmla="*/ 227165 h 1571625"/>
                  <a:gd name="connsiteX4" fmla="*/ 817597 w 1438275"/>
                  <a:gd name="connsiteY4" fmla="*/ 33807 h 1571625"/>
                  <a:gd name="connsiteX5" fmla="*/ 801404 w 1438275"/>
                  <a:gd name="connsiteY5" fmla="*/ 2375 h 1571625"/>
                  <a:gd name="connsiteX6" fmla="*/ 764257 w 1438275"/>
                  <a:gd name="connsiteY6" fmla="*/ 36665 h 1571625"/>
                  <a:gd name="connsiteX7" fmla="*/ 648052 w 1438275"/>
                  <a:gd name="connsiteY7" fmla="*/ 163347 h 1571625"/>
                  <a:gd name="connsiteX8" fmla="*/ 21307 w 1438275"/>
                  <a:gd name="connsiteY8" fmla="*/ 350037 h 1571625"/>
                  <a:gd name="connsiteX9" fmla="*/ 352 w 1438275"/>
                  <a:gd name="connsiteY9" fmla="*/ 379565 h 1571625"/>
                  <a:gd name="connsiteX10" fmla="*/ 35594 w 1438275"/>
                  <a:gd name="connsiteY10" fmla="*/ 395757 h 1571625"/>
                  <a:gd name="connsiteX11" fmla="*/ 163229 w 1438275"/>
                  <a:gd name="connsiteY11" fmla="*/ 410997 h 1571625"/>
                  <a:gd name="connsiteX12" fmla="*/ 615667 w 1438275"/>
                  <a:gd name="connsiteY12" fmla="*/ 286220 h 1571625"/>
                  <a:gd name="connsiteX13" fmla="*/ 705202 w 1438275"/>
                  <a:gd name="connsiteY13" fmla="*/ 200495 h 1571625"/>
                  <a:gd name="connsiteX14" fmla="*/ 744254 w 1438275"/>
                  <a:gd name="connsiteY14" fmla="*/ 189065 h 1571625"/>
                  <a:gd name="connsiteX15" fmla="*/ 754732 w 1438275"/>
                  <a:gd name="connsiteY15" fmla="*/ 222402 h 1571625"/>
                  <a:gd name="connsiteX16" fmla="*/ 746159 w 1438275"/>
                  <a:gd name="connsiteY16" fmla="*/ 403377 h 1571625"/>
                  <a:gd name="connsiteX17" fmla="*/ 699487 w 1438275"/>
                  <a:gd name="connsiteY17" fmla="*/ 503390 h 1571625"/>
                  <a:gd name="connsiteX18" fmla="*/ 649004 w 1438275"/>
                  <a:gd name="connsiteY18" fmla="*/ 506247 h 1571625"/>
                  <a:gd name="connsiteX19" fmla="*/ 553754 w 1438275"/>
                  <a:gd name="connsiteY19" fmla="*/ 471005 h 1571625"/>
                  <a:gd name="connsiteX20" fmla="*/ 229904 w 1438275"/>
                  <a:gd name="connsiteY20" fmla="*/ 662457 h 1571625"/>
                  <a:gd name="connsiteX21" fmla="*/ 215617 w 1438275"/>
                  <a:gd name="connsiteY21" fmla="*/ 697700 h 1571625"/>
                  <a:gd name="connsiteX22" fmla="*/ 378494 w 1438275"/>
                  <a:gd name="connsiteY22" fmla="*/ 911060 h 1571625"/>
                  <a:gd name="connsiteX23" fmla="*/ 676627 w 1438275"/>
                  <a:gd name="connsiteY23" fmla="*/ 611022 h 1571625"/>
                  <a:gd name="connsiteX24" fmla="*/ 679484 w 1438275"/>
                  <a:gd name="connsiteY24" fmla="*/ 563397 h 1571625"/>
                  <a:gd name="connsiteX25" fmla="*/ 730919 w 1438275"/>
                  <a:gd name="connsiteY25" fmla="*/ 514820 h 1571625"/>
                  <a:gd name="connsiteX26" fmla="*/ 742349 w 1438275"/>
                  <a:gd name="connsiteY26" fmla="*/ 564350 h 1571625"/>
                  <a:gd name="connsiteX27" fmla="*/ 766162 w 1438275"/>
                  <a:gd name="connsiteY27" fmla="*/ 992022 h 1571625"/>
                  <a:gd name="connsiteX28" fmla="*/ 739492 w 1438275"/>
                  <a:gd name="connsiteY28" fmla="*/ 1039647 h 1571625"/>
                  <a:gd name="connsiteX29" fmla="*/ 633764 w 1438275"/>
                  <a:gd name="connsiteY29" fmla="*/ 1162520 h 1571625"/>
                  <a:gd name="connsiteX30" fmla="*/ 627097 w 1438275"/>
                  <a:gd name="connsiteY30" fmla="*/ 1419695 h 1571625"/>
                  <a:gd name="connsiteX31" fmla="*/ 794737 w 1438275"/>
                  <a:gd name="connsiteY31" fmla="*/ 1576857 h 1571625"/>
                  <a:gd name="connsiteX32" fmla="*/ 961424 w 1438275"/>
                  <a:gd name="connsiteY32" fmla="*/ 1406360 h 1571625"/>
                  <a:gd name="connsiteX33" fmla="*/ 932849 w 1438275"/>
                  <a:gd name="connsiteY33" fmla="*/ 1131087 h 1571625"/>
                  <a:gd name="connsiteX34" fmla="*/ 833789 w 1438275"/>
                  <a:gd name="connsiteY34" fmla="*/ 1033932 h 1571625"/>
                  <a:gd name="connsiteX35" fmla="*/ 787117 w 1438275"/>
                  <a:gd name="connsiteY35" fmla="*/ 979640 h 1571625"/>
                  <a:gd name="connsiteX36" fmla="*/ 783307 w 1438275"/>
                  <a:gd name="connsiteY36" fmla="*/ 695795 h 1571625"/>
                  <a:gd name="connsiteX37" fmla="*/ 789022 w 1438275"/>
                  <a:gd name="connsiteY37" fmla="*/ 702462 h 1571625"/>
                  <a:gd name="connsiteX38" fmla="*/ 790927 w 1438275"/>
                  <a:gd name="connsiteY38" fmla="*/ 726275 h 1571625"/>
                  <a:gd name="connsiteX39" fmla="*/ 895702 w 1438275"/>
                  <a:gd name="connsiteY39" fmla="*/ 929157 h 1571625"/>
                  <a:gd name="connsiteX40" fmla="*/ 1098584 w 1438275"/>
                  <a:gd name="connsiteY40" fmla="*/ 1019645 h 1571625"/>
                  <a:gd name="connsiteX41" fmla="*/ 1300514 w 1438275"/>
                  <a:gd name="connsiteY41" fmla="*/ 946302 h 1571625"/>
                  <a:gd name="connsiteX42" fmla="*/ 1253842 w 1438275"/>
                  <a:gd name="connsiteY42" fmla="*/ 741515 h 1571625"/>
                  <a:gd name="connsiteX43" fmla="*/ 1015717 w 1438275"/>
                  <a:gd name="connsiteY43" fmla="*/ 609117 h 1571625"/>
                  <a:gd name="connsiteX44" fmla="*/ 835694 w 1438275"/>
                  <a:gd name="connsiteY44" fmla="*/ 649122 h 1571625"/>
                  <a:gd name="connsiteX45" fmla="*/ 792832 w 1438275"/>
                  <a:gd name="connsiteY45" fmla="*/ 669125 h 1571625"/>
                  <a:gd name="connsiteX46" fmla="*/ 772829 w 1438275"/>
                  <a:gd name="connsiteY46" fmla="*/ 618642 h 1571625"/>
                  <a:gd name="connsiteX47" fmla="*/ 784259 w 1438275"/>
                  <a:gd name="connsiteY47" fmla="*/ 332892 h 1571625"/>
                  <a:gd name="connsiteX48" fmla="*/ 843314 w 1438275"/>
                  <a:gd name="connsiteY48" fmla="*/ 307175 h 1571625"/>
                  <a:gd name="connsiteX49" fmla="*/ 889034 w 1438275"/>
                  <a:gd name="connsiteY49" fmla="*/ 340512 h 1571625"/>
                  <a:gd name="connsiteX50" fmla="*/ 1396717 w 1438275"/>
                  <a:gd name="connsiteY50" fmla="*/ 431952 h 1571625"/>
                  <a:gd name="connsiteX51" fmla="*/ 1437674 w 1438275"/>
                  <a:gd name="connsiteY51" fmla="*/ 412902 h 1571625"/>
                  <a:gd name="connsiteX52" fmla="*/ 1409099 w 1438275"/>
                  <a:gd name="connsiteY52" fmla="*/ 372897 h 1571625"/>
                  <a:gd name="connsiteX53" fmla="*/ 85124 w 1438275"/>
                  <a:gd name="connsiteY53" fmla="*/ 362420 h 1571625"/>
                  <a:gd name="connsiteX54" fmla="*/ 657577 w 1438275"/>
                  <a:gd name="connsiteY54" fmla="*/ 196685 h 1571625"/>
                  <a:gd name="connsiteX55" fmla="*/ 85124 w 1438275"/>
                  <a:gd name="connsiteY55" fmla="*/ 362420 h 1571625"/>
                  <a:gd name="connsiteX56" fmla="*/ 385162 w 1438275"/>
                  <a:gd name="connsiteY56" fmla="*/ 549110 h 1571625"/>
                  <a:gd name="connsiteX57" fmla="*/ 536609 w 1438275"/>
                  <a:gd name="connsiteY57" fmla="*/ 498627 h 1571625"/>
                  <a:gd name="connsiteX58" fmla="*/ 385162 w 1438275"/>
                  <a:gd name="connsiteY58" fmla="*/ 549110 h 1571625"/>
                  <a:gd name="connsiteX59" fmla="*/ 636622 w 1438275"/>
                  <a:gd name="connsiteY59" fmla="*/ 1298727 h 1571625"/>
                  <a:gd name="connsiteX60" fmla="*/ 724252 w 1438275"/>
                  <a:gd name="connsiteY60" fmla="*/ 1077747 h 1571625"/>
                  <a:gd name="connsiteX61" fmla="*/ 636622 w 1438275"/>
                  <a:gd name="connsiteY61" fmla="*/ 1298727 h 1571625"/>
                  <a:gd name="connsiteX62" fmla="*/ 814739 w 1438275"/>
                  <a:gd name="connsiteY62" fmla="*/ 756755 h 1571625"/>
                  <a:gd name="connsiteX63" fmla="*/ 909037 w 1438275"/>
                  <a:gd name="connsiteY63" fmla="*/ 911060 h 1571625"/>
                  <a:gd name="connsiteX64" fmla="*/ 814739 w 1438275"/>
                  <a:gd name="connsiteY64" fmla="*/ 756755 h 1571625"/>
                  <a:gd name="connsiteX65" fmla="*/ 971902 w 1438275"/>
                  <a:gd name="connsiteY65" fmla="*/ 310032 h 1571625"/>
                  <a:gd name="connsiteX66" fmla="*/ 971902 w 1438275"/>
                  <a:gd name="connsiteY66" fmla="*/ 310032 h 1571625"/>
                  <a:gd name="connsiteX67" fmla="*/ 971902 w 1438275"/>
                  <a:gd name="connsiteY67" fmla="*/ 310032 h 1571625"/>
                  <a:gd name="connsiteX68" fmla="*/ 873794 w 1438275"/>
                  <a:gd name="connsiteY68" fmla="*/ 285267 h 1571625"/>
                  <a:gd name="connsiteX69" fmla="*/ 978569 w 1438275"/>
                  <a:gd name="connsiteY69" fmla="*/ 297650 h 1571625"/>
                  <a:gd name="connsiteX70" fmla="*/ 989047 w 1438275"/>
                  <a:gd name="connsiteY70" fmla="*/ 300507 h 1571625"/>
                  <a:gd name="connsiteX71" fmla="*/ 1313849 w 1438275"/>
                  <a:gd name="connsiteY71" fmla="*/ 376707 h 1571625"/>
                  <a:gd name="connsiteX72" fmla="*/ 971902 w 1438275"/>
                  <a:gd name="connsiteY72" fmla="*/ 310032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438275" h="1571625">
                    <a:moveTo>
                      <a:pt x="1409099" y="372897"/>
                    </a:moveTo>
                    <a:cubicBezTo>
                      <a:pt x="1276702" y="253835"/>
                      <a:pt x="1126207" y="200495"/>
                      <a:pt x="949042" y="243357"/>
                    </a:cubicBezTo>
                    <a:cubicBezTo>
                      <a:pt x="916657" y="250977"/>
                      <a:pt x="885224" y="261455"/>
                      <a:pt x="852839" y="270027"/>
                    </a:cubicBezTo>
                    <a:cubicBezTo>
                      <a:pt x="805214" y="283362"/>
                      <a:pt x="794737" y="275742"/>
                      <a:pt x="797594" y="227165"/>
                    </a:cubicBezTo>
                    <a:cubicBezTo>
                      <a:pt x="801404" y="162395"/>
                      <a:pt x="804262" y="97625"/>
                      <a:pt x="817597" y="33807"/>
                    </a:cubicBezTo>
                    <a:cubicBezTo>
                      <a:pt x="821407" y="16662"/>
                      <a:pt x="819502" y="5232"/>
                      <a:pt x="801404" y="2375"/>
                    </a:cubicBezTo>
                    <a:cubicBezTo>
                      <a:pt x="776639" y="-1435"/>
                      <a:pt x="759494" y="-6198"/>
                      <a:pt x="764257" y="36665"/>
                    </a:cubicBezTo>
                    <a:cubicBezTo>
                      <a:pt x="778544" y="162395"/>
                      <a:pt x="772829" y="185255"/>
                      <a:pt x="648052" y="163347"/>
                    </a:cubicBezTo>
                    <a:cubicBezTo>
                      <a:pt x="409927" y="122390"/>
                      <a:pt x="197519" y="180492"/>
                      <a:pt x="21307" y="350037"/>
                    </a:cubicBezTo>
                    <a:cubicBezTo>
                      <a:pt x="12734" y="358610"/>
                      <a:pt x="-2506" y="366230"/>
                      <a:pt x="352" y="379565"/>
                    </a:cubicBezTo>
                    <a:cubicBezTo>
                      <a:pt x="4162" y="396710"/>
                      <a:pt x="22259" y="393852"/>
                      <a:pt x="35594" y="395757"/>
                    </a:cubicBezTo>
                    <a:cubicBezTo>
                      <a:pt x="78457" y="401472"/>
                      <a:pt x="120367" y="409092"/>
                      <a:pt x="163229" y="410997"/>
                    </a:cubicBezTo>
                    <a:cubicBezTo>
                      <a:pt x="328012" y="419570"/>
                      <a:pt x="483269" y="394805"/>
                      <a:pt x="615667" y="286220"/>
                    </a:cubicBezTo>
                    <a:cubicBezTo>
                      <a:pt x="647099" y="260502"/>
                      <a:pt x="675674" y="229070"/>
                      <a:pt x="705202" y="200495"/>
                    </a:cubicBezTo>
                    <a:cubicBezTo>
                      <a:pt x="716632" y="189065"/>
                      <a:pt x="729014" y="183350"/>
                      <a:pt x="744254" y="189065"/>
                    </a:cubicBezTo>
                    <a:cubicBezTo>
                      <a:pt x="759494" y="194780"/>
                      <a:pt x="754732" y="210972"/>
                      <a:pt x="754732" y="222402"/>
                    </a:cubicBezTo>
                    <a:cubicBezTo>
                      <a:pt x="751874" y="282410"/>
                      <a:pt x="746159" y="342417"/>
                      <a:pt x="746159" y="403377"/>
                    </a:cubicBezTo>
                    <a:cubicBezTo>
                      <a:pt x="746159" y="445287"/>
                      <a:pt x="729014" y="474815"/>
                      <a:pt x="699487" y="503390"/>
                    </a:cubicBezTo>
                    <a:cubicBezTo>
                      <a:pt x="682342" y="520535"/>
                      <a:pt x="669007" y="528155"/>
                      <a:pt x="649004" y="506247"/>
                    </a:cubicBezTo>
                    <a:cubicBezTo>
                      <a:pt x="624239" y="478625"/>
                      <a:pt x="589949" y="468147"/>
                      <a:pt x="553754" y="471005"/>
                    </a:cubicBezTo>
                    <a:cubicBezTo>
                      <a:pt x="415642" y="482435"/>
                      <a:pt x="308009" y="549110"/>
                      <a:pt x="229904" y="662457"/>
                    </a:cubicBezTo>
                    <a:cubicBezTo>
                      <a:pt x="223237" y="672935"/>
                      <a:pt x="217522" y="685317"/>
                      <a:pt x="215617" y="697700"/>
                    </a:cubicBezTo>
                    <a:cubicBezTo>
                      <a:pt x="187994" y="852957"/>
                      <a:pt x="230857" y="916775"/>
                      <a:pt x="378494" y="911060"/>
                    </a:cubicBezTo>
                    <a:cubicBezTo>
                      <a:pt x="521369" y="905345"/>
                      <a:pt x="667102" y="758660"/>
                      <a:pt x="676627" y="611022"/>
                    </a:cubicBezTo>
                    <a:cubicBezTo>
                      <a:pt x="677579" y="594830"/>
                      <a:pt x="675674" y="578637"/>
                      <a:pt x="679484" y="563397"/>
                    </a:cubicBezTo>
                    <a:cubicBezTo>
                      <a:pt x="686152" y="536727"/>
                      <a:pt x="708059" y="513867"/>
                      <a:pt x="730919" y="514820"/>
                    </a:cubicBezTo>
                    <a:cubicBezTo>
                      <a:pt x="750922" y="515772"/>
                      <a:pt x="741397" y="547205"/>
                      <a:pt x="742349" y="564350"/>
                    </a:cubicBezTo>
                    <a:cubicBezTo>
                      <a:pt x="743302" y="707225"/>
                      <a:pt x="744254" y="850100"/>
                      <a:pt x="766162" y="992022"/>
                    </a:cubicBezTo>
                    <a:cubicBezTo>
                      <a:pt x="769972" y="1017740"/>
                      <a:pt x="761399" y="1029170"/>
                      <a:pt x="739492" y="1039647"/>
                    </a:cubicBezTo>
                    <a:cubicBezTo>
                      <a:pt x="686152" y="1065365"/>
                      <a:pt x="652814" y="1108227"/>
                      <a:pt x="633764" y="1162520"/>
                    </a:cubicBezTo>
                    <a:cubicBezTo>
                      <a:pt x="605189" y="1247292"/>
                      <a:pt x="600427" y="1333970"/>
                      <a:pt x="627097" y="1419695"/>
                    </a:cubicBezTo>
                    <a:cubicBezTo>
                      <a:pt x="651862" y="1503515"/>
                      <a:pt x="732824" y="1578762"/>
                      <a:pt x="794737" y="1576857"/>
                    </a:cubicBezTo>
                    <a:cubicBezTo>
                      <a:pt x="860459" y="1574952"/>
                      <a:pt x="942374" y="1493037"/>
                      <a:pt x="961424" y="1406360"/>
                    </a:cubicBezTo>
                    <a:cubicBezTo>
                      <a:pt x="982379" y="1312062"/>
                      <a:pt x="970949" y="1219670"/>
                      <a:pt x="932849" y="1131087"/>
                    </a:cubicBezTo>
                    <a:cubicBezTo>
                      <a:pt x="913799" y="1086320"/>
                      <a:pt x="881414" y="1050125"/>
                      <a:pt x="833789" y="1033932"/>
                    </a:cubicBezTo>
                    <a:cubicBezTo>
                      <a:pt x="805214" y="1024407"/>
                      <a:pt x="794737" y="1005357"/>
                      <a:pt x="787117" y="979640"/>
                    </a:cubicBezTo>
                    <a:cubicBezTo>
                      <a:pt x="761399" y="886295"/>
                      <a:pt x="774734" y="791045"/>
                      <a:pt x="783307" y="695795"/>
                    </a:cubicBezTo>
                    <a:cubicBezTo>
                      <a:pt x="785212" y="697700"/>
                      <a:pt x="788069" y="700557"/>
                      <a:pt x="789022" y="702462"/>
                    </a:cubicBezTo>
                    <a:cubicBezTo>
                      <a:pt x="789974" y="710082"/>
                      <a:pt x="790927" y="718655"/>
                      <a:pt x="790927" y="726275"/>
                    </a:cubicBezTo>
                    <a:cubicBezTo>
                      <a:pt x="787117" y="813905"/>
                      <a:pt x="829027" y="877722"/>
                      <a:pt x="895702" y="929157"/>
                    </a:cubicBezTo>
                    <a:cubicBezTo>
                      <a:pt x="955709" y="974877"/>
                      <a:pt x="1024289" y="1005357"/>
                      <a:pt x="1098584" y="1019645"/>
                    </a:cubicBezTo>
                    <a:cubicBezTo>
                      <a:pt x="1183357" y="1035837"/>
                      <a:pt x="1266224" y="1005357"/>
                      <a:pt x="1300514" y="946302"/>
                    </a:cubicBezTo>
                    <a:cubicBezTo>
                      <a:pt x="1332899" y="891057"/>
                      <a:pt x="1314802" y="804380"/>
                      <a:pt x="1253842" y="741515"/>
                    </a:cubicBezTo>
                    <a:cubicBezTo>
                      <a:pt x="1189072" y="672935"/>
                      <a:pt x="1108109" y="628167"/>
                      <a:pt x="1015717" y="609117"/>
                    </a:cubicBezTo>
                    <a:cubicBezTo>
                      <a:pt x="951899" y="595782"/>
                      <a:pt x="889034" y="604355"/>
                      <a:pt x="835694" y="649122"/>
                    </a:cubicBezTo>
                    <a:cubicBezTo>
                      <a:pt x="823312" y="658647"/>
                      <a:pt x="814739" y="682460"/>
                      <a:pt x="792832" y="669125"/>
                    </a:cubicBezTo>
                    <a:cubicBezTo>
                      <a:pt x="774734" y="657695"/>
                      <a:pt x="771877" y="638645"/>
                      <a:pt x="772829" y="618642"/>
                    </a:cubicBezTo>
                    <a:cubicBezTo>
                      <a:pt x="776639" y="523392"/>
                      <a:pt x="779497" y="428142"/>
                      <a:pt x="784259" y="332892"/>
                    </a:cubicBezTo>
                    <a:cubicBezTo>
                      <a:pt x="786164" y="289077"/>
                      <a:pt x="805214" y="281457"/>
                      <a:pt x="843314" y="307175"/>
                    </a:cubicBezTo>
                    <a:cubicBezTo>
                      <a:pt x="858554" y="317652"/>
                      <a:pt x="873794" y="330035"/>
                      <a:pt x="889034" y="340512"/>
                    </a:cubicBezTo>
                    <a:cubicBezTo>
                      <a:pt x="1043339" y="451002"/>
                      <a:pt x="1213837" y="475767"/>
                      <a:pt x="1396717" y="431952"/>
                    </a:cubicBezTo>
                    <a:cubicBezTo>
                      <a:pt x="1411957" y="428142"/>
                      <a:pt x="1432912" y="428142"/>
                      <a:pt x="1437674" y="412902"/>
                    </a:cubicBezTo>
                    <a:cubicBezTo>
                      <a:pt x="1442437" y="393852"/>
                      <a:pt x="1421482" y="384327"/>
                      <a:pt x="1409099" y="372897"/>
                    </a:cubicBezTo>
                    <a:close/>
                    <a:moveTo>
                      <a:pt x="85124" y="362420"/>
                    </a:moveTo>
                    <a:cubicBezTo>
                      <a:pt x="277529" y="311937"/>
                      <a:pt x="468029" y="253835"/>
                      <a:pt x="657577" y="196685"/>
                    </a:cubicBezTo>
                    <a:cubicBezTo>
                      <a:pt x="548992" y="254787"/>
                      <a:pt x="207044" y="353847"/>
                      <a:pt x="85124" y="362420"/>
                    </a:cubicBezTo>
                    <a:close/>
                    <a:moveTo>
                      <a:pt x="385162" y="549110"/>
                    </a:moveTo>
                    <a:cubicBezTo>
                      <a:pt x="428977" y="511010"/>
                      <a:pt x="476602" y="487197"/>
                      <a:pt x="536609" y="498627"/>
                    </a:cubicBezTo>
                    <a:cubicBezTo>
                      <a:pt x="484222" y="510057"/>
                      <a:pt x="434692" y="529107"/>
                      <a:pt x="385162" y="549110"/>
                    </a:cubicBezTo>
                    <a:close/>
                    <a:moveTo>
                      <a:pt x="636622" y="1298727"/>
                    </a:moveTo>
                    <a:cubicBezTo>
                      <a:pt x="615667" y="1210145"/>
                      <a:pt x="652814" y="1120610"/>
                      <a:pt x="724252" y="1077747"/>
                    </a:cubicBezTo>
                    <a:cubicBezTo>
                      <a:pt x="674722" y="1139660"/>
                      <a:pt x="642337" y="1208240"/>
                      <a:pt x="636622" y="1298727"/>
                    </a:cubicBezTo>
                    <a:close/>
                    <a:moveTo>
                      <a:pt x="814739" y="756755"/>
                    </a:moveTo>
                    <a:cubicBezTo>
                      <a:pt x="834742" y="814857"/>
                      <a:pt x="861412" y="870102"/>
                      <a:pt x="909037" y="911060"/>
                    </a:cubicBezTo>
                    <a:cubicBezTo>
                      <a:pt x="845219" y="878675"/>
                      <a:pt x="809024" y="830097"/>
                      <a:pt x="814739" y="756755"/>
                    </a:cubicBezTo>
                    <a:close/>
                    <a:moveTo>
                      <a:pt x="971902" y="310032"/>
                    </a:move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43327" y="304317"/>
                      <a:pt x="912847" y="303365"/>
                      <a:pt x="873794" y="285267"/>
                    </a:cubicBezTo>
                    <a:cubicBezTo>
                      <a:pt x="915704" y="289077"/>
                      <a:pt x="948089" y="290030"/>
                      <a:pt x="978569" y="297650"/>
                    </a:cubicBezTo>
                    <a:cubicBezTo>
                      <a:pt x="981427" y="297650"/>
                      <a:pt x="985237" y="299555"/>
                      <a:pt x="989047" y="300507"/>
                    </a:cubicBezTo>
                    <a:cubicBezTo>
                      <a:pt x="1100489" y="312890"/>
                      <a:pt x="1209074" y="335750"/>
                      <a:pt x="1313849" y="376707"/>
                    </a:cubicBezTo>
                    <a:cubicBezTo>
                      <a:pt x="1199549" y="354800"/>
                      <a:pt x="1086202" y="331940"/>
                      <a:pt x="971902" y="3100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F437700-3A0D-4C43-B2D9-5301CBC5832A}"/>
                  </a:ext>
                </a:extLst>
              </p:cNvPr>
              <p:cNvSpPr/>
              <p:nvPr/>
            </p:nvSpPr>
            <p:spPr>
              <a:xfrm rot="18853876" flipH="1">
                <a:off x="3268692" y="3175787"/>
                <a:ext cx="664000" cy="725563"/>
              </a:xfrm>
              <a:custGeom>
                <a:avLst/>
                <a:gdLst>
                  <a:gd name="connsiteX0" fmla="*/ 1409099 w 1438275"/>
                  <a:gd name="connsiteY0" fmla="*/ 372897 h 1571625"/>
                  <a:gd name="connsiteX1" fmla="*/ 949042 w 1438275"/>
                  <a:gd name="connsiteY1" fmla="*/ 243357 h 1571625"/>
                  <a:gd name="connsiteX2" fmla="*/ 852839 w 1438275"/>
                  <a:gd name="connsiteY2" fmla="*/ 270027 h 1571625"/>
                  <a:gd name="connsiteX3" fmla="*/ 797594 w 1438275"/>
                  <a:gd name="connsiteY3" fmla="*/ 227165 h 1571625"/>
                  <a:gd name="connsiteX4" fmla="*/ 817597 w 1438275"/>
                  <a:gd name="connsiteY4" fmla="*/ 33807 h 1571625"/>
                  <a:gd name="connsiteX5" fmla="*/ 801404 w 1438275"/>
                  <a:gd name="connsiteY5" fmla="*/ 2375 h 1571625"/>
                  <a:gd name="connsiteX6" fmla="*/ 764257 w 1438275"/>
                  <a:gd name="connsiteY6" fmla="*/ 36665 h 1571625"/>
                  <a:gd name="connsiteX7" fmla="*/ 648052 w 1438275"/>
                  <a:gd name="connsiteY7" fmla="*/ 163347 h 1571625"/>
                  <a:gd name="connsiteX8" fmla="*/ 21307 w 1438275"/>
                  <a:gd name="connsiteY8" fmla="*/ 350037 h 1571625"/>
                  <a:gd name="connsiteX9" fmla="*/ 352 w 1438275"/>
                  <a:gd name="connsiteY9" fmla="*/ 379565 h 1571625"/>
                  <a:gd name="connsiteX10" fmla="*/ 35594 w 1438275"/>
                  <a:gd name="connsiteY10" fmla="*/ 395757 h 1571625"/>
                  <a:gd name="connsiteX11" fmla="*/ 163229 w 1438275"/>
                  <a:gd name="connsiteY11" fmla="*/ 410997 h 1571625"/>
                  <a:gd name="connsiteX12" fmla="*/ 615667 w 1438275"/>
                  <a:gd name="connsiteY12" fmla="*/ 286220 h 1571625"/>
                  <a:gd name="connsiteX13" fmla="*/ 705202 w 1438275"/>
                  <a:gd name="connsiteY13" fmla="*/ 200495 h 1571625"/>
                  <a:gd name="connsiteX14" fmla="*/ 744254 w 1438275"/>
                  <a:gd name="connsiteY14" fmla="*/ 189065 h 1571625"/>
                  <a:gd name="connsiteX15" fmla="*/ 754732 w 1438275"/>
                  <a:gd name="connsiteY15" fmla="*/ 222402 h 1571625"/>
                  <a:gd name="connsiteX16" fmla="*/ 746159 w 1438275"/>
                  <a:gd name="connsiteY16" fmla="*/ 403377 h 1571625"/>
                  <a:gd name="connsiteX17" fmla="*/ 699487 w 1438275"/>
                  <a:gd name="connsiteY17" fmla="*/ 503390 h 1571625"/>
                  <a:gd name="connsiteX18" fmla="*/ 649004 w 1438275"/>
                  <a:gd name="connsiteY18" fmla="*/ 506247 h 1571625"/>
                  <a:gd name="connsiteX19" fmla="*/ 553754 w 1438275"/>
                  <a:gd name="connsiteY19" fmla="*/ 471005 h 1571625"/>
                  <a:gd name="connsiteX20" fmla="*/ 229904 w 1438275"/>
                  <a:gd name="connsiteY20" fmla="*/ 662457 h 1571625"/>
                  <a:gd name="connsiteX21" fmla="*/ 215617 w 1438275"/>
                  <a:gd name="connsiteY21" fmla="*/ 697700 h 1571625"/>
                  <a:gd name="connsiteX22" fmla="*/ 378494 w 1438275"/>
                  <a:gd name="connsiteY22" fmla="*/ 911060 h 1571625"/>
                  <a:gd name="connsiteX23" fmla="*/ 676627 w 1438275"/>
                  <a:gd name="connsiteY23" fmla="*/ 611022 h 1571625"/>
                  <a:gd name="connsiteX24" fmla="*/ 679484 w 1438275"/>
                  <a:gd name="connsiteY24" fmla="*/ 563397 h 1571625"/>
                  <a:gd name="connsiteX25" fmla="*/ 730919 w 1438275"/>
                  <a:gd name="connsiteY25" fmla="*/ 514820 h 1571625"/>
                  <a:gd name="connsiteX26" fmla="*/ 742349 w 1438275"/>
                  <a:gd name="connsiteY26" fmla="*/ 564350 h 1571625"/>
                  <a:gd name="connsiteX27" fmla="*/ 766162 w 1438275"/>
                  <a:gd name="connsiteY27" fmla="*/ 992022 h 1571625"/>
                  <a:gd name="connsiteX28" fmla="*/ 739492 w 1438275"/>
                  <a:gd name="connsiteY28" fmla="*/ 1039647 h 1571625"/>
                  <a:gd name="connsiteX29" fmla="*/ 633764 w 1438275"/>
                  <a:gd name="connsiteY29" fmla="*/ 1162520 h 1571625"/>
                  <a:gd name="connsiteX30" fmla="*/ 627097 w 1438275"/>
                  <a:gd name="connsiteY30" fmla="*/ 1419695 h 1571625"/>
                  <a:gd name="connsiteX31" fmla="*/ 794737 w 1438275"/>
                  <a:gd name="connsiteY31" fmla="*/ 1576857 h 1571625"/>
                  <a:gd name="connsiteX32" fmla="*/ 961424 w 1438275"/>
                  <a:gd name="connsiteY32" fmla="*/ 1406360 h 1571625"/>
                  <a:gd name="connsiteX33" fmla="*/ 932849 w 1438275"/>
                  <a:gd name="connsiteY33" fmla="*/ 1131087 h 1571625"/>
                  <a:gd name="connsiteX34" fmla="*/ 833789 w 1438275"/>
                  <a:gd name="connsiteY34" fmla="*/ 1033932 h 1571625"/>
                  <a:gd name="connsiteX35" fmla="*/ 787117 w 1438275"/>
                  <a:gd name="connsiteY35" fmla="*/ 979640 h 1571625"/>
                  <a:gd name="connsiteX36" fmla="*/ 783307 w 1438275"/>
                  <a:gd name="connsiteY36" fmla="*/ 695795 h 1571625"/>
                  <a:gd name="connsiteX37" fmla="*/ 789022 w 1438275"/>
                  <a:gd name="connsiteY37" fmla="*/ 702462 h 1571625"/>
                  <a:gd name="connsiteX38" fmla="*/ 790927 w 1438275"/>
                  <a:gd name="connsiteY38" fmla="*/ 726275 h 1571625"/>
                  <a:gd name="connsiteX39" fmla="*/ 895702 w 1438275"/>
                  <a:gd name="connsiteY39" fmla="*/ 929157 h 1571625"/>
                  <a:gd name="connsiteX40" fmla="*/ 1098584 w 1438275"/>
                  <a:gd name="connsiteY40" fmla="*/ 1019645 h 1571625"/>
                  <a:gd name="connsiteX41" fmla="*/ 1300514 w 1438275"/>
                  <a:gd name="connsiteY41" fmla="*/ 946302 h 1571625"/>
                  <a:gd name="connsiteX42" fmla="*/ 1253842 w 1438275"/>
                  <a:gd name="connsiteY42" fmla="*/ 741515 h 1571625"/>
                  <a:gd name="connsiteX43" fmla="*/ 1015717 w 1438275"/>
                  <a:gd name="connsiteY43" fmla="*/ 609117 h 1571625"/>
                  <a:gd name="connsiteX44" fmla="*/ 835694 w 1438275"/>
                  <a:gd name="connsiteY44" fmla="*/ 649122 h 1571625"/>
                  <a:gd name="connsiteX45" fmla="*/ 792832 w 1438275"/>
                  <a:gd name="connsiteY45" fmla="*/ 669125 h 1571625"/>
                  <a:gd name="connsiteX46" fmla="*/ 772829 w 1438275"/>
                  <a:gd name="connsiteY46" fmla="*/ 618642 h 1571625"/>
                  <a:gd name="connsiteX47" fmla="*/ 784259 w 1438275"/>
                  <a:gd name="connsiteY47" fmla="*/ 332892 h 1571625"/>
                  <a:gd name="connsiteX48" fmla="*/ 843314 w 1438275"/>
                  <a:gd name="connsiteY48" fmla="*/ 307175 h 1571625"/>
                  <a:gd name="connsiteX49" fmla="*/ 889034 w 1438275"/>
                  <a:gd name="connsiteY49" fmla="*/ 340512 h 1571625"/>
                  <a:gd name="connsiteX50" fmla="*/ 1396717 w 1438275"/>
                  <a:gd name="connsiteY50" fmla="*/ 431952 h 1571625"/>
                  <a:gd name="connsiteX51" fmla="*/ 1437674 w 1438275"/>
                  <a:gd name="connsiteY51" fmla="*/ 412902 h 1571625"/>
                  <a:gd name="connsiteX52" fmla="*/ 1409099 w 1438275"/>
                  <a:gd name="connsiteY52" fmla="*/ 372897 h 1571625"/>
                  <a:gd name="connsiteX53" fmla="*/ 85124 w 1438275"/>
                  <a:gd name="connsiteY53" fmla="*/ 362420 h 1571625"/>
                  <a:gd name="connsiteX54" fmla="*/ 657577 w 1438275"/>
                  <a:gd name="connsiteY54" fmla="*/ 196685 h 1571625"/>
                  <a:gd name="connsiteX55" fmla="*/ 85124 w 1438275"/>
                  <a:gd name="connsiteY55" fmla="*/ 362420 h 1571625"/>
                  <a:gd name="connsiteX56" fmla="*/ 385162 w 1438275"/>
                  <a:gd name="connsiteY56" fmla="*/ 549110 h 1571625"/>
                  <a:gd name="connsiteX57" fmla="*/ 536609 w 1438275"/>
                  <a:gd name="connsiteY57" fmla="*/ 498627 h 1571625"/>
                  <a:gd name="connsiteX58" fmla="*/ 385162 w 1438275"/>
                  <a:gd name="connsiteY58" fmla="*/ 549110 h 1571625"/>
                  <a:gd name="connsiteX59" fmla="*/ 636622 w 1438275"/>
                  <a:gd name="connsiteY59" fmla="*/ 1298727 h 1571625"/>
                  <a:gd name="connsiteX60" fmla="*/ 724252 w 1438275"/>
                  <a:gd name="connsiteY60" fmla="*/ 1077747 h 1571625"/>
                  <a:gd name="connsiteX61" fmla="*/ 636622 w 1438275"/>
                  <a:gd name="connsiteY61" fmla="*/ 1298727 h 1571625"/>
                  <a:gd name="connsiteX62" fmla="*/ 814739 w 1438275"/>
                  <a:gd name="connsiteY62" fmla="*/ 756755 h 1571625"/>
                  <a:gd name="connsiteX63" fmla="*/ 909037 w 1438275"/>
                  <a:gd name="connsiteY63" fmla="*/ 911060 h 1571625"/>
                  <a:gd name="connsiteX64" fmla="*/ 814739 w 1438275"/>
                  <a:gd name="connsiteY64" fmla="*/ 756755 h 1571625"/>
                  <a:gd name="connsiteX65" fmla="*/ 971902 w 1438275"/>
                  <a:gd name="connsiteY65" fmla="*/ 310032 h 1571625"/>
                  <a:gd name="connsiteX66" fmla="*/ 971902 w 1438275"/>
                  <a:gd name="connsiteY66" fmla="*/ 310032 h 1571625"/>
                  <a:gd name="connsiteX67" fmla="*/ 971902 w 1438275"/>
                  <a:gd name="connsiteY67" fmla="*/ 310032 h 1571625"/>
                  <a:gd name="connsiteX68" fmla="*/ 873794 w 1438275"/>
                  <a:gd name="connsiteY68" fmla="*/ 285267 h 1571625"/>
                  <a:gd name="connsiteX69" fmla="*/ 978569 w 1438275"/>
                  <a:gd name="connsiteY69" fmla="*/ 297650 h 1571625"/>
                  <a:gd name="connsiteX70" fmla="*/ 989047 w 1438275"/>
                  <a:gd name="connsiteY70" fmla="*/ 300507 h 1571625"/>
                  <a:gd name="connsiteX71" fmla="*/ 1313849 w 1438275"/>
                  <a:gd name="connsiteY71" fmla="*/ 376707 h 1571625"/>
                  <a:gd name="connsiteX72" fmla="*/ 971902 w 1438275"/>
                  <a:gd name="connsiteY72" fmla="*/ 310032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438275" h="1571625">
                    <a:moveTo>
                      <a:pt x="1409099" y="372897"/>
                    </a:moveTo>
                    <a:cubicBezTo>
                      <a:pt x="1276702" y="253835"/>
                      <a:pt x="1126207" y="200495"/>
                      <a:pt x="949042" y="243357"/>
                    </a:cubicBezTo>
                    <a:cubicBezTo>
                      <a:pt x="916657" y="250977"/>
                      <a:pt x="885224" y="261455"/>
                      <a:pt x="852839" y="270027"/>
                    </a:cubicBezTo>
                    <a:cubicBezTo>
                      <a:pt x="805214" y="283362"/>
                      <a:pt x="794737" y="275742"/>
                      <a:pt x="797594" y="227165"/>
                    </a:cubicBezTo>
                    <a:cubicBezTo>
                      <a:pt x="801404" y="162395"/>
                      <a:pt x="804262" y="97625"/>
                      <a:pt x="817597" y="33807"/>
                    </a:cubicBezTo>
                    <a:cubicBezTo>
                      <a:pt x="821407" y="16662"/>
                      <a:pt x="819502" y="5232"/>
                      <a:pt x="801404" y="2375"/>
                    </a:cubicBezTo>
                    <a:cubicBezTo>
                      <a:pt x="776639" y="-1435"/>
                      <a:pt x="759494" y="-6198"/>
                      <a:pt x="764257" y="36665"/>
                    </a:cubicBezTo>
                    <a:cubicBezTo>
                      <a:pt x="778544" y="162395"/>
                      <a:pt x="772829" y="185255"/>
                      <a:pt x="648052" y="163347"/>
                    </a:cubicBezTo>
                    <a:cubicBezTo>
                      <a:pt x="409927" y="122390"/>
                      <a:pt x="197519" y="180492"/>
                      <a:pt x="21307" y="350037"/>
                    </a:cubicBezTo>
                    <a:cubicBezTo>
                      <a:pt x="12734" y="358610"/>
                      <a:pt x="-2506" y="366230"/>
                      <a:pt x="352" y="379565"/>
                    </a:cubicBezTo>
                    <a:cubicBezTo>
                      <a:pt x="4162" y="396710"/>
                      <a:pt x="22259" y="393852"/>
                      <a:pt x="35594" y="395757"/>
                    </a:cubicBezTo>
                    <a:cubicBezTo>
                      <a:pt x="78457" y="401472"/>
                      <a:pt x="120367" y="409092"/>
                      <a:pt x="163229" y="410997"/>
                    </a:cubicBezTo>
                    <a:cubicBezTo>
                      <a:pt x="328012" y="419570"/>
                      <a:pt x="483269" y="394805"/>
                      <a:pt x="615667" y="286220"/>
                    </a:cubicBezTo>
                    <a:cubicBezTo>
                      <a:pt x="647099" y="260502"/>
                      <a:pt x="675674" y="229070"/>
                      <a:pt x="705202" y="200495"/>
                    </a:cubicBezTo>
                    <a:cubicBezTo>
                      <a:pt x="716632" y="189065"/>
                      <a:pt x="729014" y="183350"/>
                      <a:pt x="744254" y="189065"/>
                    </a:cubicBezTo>
                    <a:cubicBezTo>
                      <a:pt x="759494" y="194780"/>
                      <a:pt x="754732" y="210972"/>
                      <a:pt x="754732" y="222402"/>
                    </a:cubicBezTo>
                    <a:cubicBezTo>
                      <a:pt x="751874" y="282410"/>
                      <a:pt x="746159" y="342417"/>
                      <a:pt x="746159" y="403377"/>
                    </a:cubicBezTo>
                    <a:cubicBezTo>
                      <a:pt x="746159" y="445287"/>
                      <a:pt x="729014" y="474815"/>
                      <a:pt x="699487" y="503390"/>
                    </a:cubicBezTo>
                    <a:cubicBezTo>
                      <a:pt x="682342" y="520535"/>
                      <a:pt x="669007" y="528155"/>
                      <a:pt x="649004" y="506247"/>
                    </a:cubicBezTo>
                    <a:cubicBezTo>
                      <a:pt x="624239" y="478625"/>
                      <a:pt x="589949" y="468147"/>
                      <a:pt x="553754" y="471005"/>
                    </a:cubicBezTo>
                    <a:cubicBezTo>
                      <a:pt x="415642" y="482435"/>
                      <a:pt x="308009" y="549110"/>
                      <a:pt x="229904" y="662457"/>
                    </a:cubicBezTo>
                    <a:cubicBezTo>
                      <a:pt x="223237" y="672935"/>
                      <a:pt x="217522" y="685317"/>
                      <a:pt x="215617" y="697700"/>
                    </a:cubicBezTo>
                    <a:cubicBezTo>
                      <a:pt x="187994" y="852957"/>
                      <a:pt x="230857" y="916775"/>
                      <a:pt x="378494" y="911060"/>
                    </a:cubicBezTo>
                    <a:cubicBezTo>
                      <a:pt x="521369" y="905345"/>
                      <a:pt x="667102" y="758660"/>
                      <a:pt x="676627" y="611022"/>
                    </a:cubicBezTo>
                    <a:cubicBezTo>
                      <a:pt x="677579" y="594830"/>
                      <a:pt x="675674" y="578637"/>
                      <a:pt x="679484" y="563397"/>
                    </a:cubicBezTo>
                    <a:cubicBezTo>
                      <a:pt x="686152" y="536727"/>
                      <a:pt x="708059" y="513867"/>
                      <a:pt x="730919" y="514820"/>
                    </a:cubicBezTo>
                    <a:cubicBezTo>
                      <a:pt x="750922" y="515772"/>
                      <a:pt x="741397" y="547205"/>
                      <a:pt x="742349" y="564350"/>
                    </a:cubicBezTo>
                    <a:cubicBezTo>
                      <a:pt x="743302" y="707225"/>
                      <a:pt x="744254" y="850100"/>
                      <a:pt x="766162" y="992022"/>
                    </a:cubicBezTo>
                    <a:cubicBezTo>
                      <a:pt x="769972" y="1017740"/>
                      <a:pt x="761399" y="1029170"/>
                      <a:pt x="739492" y="1039647"/>
                    </a:cubicBezTo>
                    <a:cubicBezTo>
                      <a:pt x="686152" y="1065365"/>
                      <a:pt x="652814" y="1108227"/>
                      <a:pt x="633764" y="1162520"/>
                    </a:cubicBezTo>
                    <a:cubicBezTo>
                      <a:pt x="605189" y="1247292"/>
                      <a:pt x="600427" y="1333970"/>
                      <a:pt x="627097" y="1419695"/>
                    </a:cubicBezTo>
                    <a:cubicBezTo>
                      <a:pt x="651862" y="1503515"/>
                      <a:pt x="732824" y="1578762"/>
                      <a:pt x="794737" y="1576857"/>
                    </a:cubicBezTo>
                    <a:cubicBezTo>
                      <a:pt x="860459" y="1574952"/>
                      <a:pt x="942374" y="1493037"/>
                      <a:pt x="961424" y="1406360"/>
                    </a:cubicBezTo>
                    <a:cubicBezTo>
                      <a:pt x="982379" y="1312062"/>
                      <a:pt x="970949" y="1219670"/>
                      <a:pt x="932849" y="1131087"/>
                    </a:cubicBezTo>
                    <a:cubicBezTo>
                      <a:pt x="913799" y="1086320"/>
                      <a:pt x="881414" y="1050125"/>
                      <a:pt x="833789" y="1033932"/>
                    </a:cubicBezTo>
                    <a:cubicBezTo>
                      <a:pt x="805214" y="1024407"/>
                      <a:pt x="794737" y="1005357"/>
                      <a:pt x="787117" y="979640"/>
                    </a:cubicBezTo>
                    <a:cubicBezTo>
                      <a:pt x="761399" y="886295"/>
                      <a:pt x="774734" y="791045"/>
                      <a:pt x="783307" y="695795"/>
                    </a:cubicBezTo>
                    <a:cubicBezTo>
                      <a:pt x="785212" y="697700"/>
                      <a:pt x="788069" y="700557"/>
                      <a:pt x="789022" y="702462"/>
                    </a:cubicBezTo>
                    <a:cubicBezTo>
                      <a:pt x="789974" y="710082"/>
                      <a:pt x="790927" y="718655"/>
                      <a:pt x="790927" y="726275"/>
                    </a:cubicBezTo>
                    <a:cubicBezTo>
                      <a:pt x="787117" y="813905"/>
                      <a:pt x="829027" y="877722"/>
                      <a:pt x="895702" y="929157"/>
                    </a:cubicBezTo>
                    <a:cubicBezTo>
                      <a:pt x="955709" y="974877"/>
                      <a:pt x="1024289" y="1005357"/>
                      <a:pt x="1098584" y="1019645"/>
                    </a:cubicBezTo>
                    <a:cubicBezTo>
                      <a:pt x="1183357" y="1035837"/>
                      <a:pt x="1266224" y="1005357"/>
                      <a:pt x="1300514" y="946302"/>
                    </a:cubicBezTo>
                    <a:cubicBezTo>
                      <a:pt x="1332899" y="891057"/>
                      <a:pt x="1314802" y="804380"/>
                      <a:pt x="1253842" y="741515"/>
                    </a:cubicBezTo>
                    <a:cubicBezTo>
                      <a:pt x="1189072" y="672935"/>
                      <a:pt x="1108109" y="628167"/>
                      <a:pt x="1015717" y="609117"/>
                    </a:cubicBezTo>
                    <a:cubicBezTo>
                      <a:pt x="951899" y="595782"/>
                      <a:pt x="889034" y="604355"/>
                      <a:pt x="835694" y="649122"/>
                    </a:cubicBezTo>
                    <a:cubicBezTo>
                      <a:pt x="823312" y="658647"/>
                      <a:pt x="814739" y="682460"/>
                      <a:pt x="792832" y="669125"/>
                    </a:cubicBezTo>
                    <a:cubicBezTo>
                      <a:pt x="774734" y="657695"/>
                      <a:pt x="771877" y="638645"/>
                      <a:pt x="772829" y="618642"/>
                    </a:cubicBezTo>
                    <a:cubicBezTo>
                      <a:pt x="776639" y="523392"/>
                      <a:pt x="779497" y="428142"/>
                      <a:pt x="784259" y="332892"/>
                    </a:cubicBezTo>
                    <a:cubicBezTo>
                      <a:pt x="786164" y="289077"/>
                      <a:pt x="805214" y="281457"/>
                      <a:pt x="843314" y="307175"/>
                    </a:cubicBezTo>
                    <a:cubicBezTo>
                      <a:pt x="858554" y="317652"/>
                      <a:pt x="873794" y="330035"/>
                      <a:pt x="889034" y="340512"/>
                    </a:cubicBezTo>
                    <a:cubicBezTo>
                      <a:pt x="1043339" y="451002"/>
                      <a:pt x="1213837" y="475767"/>
                      <a:pt x="1396717" y="431952"/>
                    </a:cubicBezTo>
                    <a:cubicBezTo>
                      <a:pt x="1411957" y="428142"/>
                      <a:pt x="1432912" y="428142"/>
                      <a:pt x="1437674" y="412902"/>
                    </a:cubicBezTo>
                    <a:cubicBezTo>
                      <a:pt x="1442437" y="393852"/>
                      <a:pt x="1421482" y="384327"/>
                      <a:pt x="1409099" y="372897"/>
                    </a:cubicBezTo>
                    <a:close/>
                    <a:moveTo>
                      <a:pt x="85124" y="362420"/>
                    </a:moveTo>
                    <a:cubicBezTo>
                      <a:pt x="277529" y="311937"/>
                      <a:pt x="468029" y="253835"/>
                      <a:pt x="657577" y="196685"/>
                    </a:cubicBezTo>
                    <a:cubicBezTo>
                      <a:pt x="548992" y="254787"/>
                      <a:pt x="207044" y="353847"/>
                      <a:pt x="85124" y="362420"/>
                    </a:cubicBezTo>
                    <a:close/>
                    <a:moveTo>
                      <a:pt x="385162" y="549110"/>
                    </a:moveTo>
                    <a:cubicBezTo>
                      <a:pt x="428977" y="511010"/>
                      <a:pt x="476602" y="487197"/>
                      <a:pt x="536609" y="498627"/>
                    </a:cubicBezTo>
                    <a:cubicBezTo>
                      <a:pt x="484222" y="510057"/>
                      <a:pt x="434692" y="529107"/>
                      <a:pt x="385162" y="549110"/>
                    </a:cubicBezTo>
                    <a:close/>
                    <a:moveTo>
                      <a:pt x="636622" y="1298727"/>
                    </a:moveTo>
                    <a:cubicBezTo>
                      <a:pt x="615667" y="1210145"/>
                      <a:pt x="652814" y="1120610"/>
                      <a:pt x="724252" y="1077747"/>
                    </a:cubicBezTo>
                    <a:cubicBezTo>
                      <a:pt x="674722" y="1139660"/>
                      <a:pt x="642337" y="1208240"/>
                      <a:pt x="636622" y="1298727"/>
                    </a:cubicBezTo>
                    <a:close/>
                    <a:moveTo>
                      <a:pt x="814739" y="756755"/>
                    </a:moveTo>
                    <a:cubicBezTo>
                      <a:pt x="834742" y="814857"/>
                      <a:pt x="861412" y="870102"/>
                      <a:pt x="909037" y="911060"/>
                    </a:cubicBezTo>
                    <a:cubicBezTo>
                      <a:pt x="845219" y="878675"/>
                      <a:pt x="809024" y="830097"/>
                      <a:pt x="814739" y="756755"/>
                    </a:cubicBezTo>
                    <a:close/>
                    <a:moveTo>
                      <a:pt x="971902" y="310032"/>
                    </a:move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43327" y="304317"/>
                      <a:pt x="912847" y="303365"/>
                      <a:pt x="873794" y="285267"/>
                    </a:cubicBezTo>
                    <a:cubicBezTo>
                      <a:pt x="915704" y="289077"/>
                      <a:pt x="948089" y="290030"/>
                      <a:pt x="978569" y="297650"/>
                    </a:cubicBezTo>
                    <a:cubicBezTo>
                      <a:pt x="981427" y="297650"/>
                      <a:pt x="985237" y="299555"/>
                      <a:pt x="989047" y="300507"/>
                    </a:cubicBezTo>
                    <a:cubicBezTo>
                      <a:pt x="1100489" y="312890"/>
                      <a:pt x="1209074" y="335750"/>
                      <a:pt x="1313849" y="376707"/>
                    </a:cubicBezTo>
                    <a:cubicBezTo>
                      <a:pt x="1199549" y="354800"/>
                      <a:pt x="1086202" y="331940"/>
                      <a:pt x="971902" y="3100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EE652DC-9745-4372-9E99-5D15D46AEFC5}"/>
                  </a:ext>
                </a:extLst>
              </p:cNvPr>
              <p:cNvSpPr/>
              <p:nvPr/>
            </p:nvSpPr>
            <p:spPr>
              <a:xfrm rot="18521158">
                <a:off x="3182513" y="3722455"/>
                <a:ext cx="684278" cy="747721"/>
              </a:xfrm>
              <a:custGeom>
                <a:avLst/>
                <a:gdLst>
                  <a:gd name="connsiteX0" fmla="*/ 1409099 w 1438275"/>
                  <a:gd name="connsiteY0" fmla="*/ 372897 h 1571625"/>
                  <a:gd name="connsiteX1" fmla="*/ 949042 w 1438275"/>
                  <a:gd name="connsiteY1" fmla="*/ 243357 h 1571625"/>
                  <a:gd name="connsiteX2" fmla="*/ 852839 w 1438275"/>
                  <a:gd name="connsiteY2" fmla="*/ 270027 h 1571625"/>
                  <a:gd name="connsiteX3" fmla="*/ 797594 w 1438275"/>
                  <a:gd name="connsiteY3" fmla="*/ 227165 h 1571625"/>
                  <a:gd name="connsiteX4" fmla="*/ 817597 w 1438275"/>
                  <a:gd name="connsiteY4" fmla="*/ 33807 h 1571625"/>
                  <a:gd name="connsiteX5" fmla="*/ 801404 w 1438275"/>
                  <a:gd name="connsiteY5" fmla="*/ 2375 h 1571625"/>
                  <a:gd name="connsiteX6" fmla="*/ 764257 w 1438275"/>
                  <a:gd name="connsiteY6" fmla="*/ 36665 h 1571625"/>
                  <a:gd name="connsiteX7" fmla="*/ 648052 w 1438275"/>
                  <a:gd name="connsiteY7" fmla="*/ 163347 h 1571625"/>
                  <a:gd name="connsiteX8" fmla="*/ 21307 w 1438275"/>
                  <a:gd name="connsiteY8" fmla="*/ 350037 h 1571625"/>
                  <a:gd name="connsiteX9" fmla="*/ 352 w 1438275"/>
                  <a:gd name="connsiteY9" fmla="*/ 379565 h 1571625"/>
                  <a:gd name="connsiteX10" fmla="*/ 35594 w 1438275"/>
                  <a:gd name="connsiteY10" fmla="*/ 395757 h 1571625"/>
                  <a:gd name="connsiteX11" fmla="*/ 163229 w 1438275"/>
                  <a:gd name="connsiteY11" fmla="*/ 410997 h 1571625"/>
                  <a:gd name="connsiteX12" fmla="*/ 615667 w 1438275"/>
                  <a:gd name="connsiteY12" fmla="*/ 286220 h 1571625"/>
                  <a:gd name="connsiteX13" fmla="*/ 705202 w 1438275"/>
                  <a:gd name="connsiteY13" fmla="*/ 200495 h 1571625"/>
                  <a:gd name="connsiteX14" fmla="*/ 744254 w 1438275"/>
                  <a:gd name="connsiteY14" fmla="*/ 189065 h 1571625"/>
                  <a:gd name="connsiteX15" fmla="*/ 754732 w 1438275"/>
                  <a:gd name="connsiteY15" fmla="*/ 222402 h 1571625"/>
                  <a:gd name="connsiteX16" fmla="*/ 746159 w 1438275"/>
                  <a:gd name="connsiteY16" fmla="*/ 403377 h 1571625"/>
                  <a:gd name="connsiteX17" fmla="*/ 699487 w 1438275"/>
                  <a:gd name="connsiteY17" fmla="*/ 503390 h 1571625"/>
                  <a:gd name="connsiteX18" fmla="*/ 649004 w 1438275"/>
                  <a:gd name="connsiteY18" fmla="*/ 506247 h 1571625"/>
                  <a:gd name="connsiteX19" fmla="*/ 553754 w 1438275"/>
                  <a:gd name="connsiteY19" fmla="*/ 471005 h 1571625"/>
                  <a:gd name="connsiteX20" fmla="*/ 229904 w 1438275"/>
                  <a:gd name="connsiteY20" fmla="*/ 662457 h 1571625"/>
                  <a:gd name="connsiteX21" fmla="*/ 215617 w 1438275"/>
                  <a:gd name="connsiteY21" fmla="*/ 697700 h 1571625"/>
                  <a:gd name="connsiteX22" fmla="*/ 378494 w 1438275"/>
                  <a:gd name="connsiteY22" fmla="*/ 911060 h 1571625"/>
                  <a:gd name="connsiteX23" fmla="*/ 676627 w 1438275"/>
                  <a:gd name="connsiteY23" fmla="*/ 611022 h 1571625"/>
                  <a:gd name="connsiteX24" fmla="*/ 679484 w 1438275"/>
                  <a:gd name="connsiteY24" fmla="*/ 563397 h 1571625"/>
                  <a:gd name="connsiteX25" fmla="*/ 730919 w 1438275"/>
                  <a:gd name="connsiteY25" fmla="*/ 514820 h 1571625"/>
                  <a:gd name="connsiteX26" fmla="*/ 742349 w 1438275"/>
                  <a:gd name="connsiteY26" fmla="*/ 564350 h 1571625"/>
                  <a:gd name="connsiteX27" fmla="*/ 766162 w 1438275"/>
                  <a:gd name="connsiteY27" fmla="*/ 992022 h 1571625"/>
                  <a:gd name="connsiteX28" fmla="*/ 739492 w 1438275"/>
                  <a:gd name="connsiteY28" fmla="*/ 1039647 h 1571625"/>
                  <a:gd name="connsiteX29" fmla="*/ 633764 w 1438275"/>
                  <a:gd name="connsiteY29" fmla="*/ 1162520 h 1571625"/>
                  <a:gd name="connsiteX30" fmla="*/ 627097 w 1438275"/>
                  <a:gd name="connsiteY30" fmla="*/ 1419695 h 1571625"/>
                  <a:gd name="connsiteX31" fmla="*/ 794737 w 1438275"/>
                  <a:gd name="connsiteY31" fmla="*/ 1576857 h 1571625"/>
                  <a:gd name="connsiteX32" fmla="*/ 961424 w 1438275"/>
                  <a:gd name="connsiteY32" fmla="*/ 1406360 h 1571625"/>
                  <a:gd name="connsiteX33" fmla="*/ 932849 w 1438275"/>
                  <a:gd name="connsiteY33" fmla="*/ 1131087 h 1571625"/>
                  <a:gd name="connsiteX34" fmla="*/ 833789 w 1438275"/>
                  <a:gd name="connsiteY34" fmla="*/ 1033932 h 1571625"/>
                  <a:gd name="connsiteX35" fmla="*/ 787117 w 1438275"/>
                  <a:gd name="connsiteY35" fmla="*/ 979640 h 1571625"/>
                  <a:gd name="connsiteX36" fmla="*/ 783307 w 1438275"/>
                  <a:gd name="connsiteY36" fmla="*/ 695795 h 1571625"/>
                  <a:gd name="connsiteX37" fmla="*/ 789022 w 1438275"/>
                  <a:gd name="connsiteY37" fmla="*/ 702462 h 1571625"/>
                  <a:gd name="connsiteX38" fmla="*/ 790927 w 1438275"/>
                  <a:gd name="connsiteY38" fmla="*/ 726275 h 1571625"/>
                  <a:gd name="connsiteX39" fmla="*/ 895702 w 1438275"/>
                  <a:gd name="connsiteY39" fmla="*/ 929157 h 1571625"/>
                  <a:gd name="connsiteX40" fmla="*/ 1098584 w 1438275"/>
                  <a:gd name="connsiteY40" fmla="*/ 1019645 h 1571625"/>
                  <a:gd name="connsiteX41" fmla="*/ 1300514 w 1438275"/>
                  <a:gd name="connsiteY41" fmla="*/ 946302 h 1571625"/>
                  <a:gd name="connsiteX42" fmla="*/ 1253842 w 1438275"/>
                  <a:gd name="connsiteY42" fmla="*/ 741515 h 1571625"/>
                  <a:gd name="connsiteX43" fmla="*/ 1015717 w 1438275"/>
                  <a:gd name="connsiteY43" fmla="*/ 609117 h 1571625"/>
                  <a:gd name="connsiteX44" fmla="*/ 835694 w 1438275"/>
                  <a:gd name="connsiteY44" fmla="*/ 649122 h 1571625"/>
                  <a:gd name="connsiteX45" fmla="*/ 792832 w 1438275"/>
                  <a:gd name="connsiteY45" fmla="*/ 669125 h 1571625"/>
                  <a:gd name="connsiteX46" fmla="*/ 772829 w 1438275"/>
                  <a:gd name="connsiteY46" fmla="*/ 618642 h 1571625"/>
                  <a:gd name="connsiteX47" fmla="*/ 784259 w 1438275"/>
                  <a:gd name="connsiteY47" fmla="*/ 332892 h 1571625"/>
                  <a:gd name="connsiteX48" fmla="*/ 843314 w 1438275"/>
                  <a:gd name="connsiteY48" fmla="*/ 307175 h 1571625"/>
                  <a:gd name="connsiteX49" fmla="*/ 889034 w 1438275"/>
                  <a:gd name="connsiteY49" fmla="*/ 340512 h 1571625"/>
                  <a:gd name="connsiteX50" fmla="*/ 1396717 w 1438275"/>
                  <a:gd name="connsiteY50" fmla="*/ 431952 h 1571625"/>
                  <a:gd name="connsiteX51" fmla="*/ 1437674 w 1438275"/>
                  <a:gd name="connsiteY51" fmla="*/ 412902 h 1571625"/>
                  <a:gd name="connsiteX52" fmla="*/ 1409099 w 1438275"/>
                  <a:gd name="connsiteY52" fmla="*/ 372897 h 1571625"/>
                  <a:gd name="connsiteX53" fmla="*/ 85124 w 1438275"/>
                  <a:gd name="connsiteY53" fmla="*/ 362420 h 1571625"/>
                  <a:gd name="connsiteX54" fmla="*/ 657577 w 1438275"/>
                  <a:gd name="connsiteY54" fmla="*/ 196685 h 1571625"/>
                  <a:gd name="connsiteX55" fmla="*/ 85124 w 1438275"/>
                  <a:gd name="connsiteY55" fmla="*/ 362420 h 1571625"/>
                  <a:gd name="connsiteX56" fmla="*/ 385162 w 1438275"/>
                  <a:gd name="connsiteY56" fmla="*/ 549110 h 1571625"/>
                  <a:gd name="connsiteX57" fmla="*/ 536609 w 1438275"/>
                  <a:gd name="connsiteY57" fmla="*/ 498627 h 1571625"/>
                  <a:gd name="connsiteX58" fmla="*/ 385162 w 1438275"/>
                  <a:gd name="connsiteY58" fmla="*/ 549110 h 1571625"/>
                  <a:gd name="connsiteX59" fmla="*/ 636622 w 1438275"/>
                  <a:gd name="connsiteY59" fmla="*/ 1298727 h 1571625"/>
                  <a:gd name="connsiteX60" fmla="*/ 724252 w 1438275"/>
                  <a:gd name="connsiteY60" fmla="*/ 1077747 h 1571625"/>
                  <a:gd name="connsiteX61" fmla="*/ 636622 w 1438275"/>
                  <a:gd name="connsiteY61" fmla="*/ 1298727 h 1571625"/>
                  <a:gd name="connsiteX62" fmla="*/ 814739 w 1438275"/>
                  <a:gd name="connsiteY62" fmla="*/ 756755 h 1571625"/>
                  <a:gd name="connsiteX63" fmla="*/ 909037 w 1438275"/>
                  <a:gd name="connsiteY63" fmla="*/ 911060 h 1571625"/>
                  <a:gd name="connsiteX64" fmla="*/ 814739 w 1438275"/>
                  <a:gd name="connsiteY64" fmla="*/ 756755 h 1571625"/>
                  <a:gd name="connsiteX65" fmla="*/ 971902 w 1438275"/>
                  <a:gd name="connsiteY65" fmla="*/ 310032 h 1571625"/>
                  <a:gd name="connsiteX66" fmla="*/ 971902 w 1438275"/>
                  <a:gd name="connsiteY66" fmla="*/ 310032 h 1571625"/>
                  <a:gd name="connsiteX67" fmla="*/ 971902 w 1438275"/>
                  <a:gd name="connsiteY67" fmla="*/ 310032 h 1571625"/>
                  <a:gd name="connsiteX68" fmla="*/ 873794 w 1438275"/>
                  <a:gd name="connsiteY68" fmla="*/ 285267 h 1571625"/>
                  <a:gd name="connsiteX69" fmla="*/ 978569 w 1438275"/>
                  <a:gd name="connsiteY69" fmla="*/ 297650 h 1571625"/>
                  <a:gd name="connsiteX70" fmla="*/ 989047 w 1438275"/>
                  <a:gd name="connsiteY70" fmla="*/ 300507 h 1571625"/>
                  <a:gd name="connsiteX71" fmla="*/ 1313849 w 1438275"/>
                  <a:gd name="connsiteY71" fmla="*/ 376707 h 1571625"/>
                  <a:gd name="connsiteX72" fmla="*/ 971902 w 1438275"/>
                  <a:gd name="connsiteY72" fmla="*/ 310032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438275" h="1571625">
                    <a:moveTo>
                      <a:pt x="1409099" y="372897"/>
                    </a:moveTo>
                    <a:cubicBezTo>
                      <a:pt x="1276702" y="253835"/>
                      <a:pt x="1126207" y="200495"/>
                      <a:pt x="949042" y="243357"/>
                    </a:cubicBezTo>
                    <a:cubicBezTo>
                      <a:pt x="916657" y="250977"/>
                      <a:pt x="885224" y="261455"/>
                      <a:pt x="852839" y="270027"/>
                    </a:cubicBezTo>
                    <a:cubicBezTo>
                      <a:pt x="805214" y="283362"/>
                      <a:pt x="794737" y="275742"/>
                      <a:pt x="797594" y="227165"/>
                    </a:cubicBezTo>
                    <a:cubicBezTo>
                      <a:pt x="801404" y="162395"/>
                      <a:pt x="804262" y="97625"/>
                      <a:pt x="817597" y="33807"/>
                    </a:cubicBezTo>
                    <a:cubicBezTo>
                      <a:pt x="821407" y="16662"/>
                      <a:pt x="819502" y="5232"/>
                      <a:pt x="801404" y="2375"/>
                    </a:cubicBezTo>
                    <a:cubicBezTo>
                      <a:pt x="776639" y="-1435"/>
                      <a:pt x="759494" y="-6198"/>
                      <a:pt x="764257" y="36665"/>
                    </a:cubicBezTo>
                    <a:cubicBezTo>
                      <a:pt x="778544" y="162395"/>
                      <a:pt x="772829" y="185255"/>
                      <a:pt x="648052" y="163347"/>
                    </a:cubicBezTo>
                    <a:cubicBezTo>
                      <a:pt x="409927" y="122390"/>
                      <a:pt x="197519" y="180492"/>
                      <a:pt x="21307" y="350037"/>
                    </a:cubicBezTo>
                    <a:cubicBezTo>
                      <a:pt x="12734" y="358610"/>
                      <a:pt x="-2506" y="366230"/>
                      <a:pt x="352" y="379565"/>
                    </a:cubicBezTo>
                    <a:cubicBezTo>
                      <a:pt x="4162" y="396710"/>
                      <a:pt x="22259" y="393852"/>
                      <a:pt x="35594" y="395757"/>
                    </a:cubicBezTo>
                    <a:cubicBezTo>
                      <a:pt x="78457" y="401472"/>
                      <a:pt x="120367" y="409092"/>
                      <a:pt x="163229" y="410997"/>
                    </a:cubicBezTo>
                    <a:cubicBezTo>
                      <a:pt x="328012" y="419570"/>
                      <a:pt x="483269" y="394805"/>
                      <a:pt x="615667" y="286220"/>
                    </a:cubicBezTo>
                    <a:cubicBezTo>
                      <a:pt x="647099" y="260502"/>
                      <a:pt x="675674" y="229070"/>
                      <a:pt x="705202" y="200495"/>
                    </a:cubicBezTo>
                    <a:cubicBezTo>
                      <a:pt x="716632" y="189065"/>
                      <a:pt x="729014" y="183350"/>
                      <a:pt x="744254" y="189065"/>
                    </a:cubicBezTo>
                    <a:cubicBezTo>
                      <a:pt x="759494" y="194780"/>
                      <a:pt x="754732" y="210972"/>
                      <a:pt x="754732" y="222402"/>
                    </a:cubicBezTo>
                    <a:cubicBezTo>
                      <a:pt x="751874" y="282410"/>
                      <a:pt x="746159" y="342417"/>
                      <a:pt x="746159" y="403377"/>
                    </a:cubicBezTo>
                    <a:cubicBezTo>
                      <a:pt x="746159" y="445287"/>
                      <a:pt x="729014" y="474815"/>
                      <a:pt x="699487" y="503390"/>
                    </a:cubicBezTo>
                    <a:cubicBezTo>
                      <a:pt x="682342" y="520535"/>
                      <a:pt x="669007" y="528155"/>
                      <a:pt x="649004" y="506247"/>
                    </a:cubicBezTo>
                    <a:cubicBezTo>
                      <a:pt x="624239" y="478625"/>
                      <a:pt x="589949" y="468147"/>
                      <a:pt x="553754" y="471005"/>
                    </a:cubicBezTo>
                    <a:cubicBezTo>
                      <a:pt x="415642" y="482435"/>
                      <a:pt x="308009" y="549110"/>
                      <a:pt x="229904" y="662457"/>
                    </a:cubicBezTo>
                    <a:cubicBezTo>
                      <a:pt x="223237" y="672935"/>
                      <a:pt x="217522" y="685317"/>
                      <a:pt x="215617" y="697700"/>
                    </a:cubicBezTo>
                    <a:cubicBezTo>
                      <a:pt x="187994" y="852957"/>
                      <a:pt x="230857" y="916775"/>
                      <a:pt x="378494" y="911060"/>
                    </a:cubicBezTo>
                    <a:cubicBezTo>
                      <a:pt x="521369" y="905345"/>
                      <a:pt x="667102" y="758660"/>
                      <a:pt x="676627" y="611022"/>
                    </a:cubicBezTo>
                    <a:cubicBezTo>
                      <a:pt x="677579" y="594830"/>
                      <a:pt x="675674" y="578637"/>
                      <a:pt x="679484" y="563397"/>
                    </a:cubicBezTo>
                    <a:cubicBezTo>
                      <a:pt x="686152" y="536727"/>
                      <a:pt x="708059" y="513867"/>
                      <a:pt x="730919" y="514820"/>
                    </a:cubicBezTo>
                    <a:cubicBezTo>
                      <a:pt x="750922" y="515772"/>
                      <a:pt x="741397" y="547205"/>
                      <a:pt x="742349" y="564350"/>
                    </a:cubicBezTo>
                    <a:cubicBezTo>
                      <a:pt x="743302" y="707225"/>
                      <a:pt x="744254" y="850100"/>
                      <a:pt x="766162" y="992022"/>
                    </a:cubicBezTo>
                    <a:cubicBezTo>
                      <a:pt x="769972" y="1017740"/>
                      <a:pt x="761399" y="1029170"/>
                      <a:pt x="739492" y="1039647"/>
                    </a:cubicBezTo>
                    <a:cubicBezTo>
                      <a:pt x="686152" y="1065365"/>
                      <a:pt x="652814" y="1108227"/>
                      <a:pt x="633764" y="1162520"/>
                    </a:cubicBezTo>
                    <a:cubicBezTo>
                      <a:pt x="605189" y="1247292"/>
                      <a:pt x="600427" y="1333970"/>
                      <a:pt x="627097" y="1419695"/>
                    </a:cubicBezTo>
                    <a:cubicBezTo>
                      <a:pt x="651862" y="1503515"/>
                      <a:pt x="732824" y="1578762"/>
                      <a:pt x="794737" y="1576857"/>
                    </a:cubicBezTo>
                    <a:cubicBezTo>
                      <a:pt x="860459" y="1574952"/>
                      <a:pt x="942374" y="1493037"/>
                      <a:pt x="961424" y="1406360"/>
                    </a:cubicBezTo>
                    <a:cubicBezTo>
                      <a:pt x="982379" y="1312062"/>
                      <a:pt x="970949" y="1219670"/>
                      <a:pt x="932849" y="1131087"/>
                    </a:cubicBezTo>
                    <a:cubicBezTo>
                      <a:pt x="913799" y="1086320"/>
                      <a:pt x="881414" y="1050125"/>
                      <a:pt x="833789" y="1033932"/>
                    </a:cubicBezTo>
                    <a:cubicBezTo>
                      <a:pt x="805214" y="1024407"/>
                      <a:pt x="794737" y="1005357"/>
                      <a:pt x="787117" y="979640"/>
                    </a:cubicBezTo>
                    <a:cubicBezTo>
                      <a:pt x="761399" y="886295"/>
                      <a:pt x="774734" y="791045"/>
                      <a:pt x="783307" y="695795"/>
                    </a:cubicBezTo>
                    <a:cubicBezTo>
                      <a:pt x="785212" y="697700"/>
                      <a:pt x="788069" y="700557"/>
                      <a:pt x="789022" y="702462"/>
                    </a:cubicBezTo>
                    <a:cubicBezTo>
                      <a:pt x="789974" y="710082"/>
                      <a:pt x="790927" y="718655"/>
                      <a:pt x="790927" y="726275"/>
                    </a:cubicBezTo>
                    <a:cubicBezTo>
                      <a:pt x="787117" y="813905"/>
                      <a:pt x="829027" y="877722"/>
                      <a:pt x="895702" y="929157"/>
                    </a:cubicBezTo>
                    <a:cubicBezTo>
                      <a:pt x="955709" y="974877"/>
                      <a:pt x="1024289" y="1005357"/>
                      <a:pt x="1098584" y="1019645"/>
                    </a:cubicBezTo>
                    <a:cubicBezTo>
                      <a:pt x="1183357" y="1035837"/>
                      <a:pt x="1266224" y="1005357"/>
                      <a:pt x="1300514" y="946302"/>
                    </a:cubicBezTo>
                    <a:cubicBezTo>
                      <a:pt x="1332899" y="891057"/>
                      <a:pt x="1314802" y="804380"/>
                      <a:pt x="1253842" y="741515"/>
                    </a:cubicBezTo>
                    <a:cubicBezTo>
                      <a:pt x="1189072" y="672935"/>
                      <a:pt x="1108109" y="628167"/>
                      <a:pt x="1015717" y="609117"/>
                    </a:cubicBezTo>
                    <a:cubicBezTo>
                      <a:pt x="951899" y="595782"/>
                      <a:pt x="889034" y="604355"/>
                      <a:pt x="835694" y="649122"/>
                    </a:cubicBezTo>
                    <a:cubicBezTo>
                      <a:pt x="823312" y="658647"/>
                      <a:pt x="814739" y="682460"/>
                      <a:pt x="792832" y="669125"/>
                    </a:cubicBezTo>
                    <a:cubicBezTo>
                      <a:pt x="774734" y="657695"/>
                      <a:pt x="771877" y="638645"/>
                      <a:pt x="772829" y="618642"/>
                    </a:cubicBezTo>
                    <a:cubicBezTo>
                      <a:pt x="776639" y="523392"/>
                      <a:pt x="779497" y="428142"/>
                      <a:pt x="784259" y="332892"/>
                    </a:cubicBezTo>
                    <a:cubicBezTo>
                      <a:pt x="786164" y="289077"/>
                      <a:pt x="805214" y="281457"/>
                      <a:pt x="843314" y="307175"/>
                    </a:cubicBezTo>
                    <a:cubicBezTo>
                      <a:pt x="858554" y="317652"/>
                      <a:pt x="873794" y="330035"/>
                      <a:pt x="889034" y="340512"/>
                    </a:cubicBezTo>
                    <a:cubicBezTo>
                      <a:pt x="1043339" y="451002"/>
                      <a:pt x="1213837" y="475767"/>
                      <a:pt x="1396717" y="431952"/>
                    </a:cubicBezTo>
                    <a:cubicBezTo>
                      <a:pt x="1411957" y="428142"/>
                      <a:pt x="1432912" y="428142"/>
                      <a:pt x="1437674" y="412902"/>
                    </a:cubicBezTo>
                    <a:cubicBezTo>
                      <a:pt x="1442437" y="393852"/>
                      <a:pt x="1421482" y="384327"/>
                      <a:pt x="1409099" y="372897"/>
                    </a:cubicBezTo>
                    <a:close/>
                    <a:moveTo>
                      <a:pt x="85124" y="362420"/>
                    </a:moveTo>
                    <a:cubicBezTo>
                      <a:pt x="277529" y="311937"/>
                      <a:pt x="468029" y="253835"/>
                      <a:pt x="657577" y="196685"/>
                    </a:cubicBezTo>
                    <a:cubicBezTo>
                      <a:pt x="548992" y="254787"/>
                      <a:pt x="207044" y="353847"/>
                      <a:pt x="85124" y="362420"/>
                    </a:cubicBezTo>
                    <a:close/>
                    <a:moveTo>
                      <a:pt x="385162" y="549110"/>
                    </a:moveTo>
                    <a:cubicBezTo>
                      <a:pt x="428977" y="511010"/>
                      <a:pt x="476602" y="487197"/>
                      <a:pt x="536609" y="498627"/>
                    </a:cubicBezTo>
                    <a:cubicBezTo>
                      <a:pt x="484222" y="510057"/>
                      <a:pt x="434692" y="529107"/>
                      <a:pt x="385162" y="549110"/>
                    </a:cubicBezTo>
                    <a:close/>
                    <a:moveTo>
                      <a:pt x="636622" y="1298727"/>
                    </a:moveTo>
                    <a:cubicBezTo>
                      <a:pt x="615667" y="1210145"/>
                      <a:pt x="652814" y="1120610"/>
                      <a:pt x="724252" y="1077747"/>
                    </a:cubicBezTo>
                    <a:cubicBezTo>
                      <a:pt x="674722" y="1139660"/>
                      <a:pt x="642337" y="1208240"/>
                      <a:pt x="636622" y="1298727"/>
                    </a:cubicBezTo>
                    <a:close/>
                    <a:moveTo>
                      <a:pt x="814739" y="756755"/>
                    </a:moveTo>
                    <a:cubicBezTo>
                      <a:pt x="834742" y="814857"/>
                      <a:pt x="861412" y="870102"/>
                      <a:pt x="909037" y="911060"/>
                    </a:cubicBezTo>
                    <a:cubicBezTo>
                      <a:pt x="845219" y="878675"/>
                      <a:pt x="809024" y="830097"/>
                      <a:pt x="814739" y="756755"/>
                    </a:cubicBezTo>
                    <a:close/>
                    <a:moveTo>
                      <a:pt x="971902" y="310032"/>
                    </a:move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43327" y="304317"/>
                      <a:pt x="912847" y="303365"/>
                      <a:pt x="873794" y="285267"/>
                    </a:cubicBezTo>
                    <a:cubicBezTo>
                      <a:pt x="915704" y="289077"/>
                      <a:pt x="948089" y="290030"/>
                      <a:pt x="978569" y="297650"/>
                    </a:cubicBezTo>
                    <a:cubicBezTo>
                      <a:pt x="981427" y="297650"/>
                      <a:pt x="985237" y="299555"/>
                      <a:pt x="989047" y="300507"/>
                    </a:cubicBezTo>
                    <a:cubicBezTo>
                      <a:pt x="1100489" y="312890"/>
                      <a:pt x="1209074" y="335750"/>
                      <a:pt x="1313849" y="376707"/>
                    </a:cubicBezTo>
                    <a:cubicBezTo>
                      <a:pt x="1199549" y="354800"/>
                      <a:pt x="1086202" y="331940"/>
                      <a:pt x="971902" y="3100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0B79024-1020-4F7B-9A5D-4D9E0FCEF5E4}"/>
                  </a:ext>
                </a:extLst>
              </p:cNvPr>
              <p:cNvSpPr/>
              <p:nvPr/>
            </p:nvSpPr>
            <p:spPr>
              <a:xfrm rot="12894755">
                <a:off x="1973396" y="583180"/>
                <a:ext cx="684278" cy="747721"/>
              </a:xfrm>
              <a:custGeom>
                <a:avLst/>
                <a:gdLst>
                  <a:gd name="connsiteX0" fmla="*/ 1409099 w 1438275"/>
                  <a:gd name="connsiteY0" fmla="*/ 372897 h 1571625"/>
                  <a:gd name="connsiteX1" fmla="*/ 949042 w 1438275"/>
                  <a:gd name="connsiteY1" fmla="*/ 243357 h 1571625"/>
                  <a:gd name="connsiteX2" fmla="*/ 852839 w 1438275"/>
                  <a:gd name="connsiteY2" fmla="*/ 270027 h 1571625"/>
                  <a:gd name="connsiteX3" fmla="*/ 797594 w 1438275"/>
                  <a:gd name="connsiteY3" fmla="*/ 227165 h 1571625"/>
                  <a:gd name="connsiteX4" fmla="*/ 817597 w 1438275"/>
                  <a:gd name="connsiteY4" fmla="*/ 33807 h 1571625"/>
                  <a:gd name="connsiteX5" fmla="*/ 801404 w 1438275"/>
                  <a:gd name="connsiteY5" fmla="*/ 2375 h 1571625"/>
                  <a:gd name="connsiteX6" fmla="*/ 764257 w 1438275"/>
                  <a:gd name="connsiteY6" fmla="*/ 36665 h 1571625"/>
                  <a:gd name="connsiteX7" fmla="*/ 648052 w 1438275"/>
                  <a:gd name="connsiteY7" fmla="*/ 163347 h 1571625"/>
                  <a:gd name="connsiteX8" fmla="*/ 21307 w 1438275"/>
                  <a:gd name="connsiteY8" fmla="*/ 350037 h 1571625"/>
                  <a:gd name="connsiteX9" fmla="*/ 352 w 1438275"/>
                  <a:gd name="connsiteY9" fmla="*/ 379565 h 1571625"/>
                  <a:gd name="connsiteX10" fmla="*/ 35594 w 1438275"/>
                  <a:gd name="connsiteY10" fmla="*/ 395757 h 1571625"/>
                  <a:gd name="connsiteX11" fmla="*/ 163229 w 1438275"/>
                  <a:gd name="connsiteY11" fmla="*/ 410997 h 1571625"/>
                  <a:gd name="connsiteX12" fmla="*/ 615667 w 1438275"/>
                  <a:gd name="connsiteY12" fmla="*/ 286220 h 1571625"/>
                  <a:gd name="connsiteX13" fmla="*/ 705202 w 1438275"/>
                  <a:gd name="connsiteY13" fmla="*/ 200495 h 1571625"/>
                  <a:gd name="connsiteX14" fmla="*/ 744254 w 1438275"/>
                  <a:gd name="connsiteY14" fmla="*/ 189065 h 1571625"/>
                  <a:gd name="connsiteX15" fmla="*/ 754732 w 1438275"/>
                  <a:gd name="connsiteY15" fmla="*/ 222402 h 1571625"/>
                  <a:gd name="connsiteX16" fmla="*/ 746159 w 1438275"/>
                  <a:gd name="connsiteY16" fmla="*/ 403377 h 1571625"/>
                  <a:gd name="connsiteX17" fmla="*/ 699487 w 1438275"/>
                  <a:gd name="connsiteY17" fmla="*/ 503390 h 1571625"/>
                  <a:gd name="connsiteX18" fmla="*/ 649004 w 1438275"/>
                  <a:gd name="connsiteY18" fmla="*/ 506247 h 1571625"/>
                  <a:gd name="connsiteX19" fmla="*/ 553754 w 1438275"/>
                  <a:gd name="connsiteY19" fmla="*/ 471005 h 1571625"/>
                  <a:gd name="connsiteX20" fmla="*/ 229904 w 1438275"/>
                  <a:gd name="connsiteY20" fmla="*/ 662457 h 1571625"/>
                  <a:gd name="connsiteX21" fmla="*/ 215617 w 1438275"/>
                  <a:gd name="connsiteY21" fmla="*/ 697700 h 1571625"/>
                  <a:gd name="connsiteX22" fmla="*/ 378494 w 1438275"/>
                  <a:gd name="connsiteY22" fmla="*/ 911060 h 1571625"/>
                  <a:gd name="connsiteX23" fmla="*/ 676627 w 1438275"/>
                  <a:gd name="connsiteY23" fmla="*/ 611022 h 1571625"/>
                  <a:gd name="connsiteX24" fmla="*/ 679484 w 1438275"/>
                  <a:gd name="connsiteY24" fmla="*/ 563397 h 1571625"/>
                  <a:gd name="connsiteX25" fmla="*/ 730919 w 1438275"/>
                  <a:gd name="connsiteY25" fmla="*/ 514820 h 1571625"/>
                  <a:gd name="connsiteX26" fmla="*/ 742349 w 1438275"/>
                  <a:gd name="connsiteY26" fmla="*/ 564350 h 1571625"/>
                  <a:gd name="connsiteX27" fmla="*/ 766162 w 1438275"/>
                  <a:gd name="connsiteY27" fmla="*/ 992022 h 1571625"/>
                  <a:gd name="connsiteX28" fmla="*/ 739492 w 1438275"/>
                  <a:gd name="connsiteY28" fmla="*/ 1039647 h 1571625"/>
                  <a:gd name="connsiteX29" fmla="*/ 633764 w 1438275"/>
                  <a:gd name="connsiteY29" fmla="*/ 1162520 h 1571625"/>
                  <a:gd name="connsiteX30" fmla="*/ 627097 w 1438275"/>
                  <a:gd name="connsiteY30" fmla="*/ 1419695 h 1571625"/>
                  <a:gd name="connsiteX31" fmla="*/ 794737 w 1438275"/>
                  <a:gd name="connsiteY31" fmla="*/ 1576857 h 1571625"/>
                  <a:gd name="connsiteX32" fmla="*/ 961424 w 1438275"/>
                  <a:gd name="connsiteY32" fmla="*/ 1406360 h 1571625"/>
                  <a:gd name="connsiteX33" fmla="*/ 932849 w 1438275"/>
                  <a:gd name="connsiteY33" fmla="*/ 1131087 h 1571625"/>
                  <a:gd name="connsiteX34" fmla="*/ 833789 w 1438275"/>
                  <a:gd name="connsiteY34" fmla="*/ 1033932 h 1571625"/>
                  <a:gd name="connsiteX35" fmla="*/ 787117 w 1438275"/>
                  <a:gd name="connsiteY35" fmla="*/ 979640 h 1571625"/>
                  <a:gd name="connsiteX36" fmla="*/ 783307 w 1438275"/>
                  <a:gd name="connsiteY36" fmla="*/ 695795 h 1571625"/>
                  <a:gd name="connsiteX37" fmla="*/ 789022 w 1438275"/>
                  <a:gd name="connsiteY37" fmla="*/ 702462 h 1571625"/>
                  <a:gd name="connsiteX38" fmla="*/ 790927 w 1438275"/>
                  <a:gd name="connsiteY38" fmla="*/ 726275 h 1571625"/>
                  <a:gd name="connsiteX39" fmla="*/ 895702 w 1438275"/>
                  <a:gd name="connsiteY39" fmla="*/ 929157 h 1571625"/>
                  <a:gd name="connsiteX40" fmla="*/ 1098584 w 1438275"/>
                  <a:gd name="connsiteY40" fmla="*/ 1019645 h 1571625"/>
                  <a:gd name="connsiteX41" fmla="*/ 1300514 w 1438275"/>
                  <a:gd name="connsiteY41" fmla="*/ 946302 h 1571625"/>
                  <a:gd name="connsiteX42" fmla="*/ 1253842 w 1438275"/>
                  <a:gd name="connsiteY42" fmla="*/ 741515 h 1571625"/>
                  <a:gd name="connsiteX43" fmla="*/ 1015717 w 1438275"/>
                  <a:gd name="connsiteY43" fmla="*/ 609117 h 1571625"/>
                  <a:gd name="connsiteX44" fmla="*/ 835694 w 1438275"/>
                  <a:gd name="connsiteY44" fmla="*/ 649122 h 1571625"/>
                  <a:gd name="connsiteX45" fmla="*/ 792832 w 1438275"/>
                  <a:gd name="connsiteY45" fmla="*/ 669125 h 1571625"/>
                  <a:gd name="connsiteX46" fmla="*/ 772829 w 1438275"/>
                  <a:gd name="connsiteY46" fmla="*/ 618642 h 1571625"/>
                  <a:gd name="connsiteX47" fmla="*/ 784259 w 1438275"/>
                  <a:gd name="connsiteY47" fmla="*/ 332892 h 1571625"/>
                  <a:gd name="connsiteX48" fmla="*/ 843314 w 1438275"/>
                  <a:gd name="connsiteY48" fmla="*/ 307175 h 1571625"/>
                  <a:gd name="connsiteX49" fmla="*/ 889034 w 1438275"/>
                  <a:gd name="connsiteY49" fmla="*/ 340512 h 1571625"/>
                  <a:gd name="connsiteX50" fmla="*/ 1396717 w 1438275"/>
                  <a:gd name="connsiteY50" fmla="*/ 431952 h 1571625"/>
                  <a:gd name="connsiteX51" fmla="*/ 1437674 w 1438275"/>
                  <a:gd name="connsiteY51" fmla="*/ 412902 h 1571625"/>
                  <a:gd name="connsiteX52" fmla="*/ 1409099 w 1438275"/>
                  <a:gd name="connsiteY52" fmla="*/ 372897 h 1571625"/>
                  <a:gd name="connsiteX53" fmla="*/ 85124 w 1438275"/>
                  <a:gd name="connsiteY53" fmla="*/ 362420 h 1571625"/>
                  <a:gd name="connsiteX54" fmla="*/ 657577 w 1438275"/>
                  <a:gd name="connsiteY54" fmla="*/ 196685 h 1571625"/>
                  <a:gd name="connsiteX55" fmla="*/ 85124 w 1438275"/>
                  <a:gd name="connsiteY55" fmla="*/ 362420 h 1571625"/>
                  <a:gd name="connsiteX56" fmla="*/ 385162 w 1438275"/>
                  <a:gd name="connsiteY56" fmla="*/ 549110 h 1571625"/>
                  <a:gd name="connsiteX57" fmla="*/ 536609 w 1438275"/>
                  <a:gd name="connsiteY57" fmla="*/ 498627 h 1571625"/>
                  <a:gd name="connsiteX58" fmla="*/ 385162 w 1438275"/>
                  <a:gd name="connsiteY58" fmla="*/ 549110 h 1571625"/>
                  <a:gd name="connsiteX59" fmla="*/ 636622 w 1438275"/>
                  <a:gd name="connsiteY59" fmla="*/ 1298727 h 1571625"/>
                  <a:gd name="connsiteX60" fmla="*/ 724252 w 1438275"/>
                  <a:gd name="connsiteY60" fmla="*/ 1077747 h 1571625"/>
                  <a:gd name="connsiteX61" fmla="*/ 636622 w 1438275"/>
                  <a:gd name="connsiteY61" fmla="*/ 1298727 h 1571625"/>
                  <a:gd name="connsiteX62" fmla="*/ 814739 w 1438275"/>
                  <a:gd name="connsiteY62" fmla="*/ 756755 h 1571625"/>
                  <a:gd name="connsiteX63" fmla="*/ 909037 w 1438275"/>
                  <a:gd name="connsiteY63" fmla="*/ 911060 h 1571625"/>
                  <a:gd name="connsiteX64" fmla="*/ 814739 w 1438275"/>
                  <a:gd name="connsiteY64" fmla="*/ 756755 h 1571625"/>
                  <a:gd name="connsiteX65" fmla="*/ 971902 w 1438275"/>
                  <a:gd name="connsiteY65" fmla="*/ 310032 h 1571625"/>
                  <a:gd name="connsiteX66" fmla="*/ 971902 w 1438275"/>
                  <a:gd name="connsiteY66" fmla="*/ 310032 h 1571625"/>
                  <a:gd name="connsiteX67" fmla="*/ 971902 w 1438275"/>
                  <a:gd name="connsiteY67" fmla="*/ 310032 h 1571625"/>
                  <a:gd name="connsiteX68" fmla="*/ 873794 w 1438275"/>
                  <a:gd name="connsiteY68" fmla="*/ 285267 h 1571625"/>
                  <a:gd name="connsiteX69" fmla="*/ 978569 w 1438275"/>
                  <a:gd name="connsiteY69" fmla="*/ 297650 h 1571625"/>
                  <a:gd name="connsiteX70" fmla="*/ 989047 w 1438275"/>
                  <a:gd name="connsiteY70" fmla="*/ 300507 h 1571625"/>
                  <a:gd name="connsiteX71" fmla="*/ 1313849 w 1438275"/>
                  <a:gd name="connsiteY71" fmla="*/ 376707 h 1571625"/>
                  <a:gd name="connsiteX72" fmla="*/ 971902 w 1438275"/>
                  <a:gd name="connsiteY72" fmla="*/ 310032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438275" h="1571625">
                    <a:moveTo>
                      <a:pt x="1409099" y="372897"/>
                    </a:moveTo>
                    <a:cubicBezTo>
                      <a:pt x="1276702" y="253835"/>
                      <a:pt x="1126207" y="200495"/>
                      <a:pt x="949042" y="243357"/>
                    </a:cubicBezTo>
                    <a:cubicBezTo>
                      <a:pt x="916657" y="250977"/>
                      <a:pt x="885224" y="261455"/>
                      <a:pt x="852839" y="270027"/>
                    </a:cubicBezTo>
                    <a:cubicBezTo>
                      <a:pt x="805214" y="283362"/>
                      <a:pt x="794737" y="275742"/>
                      <a:pt x="797594" y="227165"/>
                    </a:cubicBezTo>
                    <a:cubicBezTo>
                      <a:pt x="801404" y="162395"/>
                      <a:pt x="804262" y="97625"/>
                      <a:pt x="817597" y="33807"/>
                    </a:cubicBezTo>
                    <a:cubicBezTo>
                      <a:pt x="821407" y="16662"/>
                      <a:pt x="819502" y="5232"/>
                      <a:pt x="801404" y="2375"/>
                    </a:cubicBezTo>
                    <a:cubicBezTo>
                      <a:pt x="776639" y="-1435"/>
                      <a:pt x="759494" y="-6198"/>
                      <a:pt x="764257" y="36665"/>
                    </a:cubicBezTo>
                    <a:cubicBezTo>
                      <a:pt x="778544" y="162395"/>
                      <a:pt x="772829" y="185255"/>
                      <a:pt x="648052" y="163347"/>
                    </a:cubicBezTo>
                    <a:cubicBezTo>
                      <a:pt x="409927" y="122390"/>
                      <a:pt x="197519" y="180492"/>
                      <a:pt x="21307" y="350037"/>
                    </a:cubicBezTo>
                    <a:cubicBezTo>
                      <a:pt x="12734" y="358610"/>
                      <a:pt x="-2506" y="366230"/>
                      <a:pt x="352" y="379565"/>
                    </a:cubicBezTo>
                    <a:cubicBezTo>
                      <a:pt x="4162" y="396710"/>
                      <a:pt x="22259" y="393852"/>
                      <a:pt x="35594" y="395757"/>
                    </a:cubicBezTo>
                    <a:cubicBezTo>
                      <a:pt x="78457" y="401472"/>
                      <a:pt x="120367" y="409092"/>
                      <a:pt x="163229" y="410997"/>
                    </a:cubicBezTo>
                    <a:cubicBezTo>
                      <a:pt x="328012" y="419570"/>
                      <a:pt x="483269" y="394805"/>
                      <a:pt x="615667" y="286220"/>
                    </a:cubicBezTo>
                    <a:cubicBezTo>
                      <a:pt x="647099" y="260502"/>
                      <a:pt x="675674" y="229070"/>
                      <a:pt x="705202" y="200495"/>
                    </a:cubicBezTo>
                    <a:cubicBezTo>
                      <a:pt x="716632" y="189065"/>
                      <a:pt x="729014" y="183350"/>
                      <a:pt x="744254" y="189065"/>
                    </a:cubicBezTo>
                    <a:cubicBezTo>
                      <a:pt x="759494" y="194780"/>
                      <a:pt x="754732" y="210972"/>
                      <a:pt x="754732" y="222402"/>
                    </a:cubicBezTo>
                    <a:cubicBezTo>
                      <a:pt x="751874" y="282410"/>
                      <a:pt x="746159" y="342417"/>
                      <a:pt x="746159" y="403377"/>
                    </a:cubicBezTo>
                    <a:cubicBezTo>
                      <a:pt x="746159" y="445287"/>
                      <a:pt x="729014" y="474815"/>
                      <a:pt x="699487" y="503390"/>
                    </a:cubicBezTo>
                    <a:cubicBezTo>
                      <a:pt x="682342" y="520535"/>
                      <a:pt x="669007" y="528155"/>
                      <a:pt x="649004" y="506247"/>
                    </a:cubicBezTo>
                    <a:cubicBezTo>
                      <a:pt x="624239" y="478625"/>
                      <a:pt x="589949" y="468147"/>
                      <a:pt x="553754" y="471005"/>
                    </a:cubicBezTo>
                    <a:cubicBezTo>
                      <a:pt x="415642" y="482435"/>
                      <a:pt x="308009" y="549110"/>
                      <a:pt x="229904" y="662457"/>
                    </a:cubicBezTo>
                    <a:cubicBezTo>
                      <a:pt x="223237" y="672935"/>
                      <a:pt x="217522" y="685317"/>
                      <a:pt x="215617" y="697700"/>
                    </a:cubicBezTo>
                    <a:cubicBezTo>
                      <a:pt x="187994" y="852957"/>
                      <a:pt x="230857" y="916775"/>
                      <a:pt x="378494" y="911060"/>
                    </a:cubicBezTo>
                    <a:cubicBezTo>
                      <a:pt x="521369" y="905345"/>
                      <a:pt x="667102" y="758660"/>
                      <a:pt x="676627" y="611022"/>
                    </a:cubicBezTo>
                    <a:cubicBezTo>
                      <a:pt x="677579" y="594830"/>
                      <a:pt x="675674" y="578637"/>
                      <a:pt x="679484" y="563397"/>
                    </a:cubicBezTo>
                    <a:cubicBezTo>
                      <a:pt x="686152" y="536727"/>
                      <a:pt x="708059" y="513867"/>
                      <a:pt x="730919" y="514820"/>
                    </a:cubicBezTo>
                    <a:cubicBezTo>
                      <a:pt x="750922" y="515772"/>
                      <a:pt x="741397" y="547205"/>
                      <a:pt x="742349" y="564350"/>
                    </a:cubicBezTo>
                    <a:cubicBezTo>
                      <a:pt x="743302" y="707225"/>
                      <a:pt x="744254" y="850100"/>
                      <a:pt x="766162" y="992022"/>
                    </a:cubicBezTo>
                    <a:cubicBezTo>
                      <a:pt x="769972" y="1017740"/>
                      <a:pt x="761399" y="1029170"/>
                      <a:pt x="739492" y="1039647"/>
                    </a:cubicBezTo>
                    <a:cubicBezTo>
                      <a:pt x="686152" y="1065365"/>
                      <a:pt x="652814" y="1108227"/>
                      <a:pt x="633764" y="1162520"/>
                    </a:cubicBezTo>
                    <a:cubicBezTo>
                      <a:pt x="605189" y="1247292"/>
                      <a:pt x="600427" y="1333970"/>
                      <a:pt x="627097" y="1419695"/>
                    </a:cubicBezTo>
                    <a:cubicBezTo>
                      <a:pt x="651862" y="1503515"/>
                      <a:pt x="732824" y="1578762"/>
                      <a:pt x="794737" y="1576857"/>
                    </a:cubicBezTo>
                    <a:cubicBezTo>
                      <a:pt x="860459" y="1574952"/>
                      <a:pt x="942374" y="1493037"/>
                      <a:pt x="961424" y="1406360"/>
                    </a:cubicBezTo>
                    <a:cubicBezTo>
                      <a:pt x="982379" y="1312062"/>
                      <a:pt x="970949" y="1219670"/>
                      <a:pt x="932849" y="1131087"/>
                    </a:cubicBezTo>
                    <a:cubicBezTo>
                      <a:pt x="913799" y="1086320"/>
                      <a:pt x="881414" y="1050125"/>
                      <a:pt x="833789" y="1033932"/>
                    </a:cubicBezTo>
                    <a:cubicBezTo>
                      <a:pt x="805214" y="1024407"/>
                      <a:pt x="794737" y="1005357"/>
                      <a:pt x="787117" y="979640"/>
                    </a:cubicBezTo>
                    <a:cubicBezTo>
                      <a:pt x="761399" y="886295"/>
                      <a:pt x="774734" y="791045"/>
                      <a:pt x="783307" y="695795"/>
                    </a:cubicBezTo>
                    <a:cubicBezTo>
                      <a:pt x="785212" y="697700"/>
                      <a:pt x="788069" y="700557"/>
                      <a:pt x="789022" y="702462"/>
                    </a:cubicBezTo>
                    <a:cubicBezTo>
                      <a:pt x="789974" y="710082"/>
                      <a:pt x="790927" y="718655"/>
                      <a:pt x="790927" y="726275"/>
                    </a:cubicBezTo>
                    <a:cubicBezTo>
                      <a:pt x="787117" y="813905"/>
                      <a:pt x="829027" y="877722"/>
                      <a:pt x="895702" y="929157"/>
                    </a:cubicBezTo>
                    <a:cubicBezTo>
                      <a:pt x="955709" y="974877"/>
                      <a:pt x="1024289" y="1005357"/>
                      <a:pt x="1098584" y="1019645"/>
                    </a:cubicBezTo>
                    <a:cubicBezTo>
                      <a:pt x="1183357" y="1035837"/>
                      <a:pt x="1266224" y="1005357"/>
                      <a:pt x="1300514" y="946302"/>
                    </a:cubicBezTo>
                    <a:cubicBezTo>
                      <a:pt x="1332899" y="891057"/>
                      <a:pt x="1314802" y="804380"/>
                      <a:pt x="1253842" y="741515"/>
                    </a:cubicBezTo>
                    <a:cubicBezTo>
                      <a:pt x="1189072" y="672935"/>
                      <a:pt x="1108109" y="628167"/>
                      <a:pt x="1015717" y="609117"/>
                    </a:cubicBezTo>
                    <a:cubicBezTo>
                      <a:pt x="951899" y="595782"/>
                      <a:pt x="889034" y="604355"/>
                      <a:pt x="835694" y="649122"/>
                    </a:cubicBezTo>
                    <a:cubicBezTo>
                      <a:pt x="823312" y="658647"/>
                      <a:pt x="814739" y="682460"/>
                      <a:pt x="792832" y="669125"/>
                    </a:cubicBezTo>
                    <a:cubicBezTo>
                      <a:pt x="774734" y="657695"/>
                      <a:pt x="771877" y="638645"/>
                      <a:pt x="772829" y="618642"/>
                    </a:cubicBezTo>
                    <a:cubicBezTo>
                      <a:pt x="776639" y="523392"/>
                      <a:pt x="779497" y="428142"/>
                      <a:pt x="784259" y="332892"/>
                    </a:cubicBezTo>
                    <a:cubicBezTo>
                      <a:pt x="786164" y="289077"/>
                      <a:pt x="805214" y="281457"/>
                      <a:pt x="843314" y="307175"/>
                    </a:cubicBezTo>
                    <a:cubicBezTo>
                      <a:pt x="858554" y="317652"/>
                      <a:pt x="873794" y="330035"/>
                      <a:pt x="889034" y="340512"/>
                    </a:cubicBezTo>
                    <a:cubicBezTo>
                      <a:pt x="1043339" y="451002"/>
                      <a:pt x="1213837" y="475767"/>
                      <a:pt x="1396717" y="431952"/>
                    </a:cubicBezTo>
                    <a:cubicBezTo>
                      <a:pt x="1411957" y="428142"/>
                      <a:pt x="1432912" y="428142"/>
                      <a:pt x="1437674" y="412902"/>
                    </a:cubicBezTo>
                    <a:cubicBezTo>
                      <a:pt x="1442437" y="393852"/>
                      <a:pt x="1421482" y="384327"/>
                      <a:pt x="1409099" y="372897"/>
                    </a:cubicBezTo>
                    <a:close/>
                    <a:moveTo>
                      <a:pt x="85124" y="362420"/>
                    </a:moveTo>
                    <a:cubicBezTo>
                      <a:pt x="277529" y="311937"/>
                      <a:pt x="468029" y="253835"/>
                      <a:pt x="657577" y="196685"/>
                    </a:cubicBezTo>
                    <a:cubicBezTo>
                      <a:pt x="548992" y="254787"/>
                      <a:pt x="207044" y="353847"/>
                      <a:pt x="85124" y="362420"/>
                    </a:cubicBezTo>
                    <a:close/>
                    <a:moveTo>
                      <a:pt x="385162" y="549110"/>
                    </a:moveTo>
                    <a:cubicBezTo>
                      <a:pt x="428977" y="511010"/>
                      <a:pt x="476602" y="487197"/>
                      <a:pt x="536609" y="498627"/>
                    </a:cubicBezTo>
                    <a:cubicBezTo>
                      <a:pt x="484222" y="510057"/>
                      <a:pt x="434692" y="529107"/>
                      <a:pt x="385162" y="549110"/>
                    </a:cubicBezTo>
                    <a:close/>
                    <a:moveTo>
                      <a:pt x="636622" y="1298727"/>
                    </a:moveTo>
                    <a:cubicBezTo>
                      <a:pt x="615667" y="1210145"/>
                      <a:pt x="652814" y="1120610"/>
                      <a:pt x="724252" y="1077747"/>
                    </a:cubicBezTo>
                    <a:cubicBezTo>
                      <a:pt x="674722" y="1139660"/>
                      <a:pt x="642337" y="1208240"/>
                      <a:pt x="636622" y="1298727"/>
                    </a:cubicBezTo>
                    <a:close/>
                    <a:moveTo>
                      <a:pt x="814739" y="756755"/>
                    </a:moveTo>
                    <a:cubicBezTo>
                      <a:pt x="834742" y="814857"/>
                      <a:pt x="861412" y="870102"/>
                      <a:pt x="909037" y="911060"/>
                    </a:cubicBezTo>
                    <a:cubicBezTo>
                      <a:pt x="845219" y="878675"/>
                      <a:pt x="809024" y="830097"/>
                      <a:pt x="814739" y="756755"/>
                    </a:cubicBezTo>
                    <a:close/>
                    <a:moveTo>
                      <a:pt x="971902" y="310032"/>
                    </a:move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43327" y="304317"/>
                      <a:pt x="912847" y="303365"/>
                      <a:pt x="873794" y="285267"/>
                    </a:cubicBezTo>
                    <a:cubicBezTo>
                      <a:pt x="915704" y="289077"/>
                      <a:pt x="948089" y="290030"/>
                      <a:pt x="978569" y="297650"/>
                    </a:cubicBezTo>
                    <a:cubicBezTo>
                      <a:pt x="981427" y="297650"/>
                      <a:pt x="985237" y="299555"/>
                      <a:pt x="989047" y="300507"/>
                    </a:cubicBezTo>
                    <a:cubicBezTo>
                      <a:pt x="1100489" y="312890"/>
                      <a:pt x="1209074" y="335750"/>
                      <a:pt x="1313849" y="376707"/>
                    </a:cubicBezTo>
                    <a:cubicBezTo>
                      <a:pt x="1199549" y="354800"/>
                      <a:pt x="1086202" y="331940"/>
                      <a:pt x="971902" y="3100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98BF5AC-DE2D-4F74-93C2-C7A483DA54A4}"/>
                  </a:ext>
                </a:extLst>
              </p:cNvPr>
              <p:cNvSpPr/>
              <p:nvPr/>
            </p:nvSpPr>
            <p:spPr>
              <a:xfrm rot="9608251">
                <a:off x="1297601" y="354418"/>
                <a:ext cx="684278" cy="747721"/>
              </a:xfrm>
              <a:custGeom>
                <a:avLst/>
                <a:gdLst>
                  <a:gd name="connsiteX0" fmla="*/ 1409099 w 1438275"/>
                  <a:gd name="connsiteY0" fmla="*/ 372897 h 1571625"/>
                  <a:gd name="connsiteX1" fmla="*/ 949042 w 1438275"/>
                  <a:gd name="connsiteY1" fmla="*/ 243357 h 1571625"/>
                  <a:gd name="connsiteX2" fmla="*/ 852839 w 1438275"/>
                  <a:gd name="connsiteY2" fmla="*/ 270027 h 1571625"/>
                  <a:gd name="connsiteX3" fmla="*/ 797594 w 1438275"/>
                  <a:gd name="connsiteY3" fmla="*/ 227165 h 1571625"/>
                  <a:gd name="connsiteX4" fmla="*/ 817597 w 1438275"/>
                  <a:gd name="connsiteY4" fmla="*/ 33807 h 1571625"/>
                  <a:gd name="connsiteX5" fmla="*/ 801404 w 1438275"/>
                  <a:gd name="connsiteY5" fmla="*/ 2375 h 1571625"/>
                  <a:gd name="connsiteX6" fmla="*/ 764257 w 1438275"/>
                  <a:gd name="connsiteY6" fmla="*/ 36665 h 1571625"/>
                  <a:gd name="connsiteX7" fmla="*/ 648052 w 1438275"/>
                  <a:gd name="connsiteY7" fmla="*/ 163347 h 1571625"/>
                  <a:gd name="connsiteX8" fmla="*/ 21307 w 1438275"/>
                  <a:gd name="connsiteY8" fmla="*/ 350037 h 1571625"/>
                  <a:gd name="connsiteX9" fmla="*/ 352 w 1438275"/>
                  <a:gd name="connsiteY9" fmla="*/ 379565 h 1571625"/>
                  <a:gd name="connsiteX10" fmla="*/ 35594 w 1438275"/>
                  <a:gd name="connsiteY10" fmla="*/ 395757 h 1571625"/>
                  <a:gd name="connsiteX11" fmla="*/ 163229 w 1438275"/>
                  <a:gd name="connsiteY11" fmla="*/ 410997 h 1571625"/>
                  <a:gd name="connsiteX12" fmla="*/ 615667 w 1438275"/>
                  <a:gd name="connsiteY12" fmla="*/ 286220 h 1571625"/>
                  <a:gd name="connsiteX13" fmla="*/ 705202 w 1438275"/>
                  <a:gd name="connsiteY13" fmla="*/ 200495 h 1571625"/>
                  <a:gd name="connsiteX14" fmla="*/ 744254 w 1438275"/>
                  <a:gd name="connsiteY14" fmla="*/ 189065 h 1571625"/>
                  <a:gd name="connsiteX15" fmla="*/ 754732 w 1438275"/>
                  <a:gd name="connsiteY15" fmla="*/ 222402 h 1571625"/>
                  <a:gd name="connsiteX16" fmla="*/ 746159 w 1438275"/>
                  <a:gd name="connsiteY16" fmla="*/ 403377 h 1571625"/>
                  <a:gd name="connsiteX17" fmla="*/ 699487 w 1438275"/>
                  <a:gd name="connsiteY17" fmla="*/ 503390 h 1571625"/>
                  <a:gd name="connsiteX18" fmla="*/ 649004 w 1438275"/>
                  <a:gd name="connsiteY18" fmla="*/ 506247 h 1571625"/>
                  <a:gd name="connsiteX19" fmla="*/ 553754 w 1438275"/>
                  <a:gd name="connsiteY19" fmla="*/ 471005 h 1571625"/>
                  <a:gd name="connsiteX20" fmla="*/ 229904 w 1438275"/>
                  <a:gd name="connsiteY20" fmla="*/ 662457 h 1571625"/>
                  <a:gd name="connsiteX21" fmla="*/ 215617 w 1438275"/>
                  <a:gd name="connsiteY21" fmla="*/ 697700 h 1571625"/>
                  <a:gd name="connsiteX22" fmla="*/ 378494 w 1438275"/>
                  <a:gd name="connsiteY22" fmla="*/ 911060 h 1571625"/>
                  <a:gd name="connsiteX23" fmla="*/ 676627 w 1438275"/>
                  <a:gd name="connsiteY23" fmla="*/ 611022 h 1571625"/>
                  <a:gd name="connsiteX24" fmla="*/ 679484 w 1438275"/>
                  <a:gd name="connsiteY24" fmla="*/ 563397 h 1571625"/>
                  <a:gd name="connsiteX25" fmla="*/ 730919 w 1438275"/>
                  <a:gd name="connsiteY25" fmla="*/ 514820 h 1571625"/>
                  <a:gd name="connsiteX26" fmla="*/ 742349 w 1438275"/>
                  <a:gd name="connsiteY26" fmla="*/ 564350 h 1571625"/>
                  <a:gd name="connsiteX27" fmla="*/ 766162 w 1438275"/>
                  <a:gd name="connsiteY27" fmla="*/ 992022 h 1571625"/>
                  <a:gd name="connsiteX28" fmla="*/ 739492 w 1438275"/>
                  <a:gd name="connsiteY28" fmla="*/ 1039647 h 1571625"/>
                  <a:gd name="connsiteX29" fmla="*/ 633764 w 1438275"/>
                  <a:gd name="connsiteY29" fmla="*/ 1162520 h 1571625"/>
                  <a:gd name="connsiteX30" fmla="*/ 627097 w 1438275"/>
                  <a:gd name="connsiteY30" fmla="*/ 1419695 h 1571625"/>
                  <a:gd name="connsiteX31" fmla="*/ 794737 w 1438275"/>
                  <a:gd name="connsiteY31" fmla="*/ 1576857 h 1571625"/>
                  <a:gd name="connsiteX32" fmla="*/ 961424 w 1438275"/>
                  <a:gd name="connsiteY32" fmla="*/ 1406360 h 1571625"/>
                  <a:gd name="connsiteX33" fmla="*/ 932849 w 1438275"/>
                  <a:gd name="connsiteY33" fmla="*/ 1131087 h 1571625"/>
                  <a:gd name="connsiteX34" fmla="*/ 833789 w 1438275"/>
                  <a:gd name="connsiteY34" fmla="*/ 1033932 h 1571625"/>
                  <a:gd name="connsiteX35" fmla="*/ 787117 w 1438275"/>
                  <a:gd name="connsiteY35" fmla="*/ 979640 h 1571625"/>
                  <a:gd name="connsiteX36" fmla="*/ 783307 w 1438275"/>
                  <a:gd name="connsiteY36" fmla="*/ 695795 h 1571625"/>
                  <a:gd name="connsiteX37" fmla="*/ 789022 w 1438275"/>
                  <a:gd name="connsiteY37" fmla="*/ 702462 h 1571625"/>
                  <a:gd name="connsiteX38" fmla="*/ 790927 w 1438275"/>
                  <a:gd name="connsiteY38" fmla="*/ 726275 h 1571625"/>
                  <a:gd name="connsiteX39" fmla="*/ 895702 w 1438275"/>
                  <a:gd name="connsiteY39" fmla="*/ 929157 h 1571625"/>
                  <a:gd name="connsiteX40" fmla="*/ 1098584 w 1438275"/>
                  <a:gd name="connsiteY40" fmla="*/ 1019645 h 1571625"/>
                  <a:gd name="connsiteX41" fmla="*/ 1300514 w 1438275"/>
                  <a:gd name="connsiteY41" fmla="*/ 946302 h 1571625"/>
                  <a:gd name="connsiteX42" fmla="*/ 1253842 w 1438275"/>
                  <a:gd name="connsiteY42" fmla="*/ 741515 h 1571625"/>
                  <a:gd name="connsiteX43" fmla="*/ 1015717 w 1438275"/>
                  <a:gd name="connsiteY43" fmla="*/ 609117 h 1571625"/>
                  <a:gd name="connsiteX44" fmla="*/ 835694 w 1438275"/>
                  <a:gd name="connsiteY44" fmla="*/ 649122 h 1571625"/>
                  <a:gd name="connsiteX45" fmla="*/ 792832 w 1438275"/>
                  <a:gd name="connsiteY45" fmla="*/ 669125 h 1571625"/>
                  <a:gd name="connsiteX46" fmla="*/ 772829 w 1438275"/>
                  <a:gd name="connsiteY46" fmla="*/ 618642 h 1571625"/>
                  <a:gd name="connsiteX47" fmla="*/ 784259 w 1438275"/>
                  <a:gd name="connsiteY47" fmla="*/ 332892 h 1571625"/>
                  <a:gd name="connsiteX48" fmla="*/ 843314 w 1438275"/>
                  <a:gd name="connsiteY48" fmla="*/ 307175 h 1571625"/>
                  <a:gd name="connsiteX49" fmla="*/ 889034 w 1438275"/>
                  <a:gd name="connsiteY49" fmla="*/ 340512 h 1571625"/>
                  <a:gd name="connsiteX50" fmla="*/ 1396717 w 1438275"/>
                  <a:gd name="connsiteY50" fmla="*/ 431952 h 1571625"/>
                  <a:gd name="connsiteX51" fmla="*/ 1437674 w 1438275"/>
                  <a:gd name="connsiteY51" fmla="*/ 412902 h 1571625"/>
                  <a:gd name="connsiteX52" fmla="*/ 1409099 w 1438275"/>
                  <a:gd name="connsiteY52" fmla="*/ 372897 h 1571625"/>
                  <a:gd name="connsiteX53" fmla="*/ 85124 w 1438275"/>
                  <a:gd name="connsiteY53" fmla="*/ 362420 h 1571625"/>
                  <a:gd name="connsiteX54" fmla="*/ 657577 w 1438275"/>
                  <a:gd name="connsiteY54" fmla="*/ 196685 h 1571625"/>
                  <a:gd name="connsiteX55" fmla="*/ 85124 w 1438275"/>
                  <a:gd name="connsiteY55" fmla="*/ 362420 h 1571625"/>
                  <a:gd name="connsiteX56" fmla="*/ 385162 w 1438275"/>
                  <a:gd name="connsiteY56" fmla="*/ 549110 h 1571625"/>
                  <a:gd name="connsiteX57" fmla="*/ 536609 w 1438275"/>
                  <a:gd name="connsiteY57" fmla="*/ 498627 h 1571625"/>
                  <a:gd name="connsiteX58" fmla="*/ 385162 w 1438275"/>
                  <a:gd name="connsiteY58" fmla="*/ 549110 h 1571625"/>
                  <a:gd name="connsiteX59" fmla="*/ 636622 w 1438275"/>
                  <a:gd name="connsiteY59" fmla="*/ 1298727 h 1571625"/>
                  <a:gd name="connsiteX60" fmla="*/ 724252 w 1438275"/>
                  <a:gd name="connsiteY60" fmla="*/ 1077747 h 1571625"/>
                  <a:gd name="connsiteX61" fmla="*/ 636622 w 1438275"/>
                  <a:gd name="connsiteY61" fmla="*/ 1298727 h 1571625"/>
                  <a:gd name="connsiteX62" fmla="*/ 814739 w 1438275"/>
                  <a:gd name="connsiteY62" fmla="*/ 756755 h 1571625"/>
                  <a:gd name="connsiteX63" fmla="*/ 909037 w 1438275"/>
                  <a:gd name="connsiteY63" fmla="*/ 911060 h 1571625"/>
                  <a:gd name="connsiteX64" fmla="*/ 814739 w 1438275"/>
                  <a:gd name="connsiteY64" fmla="*/ 756755 h 1571625"/>
                  <a:gd name="connsiteX65" fmla="*/ 971902 w 1438275"/>
                  <a:gd name="connsiteY65" fmla="*/ 310032 h 1571625"/>
                  <a:gd name="connsiteX66" fmla="*/ 971902 w 1438275"/>
                  <a:gd name="connsiteY66" fmla="*/ 310032 h 1571625"/>
                  <a:gd name="connsiteX67" fmla="*/ 971902 w 1438275"/>
                  <a:gd name="connsiteY67" fmla="*/ 310032 h 1571625"/>
                  <a:gd name="connsiteX68" fmla="*/ 873794 w 1438275"/>
                  <a:gd name="connsiteY68" fmla="*/ 285267 h 1571625"/>
                  <a:gd name="connsiteX69" fmla="*/ 978569 w 1438275"/>
                  <a:gd name="connsiteY69" fmla="*/ 297650 h 1571625"/>
                  <a:gd name="connsiteX70" fmla="*/ 989047 w 1438275"/>
                  <a:gd name="connsiteY70" fmla="*/ 300507 h 1571625"/>
                  <a:gd name="connsiteX71" fmla="*/ 1313849 w 1438275"/>
                  <a:gd name="connsiteY71" fmla="*/ 376707 h 1571625"/>
                  <a:gd name="connsiteX72" fmla="*/ 971902 w 1438275"/>
                  <a:gd name="connsiteY72" fmla="*/ 310032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438275" h="1571625">
                    <a:moveTo>
                      <a:pt x="1409099" y="372897"/>
                    </a:moveTo>
                    <a:cubicBezTo>
                      <a:pt x="1276702" y="253835"/>
                      <a:pt x="1126207" y="200495"/>
                      <a:pt x="949042" y="243357"/>
                    </a:cubicBezTo>
                    <a:cubicBezTo>
                      <a:pt x="916657" y="250977"/>
                      <a:pt x="885224" y="261455"/>
                      <a:pt x="852839" y="270027"/>
                    </a:cubicBezTo>
                    <a:cubicBezTo>
                      <a:pt x="805214" y="283362"/>
                      <a:pt x="794737" y="275742"/>
                      <a:pt x="797594" y="227165"/>
                    </a:cubicBezTo>
                    <a:cubicBezTo>
                      <a:pt x="801404" y="162395"/>
                      <a:pt x="804262" y="97625"/>
                      <a:pt x="817597" y="33807"/>
                    </a:cubicBezTo>
                    <a:cubicBezTo>
                      <a:pt x="821407" y="16662"/>
                      <a:pt x="819502" y="5232"/>
                      <a:pt x="801404" y="2375"/>
                    </a:cubicBezTo>
                    <a:cubicBezTo>
                      <a:pt x="776639" y="-1435"/>
                      <a:pt x="759494" y="-6198"/>
                      <a:pt x="764257" y="36665"/>
                    </a:cubicBezTo>
                    <a:cubicBezTo>
                      <a:pt x="778544" y="162395"/>
                      <a:pt x="772829" y="185255"/>
                      <a:pt x="648052" y="163347"/>
                    </a:cubicBezTo>
                    <a:cubicBezTo>
                      <a:pt x="409927" y="122390"/>
                      <a:pt x="197519" y="180492"/>
                      <a:pt x="21307" y="350037"/>
                    </a:cubicBezTo>
                    <a:cubicBezTo>
                      <a:pt x="12734" y="358610"/>
                      <a:pt x="-2506" y="366230"/>
                      <a:pt x="352" y="379565"/>
                    </a:cubicBezTo>
                    <a:cubicBezTo>
                      <a:pt x="4162" y="396710"/>
                      <a:pt x="22259" y="393852"/>
                      <a:pt x="35594" y="395757"/>
                    </a:cubicBezTo>
                    <a:cubicBezTo>
                      <a:pt x="78457" y="401472"/>
                      <a:pt x="120367" y="409092"/>
                      <a:pt x="163229" y="410997"/>
                    </a:cubicBezTo>
                    <a:cubicBezTo>
                      <a:pt x="328012" y="419570"/>
                      <a:pt x="483269" y="394805"/>
                      <a:pt x="615667" y="286220"/>
                    </a:cubicBezTo>
                    <a:cubicBezTo>
                      <a:pt x="647099" y="260502"/>
                      <a:pt x="675674" y="229070"/>
                      <a:pt x="705202" y="200495"/>
                    </a:cubicBezTo>
                    <a:cubicBezTo>
                      <a:pt x="716632" y="189065"/>
                      <a:pt x="729014" y="183350"/>
                      <a:pt x="744254" y="189065"/>
                    </a:cubicBezTo>
                    <a:cubicBezTo>
                      <a:pt x="759494" y="194780"/>
                      <a:pt x="754732" y="210972"/>
                      <a:pt x="754732" y="222402"/>
                    </a:cubicBezTo>
                    <a:cubicBezTo>
                      <a:pt x="751874" y="282410"/>
                      <a:pt x="746159" y="342417"/>
                      <a:pt x="746159" y="403377"/>
                    </a:cubicBezTo>
                    <a:cubicBezTo>
                      <a:pt x="746159" y="445287"/>
                      <a:pt x="729014" y="474815"/>
                      <a:pt x="699487" y="503390"/>
                    </a:cubicBezTo>
                    <a:cubicBezTo>
                      <a:pt x="682342" y="520535"/>
                      <a:pt x="669007" y="528155"/>
                      <a:pt x="649004" y="506247"/>
                    </a:cubicBezTo>
                    <a:cubicBezTo>
                      <a:pt x="624239" y="478625"/>
                      <a:pt x="589949" y="468147"/>
                      <a:pt x="553754" y="471005"/>
                    </a:cubicBezTo>
                    <a:cubicBezTo>
                      <a:pt x="415642" y="482435"/>
                      <a:pt x="308009" y="549110"/>
                      <a:pt x="229904" y="662457"/>
                    </a:cubicBezTo>
                    <a:cubicBezTo>
                      <a:pt x="223237" y="672935"/>
                      <a:pt x="217522" y="685317"/>
                      <a:pt x="215617" y="697700"/>
                    </a:cubicBezTo>
                    <a:cubicBezTo>
                      <a:pt x="187994" y="852957"/>
                      <a:pt x="230857" y="916775"/>
                      <a:pt x="378494" y="911060"/>
                    </a:cubicBezTo>
                    <a:cubicBezTo>
                      <a:pt x="521369" y="905345"/>
                      <a:pt x="667102" y="758660"/>
                      <a:pt x="676627" y="611022"/>
                    </a:cubicBezTo>
                    <a:cubicBezTo>
                      <a:pt x="677579" y="594830"/>
                      <a:pt x="675674" y="578637"/>
                      <a:pt x="679484" y="563397"/>
                    </a:cubicBezTo>
                    <a:cubicBezTo>
                      <a:pt x="686152" y="536727"/>
                      <a:pt x="708059" y="513867"/>
                      <a:pt x="730919" y="514820"/>
                    </a:cubicBezTo>
                    <a:cubicBezTo>
                      <a:pt x="750922" y="515772"/>
                      <a:pt x="741397" y="547205"/>
                      <a:pt x="742349" y="564350"/>
                    </a:cubicBezTo>
                    <a:cubicBezTo>
                      <a:pt x="743302" y="707225"/>
                      <a:pt x="744254" y="850100"/>
                      <a:pt x="766162" y="992022"/>
                    </a:cubicBezTo>
                    <a:cubicBezTo>
                      <a:pt x="769972" y="1017740"/>
                      <a:pt x="761399" y="1029170"/>
                      <a:pt x="739492" y="1039647"/>
                    </a:cubicBezTo>
                    <a:cubicBezTo>
                      <a:pt x="686152" y="1065365"/>
                      <a:pt x="652814" y="1108227"/>
                      <a:pt x="633764" y="1162520"/>
                    </a:cubicBezTo>
                    <a:cubicBezTo>
                      <a:pt x="605189" y="1247292"/>
                      <a:pt x="600427" y="1333970"/>
                      <a:pt x="627097" y="1419695"/>
                    </a:cubicBezTo>
                    <a:cubicBezTo>
                      <a:pt x="651862" y="1503515"/>
                      <a:pt x="732824" y="1578762"/>
                      <a:pt x="794737" y="1576857"/>
                    </a:cubicBezTo>
                    <a:cubicBezTo>
                      <a:pt x="860459" y="1574952"/>
                      <a:pt x="942374" y="1493037"/>
                      <a:pt x="961424" y="1406360"/>
                    </a:cubicBezTo>
                    <a:cubicBezTo>
                      <a:pt x="982379" y="1312062"/>
                      <a:pt x="970949" y="1219670"/>
                      <a:pt x="932849" y="1131087"/>
                    </a:cubicBezTo>
                    <a:cubicBezTo>
                      <a:pt x="913799" y="1086320"/>
                      <a:pt x="881414" y="1050125"/>
                      <a:pt x="833789" y="1033932"/>
                    </a:cubicBezTo>
                    <a:cubicBezTo>
                      <a:pt x="805214" y="1024407"/>
                      <a:pt x="794737" y="1005357"/>
                      <a:pt x="787117" y="979640"/>
                    </a:cubicBezTo>
                    <a:cubicBezTo>
                      <a:pt x="761399" y="886295"/>
                      <a:pt x="774734" y="791045"/>
                      <a:pt x="783307" y="695795"/>
                    </a:cubicBezTo>
                    <a:cubicBezTo>
                      <a:pt x="785212" y="697700"/>
                      <a:pt x="788069" y="700557"/>
                      <a:pt x="789022" y="702462"/>
                    </a:cubicBezTo>
                    <a:cubicBezTo>
                      <a:pt x="789974" y="710082"/>
                      <a:pt x="790927" y="718655"/>
                      <a:pt x="790927" y="726275"/>
                    </a:cubicBezTo>
                    <a:cubicBezTo>
                      <a:pt x="787117" y="813905"/>
                      <a:pt x="829027" y="877722"/>
                      <a:pt x="895702" y="929157"/>
                    </a:cubicBezTo>
                    <a:cubicBezTo>
                      <a:pt x="955709" y="974877"/>
                      <a:pt x="1024289" y="1005357"/>
                      <a:pt x="1098584" y="1019645"/>
                    </a:cubicBezTo>
                    <a:cubicBezTo>
                      <a:pt x="1183357" y="1035837"/>
                      <a:pt x="1266224" y="1005357"/>
                      <a:pt x="1300514" y="946302"/>
                    </a:cubicBezTo>
                    <a:cubicBezTo>
                      <a:pt x="1332899" y="891057"/>
                      <a:pt x="1314802" y="804380"/>
                      <a:pt x="1253842" y="741515"/>
                    </a:cubicBezTo>
                    <a:cubicBezTo>
                      <a:pt x="1189072" y="672935"/>
                      <a:pt x="1108109" y="628167"/>
                      <a:pt x="1015717" y="609117"/>
                    </a:cubicBezTo>
                    <a:cubicBezTo>
                      <a:pt x="951899" y="595782"/>
                      <a:pt x="889034" y="604355"/>
                      <a:pt x="835694" y="649122"/>
                    </a:cubicBezTo>
                    <a:cubicBezTo>
                      <a:pt x="823312" y="658647"/>
                      <a:pt x="814739" y="682460"/>
                      <a:pt x="792832" y="669125"/>
                    </a:cubicBezTo>
                    <a:cubicBezTo>
                      <a:pt x="774734" y="657695"/>
                      <a:pt x="771877" y="638645"/>
                      <a:pt x="772829" y="618642"/>
                    </a:cubicBezTo>
                    <a:cubicBezTo>
                      <a:pt x="776639" y="523392"/>
                      <a:pt x="779497" y="428142"/>
                      <a:pt x="784259" y="332892"/>
                    </a:cubicBezTo>
                    <a:cubicBezTo>
                      <a:pt x="786164" y="289077"/>
                      <a:pt x="805214" y="281457"/>
                      <a:pt x="843314" y="307175"/>
                    </a:cubicBezTo>
                    <a:cubicBezTo>
                      <a:pt x="858554" y="317652"/>
                      <a:pt x="873794" y="330035"/>
                      <a:pt x="889034" y="340512"/>
                    </a:cubicBezTo>
                    <a:cubicBezTo>
                      <a:pt x="1043339" y="451002"/>
                      <a:pt x="1213837" y="475767"/>
                      <a:pt x="1396717" y="431952"/>
                    </a:cubicBezTo>
                    <a:cubicBezTo>
                      <a:pt x="1411957" y="428142"/>
                      <a:pt x="1432912" y="428142"/>
                      <a:pt x="1437674" y="412902"/>
                    </a:cubicBezTo>
                    <a:cubicBezTo>
                      <a:pt x="1442437" y="393852"/>
                      <a:pt x="1421482" y="384327"/>
                      <a:pt x="1409099" y="372897"/>
                    </a:cubicBezTo>
                    <a:close/>
                    <a:moveTo>
                      <a:pt x="85124" y="362420"/>
                    </a:moveTo>
                    <a:cubicBezTo>
                      <a:pt x="277529" y="311937"/>
                      <a:pt x="468029" y="253835"/>
                      <a:pt x="657577" y="196685"/>
                    </a:cubicBezTo>
                    <a:cubicBezTo>
                      <a:pt x="548992" y="254787"/>
                      <a:pt x="207044" y="353847"/>
                      <a:pt x="85124" y="362420"/>
                    </a:cubicBezTo>
                    <a:close/>
                    <a:moveTo>
                      <a:pt x="385162" y="549110"/>
                    </a:moveTo>
                    <a:cubicBezTo>
                      <a:pt x="428977" y="511010"/>
                      <a:pt x="476602" y="487197"/>
                      <a:pt x="536609" y="498627"/>
                    </a:cubicBezTo>
                    <a:cubicBezTo>
                      <a:pt x="484222" y="510057"/>
                      <a:pt x="434692" y="529107"/>
                      <a:pt x="385162" y="549110"/>
                    </a:cubicBezTo>
                    <a:close/>
                    <a:moveTo>
                      <a:pt x="636622" y="1298727"/>
                    </a:moveTo>
                    <a:cubicBezTo>
                      <a:pt x="615667" y="1210145"/>
                      <a:pt x="652814" y="1120610"/>
                      <a:pt x="724252" y="1077747"/>
                    </a:cubicBezTo>
                    <a:cubicBezTo>
                      <a:pt x="674722" y="1139660"/>
                      <a:pt x="642337" y="1208240"/>
                      <a:pt x="636622" y="1298727"/>
                    </a:cubicBezTo>
                    <a:close/>
                    <a:moveTo>
                      <a:pt x="814739" y="756755"/>
                    </a:moveTo>
                    <a:cubicBezTo>
                      <a:pt x="834742" y="814857"/>
                      <a:pt x="861412" y="870102"/>
                      <a:pt x="909037" y="911060"/>
                    </a:cubicBezTo>
                    <a:cubicBezTo>
                      <a:pt x="845219" y="878675"/>
                      <a:pt x="809024" y="830097"/>
                      <a:pt x="814739" y="756755"/>
                    </a:cubicBezTo>
                    <a:close/>
                    <a:moveTo>
                      <a:pt x="971902" y="310032"/>
                    </a:move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43327" y="304317"/>
                      <a:pt x="912847" y="303365"/>
                      <a:pt x="873794" y="285267"/>
                    </a:cubicBezTo>
                    <a:cubicBezTo>
                      <a:pt x="915704" y="289077"/>
                      <a:pt x="948089" y="290030"/>
                      <a:pt x="978569" y="297650"/>
                    </a:cubicBezTo>
                    <a:cubicBezTo>
                      <a:pt x="981427" y="297650"/>
                      <a:pt x="985237" y="299555"/>
                      <a:pt x="989047" y="300507"/>
                    </a:cubicBezTo>
                    <a:cubicBezTo>
                      <a:pt x="1100489" y="312890"/>
                      <a:pt x="1209074" y="335750"/>
                      <a:pt x="1313849" y="376707"/>
                    </a:cubicBezTo>
                    <a:cubicBezTo>
                      <a:pt x="1199549" y="354800"/>
                      <a:pt x="1086202" y="331940"/>
                      <a:pt x="971902" y="3100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F8AD62A-C5B8-47ED-A931-841D1F312A04}"/>
                  </a:ext>
                </a:extLst>
              </p:cNvPr>
              <p:cNvSpPr/>
              <p:nvPr/>
            </p:nvSpPr>
            <p:spPr>
              <a:xfrm rot="11905801" flipH="1">
                <a:off x="625375" y="208347"/>
                <a:ext cx="684278" cy="747721"/>
              </a:xfrm>
              <a:custGeom>
                <a:avLst/>
                <a:gdLst>
                  <a:gd name="connsiteX0" fmla="*/ 1409099 w 1438275"/>
                  <a:gd name="connsiteY0" fmla="*/ 372897 h 1571625"/>
                  <a:gd name="connsiteX1" fmla="*/ 949042 w 1438275"/>
                  <a:gd name="connsiteY1" fmla="*/ 243357 h 1571625"/>
                  <a:gd name="connsiteX2" fmla="*/ 852839 w 1438275"/>
                  <a:gd name="connsiteY2" fmla="*/ 270027 h 1571625"/>
                  <a:gd name="connsiteX3" fmla="*/ 797594 w 1438275"/>
                  <a:gd name="connsiteY3" fmla="*/ 227165 h 1571625"/>
                  <a:gd name="connsiteX4" fmla="*/ 817597 w 1438275"/>
                  <a:gd name="connsiteY4" fmla="*/ 33807 h 1571625"/>
                  <a:gd name="connsiteX5" fmla="*/ 801404 w 1438275"/>
                  <a:gd name="connsiteY5" fmla="*/ 2375 h 1571625"/>
                  <a:gd name="connsiteX6" fmla="*/ 764257 w 1438275"/>
                  <a:gd name="connsiteY6" fmla="*/ 36665 h 1571625"/>
                  <a:gd name="connsiteX7" fmla="*/ 648052 w 1438275"/>
                  <a:gd name="connsiteY7" fmla="*/ 163347 h 1571625"/>
                  <a:gd name="connsiteX8" fmla="*/ 21307 w 1438275"/>
                  <a:gd name="connsiteY8" fmla="*/ 350037 h 1571625"/>
                  <a:gd name="connsiteX9" fmla="*/ 352 w 1438275"/>
                  <a:gd name="connsiteY9" fmla="*/ 379565 h 1571625"/>
                  <a:gd name="connsiteX10" fmla="*/ 35594 w 1438275"/>
                  <a:gd name="connsiteY10" fmla="*/ 395757 h 1571625"/>
                  <a:gd name="connsiteX11" fmla="*/ 163229 w 1438275"/>
                  <a:gd name="connsiteY11" fmla="*/ 410997 h 1571625"/>
                  <a:gd name="connsiteX12" fmla="*/ 615667 w 1438275"/>
                  <a:gd name="connsiteY12" fmla="*/ 286220 h 1571625"/>
                  <a:gd name="connsiteX13" fmla="*/ 705202 w 1438275"/>
                  <a:gd name="connsiteY13" fmla="*/ 200495 h 1571625"/>
                  <a:gd name="connsiteX14" fmla="*/ 744254 w 1438275"/>
                  <a:gd name="connsiteY14" fmla="*/ 189065 h 1571625"/>
                  <a:gd name="connsiteX15" fmla="*/ 754732 w 1438275"/>
                  <a:gd name="connsiteY15" fmla="*/ 222402 h 1571625"/>
                  <a:gd name="connsiteX16" fmla="*/ 746159 w 1438275"/>
                  <a:gd name="connsiteY16" fmla="*/ 403377 h 1571625"/>
                  <a:gd name="connsiteX17" fmla="*/ 699487 w 1438275"/>
                  <a:gd name="connsiteY17" fmla="*/ 503390 h 1571625"/>
                  <a:gd name="connsiteX18" fmla="*/ 649004 w 1438275"/>
                  <a:gd name="connsiteY18" fmla="*/ 506247 h 1571625"/>
                  <a:gd name="connsiteX19" fmla="*/ 553754 w 1438275"/>
                  <a:gd name="connsiteY19" fmla="*/ 471005 h 1571625"/>
                  <a:gd name="connsiteX20" fmla="*/ 229904 w 1438275"/>
                  <a:gd name="connsiteY20" fmla="*/ 662457 h 1571625"/>
                  <a:gd name="connsiteX21" fmla="*/ 215617 w 1438275"/>
                  <a:gd name="connsiteY21" fmla="*/ 697700 h 1571625"/>
                  <a:gd name="connsiteX22" fmla="*/ 378494 w 1438275"/>
                  <a:gd name="connsiteY22" fmla="*/ 911060 h 1571625"/>
                  <a:gd name="connsiteX23" fmla="*/ 676627 w 1438275"/>
                  <a:gd name="connsiteY23" fmla="*/ 611022 h 1571625"/>
                  <a:gd name="connsiteX24" fmla="*/ 679484 w 1438275"/>
                  <a:gd name="connsiteY24" fmla="*/ 563397 h 1571625"/>
                  <a:gd name="connsiteX25" fmla="*/ 730919 w 1438275"/>
                  <a:gd name="connsiteY25" fmla="*/ 514820 h 1571625"/>
                  <a:gd name="connsiteX26" fmla="*/ 742349 w 1438275"/>
                  <a:gd name="connsiteY26" fmla="*/ 564350 h 1571625"/>
                  <a:gd name="connsiteX27" fmla="*/ 766162 w 1438275"/>
                  <a:gd name="connsiteY27" fmla="*/ 992022 h 1571625"/>
                  <a:gd name="connsiteX28" fmla="*/ 739492 w 1438275"/>
                  <a:gd name="connsiteY28" fmla="*/ 1039647 h 1571625"/>
                  <a:gd name="connsiteX29" fmla="*/ 633764 w 1438275"/>
                  <a:gd name="connsiteY29" fmla="*/ 1162520 h 1571625"/>
                  <a:gd name="connsiteX30" fmla="*/ 627097 w 1438275"/>
                  <a:gd name="connsiteY30" fmla="*/ 1419695 h 1571625"/>
                  <a:gd name="connsiteX31" fmla="*/ 794737 w 1438275"/>
                  <a:gd name="connsiteY31" fmla="*/ 1576857 h 1571625"/>
                  <a:gd name="connsiteX32" fmla="*/ 961424 w 1438275"/>
                  <a:gd name="connsiteY32" fmla="*/ 1406360 h 1571625"/>
                  <a:gd name="connsiteX33" fmla="*/ 932849 w 1438275"/>
                  <a:gd name="connsiteY33" fmla="*/ 1131087 h 1571625"/>
                  <a:gd name="connsiteX34" fmla="*/ 833789 w 1438275"/>
                  <a:gd name="connsiteY34" fmla="*/ 1033932 h 1571625"/>
                  <a:gd name="connsiteX35" fmla="*/ 787117 w 1438275"/>
                  <a:gd name="connsiteY35" fmla="*/ 979640 h 1571625"/>
                  <a:gd name="connsiteX36" fmla="*/ 783307 w 1438275"/>
                  <a:gd name="connsiteY36" fmla="*/ 695795 h 1571625"/>
                  <a:gd name="connsiteX37" fmla="*/ 789022 w 1438275"/>
                  <a:gd name="connsiteY37" fmla="*/ 702462 h 1571625"/>
                  <a:gd name="connsiteX38" fmla="*/ 790927 w 1438275"/>
                  <a:gd name="connsiteY38" fmla="*/ 726275 h 1571625"/>
                  <a:gd name="connsiteX39" fmla="*/ 895702 w 1438275"/>
                  <a:gd name="connsiteY39" fmla="*/ 929157 h 1571625"/>
                  <a:gd name="connsiteX40" fmla="*/ 1098584 w 1438275"/>
                  <a:gd name="connsiteY40" fmla="*/ 1019645 h 1571625"/>
                  <a:gd name="connsiteX41" fmla="*/ 1300514 w 1438275"/>
                  <a:gd name="connsiteY41" fmla="*/ 946302 h 1571625"/>
                  <a:gd name="connsiteX42" fmla="*/ 1253842 w 1438275"/>
                  <a:gd name="connsiteY42" fmla="*/ 741515 h 1571625"/>
                  <a:gd name="connsiteX43" fmla="*/ 1015717 w 1438275"/>
                  <a:gd name="connsiteY43" fmla="*/ 609117 h 1571625"/>
                  <a:gd name="connsiteX44" fmla="*/ 835694 w 1438275"/>
                  <a:gd name="connsiteY44" fmla="*/ 649122 h 1571625"/>
                  <a:gd name="connsiteX45" fmla="*/ 792832 w 1438275"/>
                  <a:gd name="connsiteY45" fmla="*/ 669125 h 1571625"/>
                  <a:gd name="connsiteX46" fmla="*/ 772829 w 1438275"/>
                  <a:gd name="connsiteY46" fmla="*/ 618642 h 1571625"/>
                  <a:gd name="connsiteX47" fmla="*/ 784259 w 1438275"/>
                  <a:gd name="connsiteY47" fmla="*/ 332892 h 1571625"/>
                  <a:gd name="connsiteX48" fmla="*/ 843314 w 1438275"/>
                  <a:gd name="connsiteY48" fmla="*/ 307175 h 1571625"/>
                  <a:gd name="connsiteX49" fmla="*/ 889034 w 1438275"/>
                  <a:gd name="connsiteY49" fmla="*/ 340512 h 1571625"/>
                  <a:gd name="connsiteX50" fmla="*/ 1396717 w 1438275"/>
                  <a:gd name="connsiteY50" fmla="*/ 431952 h 1571625"/>
                  <a:gd name="connsiteX51" fmla="*/ 1437674 w 1438275"/>
                  <a:gd name="connsiteY51" fmla="*/ 412902 h 1571625"/>
                  <a:gd name="connsiteX52" fmla="*/ 1409099 w 1438275"/>
                  <a:gd name="connsiteY52" fmla="*/ 372897 h 1571625"/>
                  <a:gd name="connsiteX53" fmla="*/ 85124 w 1438275"/>
                  <a:gd name="connsiteY53" fmla="*/ 362420 h 1571625"/>
                  <a:gd name="connsiteX54" fmla="*/ 657577 w 1438275"/>
                  <a:gd name="connsiteY54" fmla="*/ 196685 h 1571625"/>
                  <a:gd name="connsiteX55" fmla="*/ 85124 w 1438275"/>
                  <a:gd name="connsiteY55" fmla="*/ 362420 h 1571625"/>
                  <a:gd name="connsiteX56" fmla="*/ 385162 w 1438275"/>
                  <a:gd name="connsiteY56" fmla="*/ 549110 h 1571625"/>
                  <a:gd name="connsiteX57" fmla="*/ 536609 w 1438275"/>
                  <a:gd name="connsiteY57" fmla="*/ 498627 h 1571625"/>
                  <a:gd name="connsiteX58" fmla="*/ 385162 w 1438275"/>
                  <a:gd name="connsiteY58" fmla="*/ 549110 h 1571625"/>
                  <a:gd name="connsiteX59" fmla="*/ 636622 w 1438275"/>
                  <a:gd name="connsiteY59" fmla="*/ 1298727 h 1571625"/>
                  <a:gd name="connsiteX60" fmla="*/ 724252 w 1438275"/>
                  <a:gd name="connsiteY60" fmla="*/ 1077747 h 1571625"/>
                  <a:gd name="connsiteX61" fmla="*/ 636622 w 1438275"/>
                  <a:gd name="connsiteY61" fmla="*/ 1298727 h 1571625"/>
                  <a:gd name="connsiteX62" fmla="*/ 814739 w 1438275"/>
                  <a:gd name="connsiteY62" fmla="*/ 756755 h 1571625"/>
                  <a:gd name="connsiteX63" fmla="*/ 909037 w 1438275"/>
                  <a:gd name="connsiteY63" fmla="*/ 911060 h 1571625"/>
                  <a:gd name="connsiteX64" fmla="*/ 814739 w 1438275"/>
                  <a:gd name="connsiteY64" fmla="*/ 756755 h 1571625"/>
                  <a:gd name="connsiteX65" fmla="*/ 971902 w 1438275"/>
                  <a:gd name="connsiteY65" fmla="*/ 310032 h 1571625"/>
                  <a:gd name="connsiteX66" fmla="*/ 971902 w 1438275"/>
                  <a:gd name="connsiteY66" fmla="*/ 310032 h 1571625"/>
                  <a:gd name="connsiteX67" fmla="*/ 971902 w 1438275"/>
                  <a:gd name="connsiteY67" fmla="*/ 310032 h 1571625"/>
                  <a:gd name="connsiteX68" fmla="*/ 873794 w 1438275"/>
                  <a:gd name="connsiteY68" fmla="*/ 285267 h 1571625"/>
                  <a:gd name="connsiteX69" fmla="*/ 978569 w 1438275"/>
                  <a:gd name="connsiteY69" fmla="*/ 297650 h 1571625"/>
                  <a:gd name="connsiteX70" fmla="*/ 989047 w 1438275"/>
                  <a:gd name="connsiteY70" fmla="*/ 300507 h 1571625"/>
                  <a:gd name="connsiteX71" fmla="*/ 1313849 w 1438275"/>
                  <a:gd name="connsiteY71" fmla="*/ 376707 h 1571625"/>
                  <a:gd name="connsiteX72" fmla="*/ 971902 w 1438275"/>
                  <a:gd name="connsiteY72" fmla="*/ 310032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438275" h="1571625">
                    <a:moveTo>
                      <a:pt x="1409099" y="372897"/>
                    </a:moveTo>
                    <a:cubicBezTo>
                      <a:pt x="1276702" y="253835"/>
                      <a:pt x="1126207" y="200495"/>
                      <a:pt x="949042" y="243357"/>
                    </a:cubicBezTo>
                    <a:cubicBezTo>
                      <a:pt x="916657" y="250977"/>
                      <a:pt x="885224" y="261455"/>
                      <a:pt x="852839" y="270027"/>
                    </a:cubicBezTo>
                    <a:cubicBezTo>
                      <a:pt x="805214" y="283362"/>
                      <a:pt x="794737" y="275742"/>
                      <a:pt x="797594" y="227165"/>
                    </a:cubicBezTo>
                    <a:cubicBezTo>
                      <a:pt x="801404" y="162395"/>
                      <a:pt x="804262" y="97625"/>
                      <a:pt x="817597" y="33807"/>
                    </a:cubicBezTo>
                    <a:cubicBezTo>
                      <a:pt x="821407" y="16662"/>
                      <a:pt x="819502" y="5232"/>
                      <a:pt x="801404" y="2375"/>
                    </a:cubicBezTo>
                    <a:cubicBezTo>
                      <a:pt x="776639" y="-1435"/>
                      <a:pt x="759494" y="-6198"/>
                      <a:pt x="764257" y="36665"/>
                    </a:cubicBezTo>
                    <a:cubicBezTo>
                      <a:pt x="778544" y="162395"/>
                      <a:pt x="772829" y="185255"/>
                      <a:pt x="648052" y="163347"/>
                    </a:cubicBezTo>
                    <a:cubicBezTo>
                      <a:pt x="409927" y="122390"/>
                      <a:pt x="197519" y="180492"/>
                      <a:pt x="21307" y="350037"/>
                    </a:cubicBezTo>
                    <a:cubicBezTo>
                      <a:pt x="12734" y="358610"/>
                      <a:pt x="-2506" y="366230"/>
                      <a:pt x="352" y="379565"/>
                    </a:cubicBezTo>
                    <a:cubicBezTo>
                      <a:pt x="4162" y="396710"/>
                      <a:pt x="22259" y="393852"/>
                      <a:pt x="35594" y="395757"/>
                    </a:cubicBezTo>
                    <a:cubicBezTo>
                      <a:pt x="78457" y="401472"/>
                      <a:pt x="120367" y="409092"/>
                      <a:pt x="163229" y="410997"/>
                    </a:cubicBezTo>
                    <a:cubicBezTo>
                      <a:pt x="328012" y="419570"/>
                      <a:pt x="483269" y="394805"/>
                      <a:pt x="615667" y="286220"/>
                    </a:cubicBezTo>
                    <a:cubicBezTo>
                      <a:pt x="647099" y="260502"/>
                      <a:pt x="675674" y="229070"/>
                      <a:pt x="705202" y="200495"/>
                    </a:cubicBezTo>
                    <a:cubicBezTo>
                      <a:pt x="716632" y="189065"/>
                      <a:pt x="729014" y="183350"/>
                      <a:pt x="744254" y="189065"/>
                    </a:cubicBezTo>
                    <a:cubicBezTo>
                      <a:pt x="759494" y="194780"/>
                      <a:pt x="754732" y="210972"/>
                      <a:pt x="754732" y="222402"/>
                    </a:cubicBezTo>
                    <a:cubicBezTo>
                      <a:pt x="751874" y="282410"/>
                      <a:pt x="746159" y="342417"/>
                      <a:pt x="746159" y="403377"/>
                    </a:cubicBezTo>
                    <a:cubicBezTo>
                      <a:pt x="746159" y="445287"/>
                      <a:pt x="729014" y="474815"/>
                      <a:pt x="699487" y="503390"/>
                    </a:cubicBezTo>
                    <a:cubicBezTo>
                      <a:pt x="682342" y="520535"/>
                      <a:pt x="669007" y="528155"/>
                      <a:pt x="649004" y="506247"/>
                    </a:cubicBezTo>
                    <a:cubicBezTo>
                      <a:pt x="624239" y="478625"/>
                      <a:pt x="589949" y="468147"/>
                      <a:pt x="553754" y="471005"/>
                    </a:cubicBezTo>
                    <a:cubicBezTo>
                      <a:pt x="415642" y="482435"/>
                      <a:pt x="308009" y="549110"/>
                      <a:pt x="229904" y="662457"/>
                    </a:cubicBezTo>
                    <a:cubicBezTo>
                      <a:pt x="223237" y="672935"/>
                      <a:pt x="217522" y="685317"/>
                      <a:pt x="215617" y="697700"/>
                    </a:cubicBezTo>
                    <a:cubicBezTo>
                      <a:pt x="187994" y="852957"/>
                      <a:pt x="230857" y="916775"/>
                      <a:pt x="378494" y="911060"/>
                    </a:cubicBezTo>
                    <a:cubicBezTo>
                      <a:pt x="521369" y="905345"/>
                      <a:pt x="667102" y="758660"/>
                      <a:pt x="676627" y="611022"/>
                    </a:cubicBezTo>
                    <a:cubicBezTo>
                      <a:pt x="677579" y="594830"/>
                      <a:pt x="675674" y="578637"/>
                      <a:pt x="679484" y="563397"/>
                    </a:cubicBezTo>
                    <a:cubicBezTo>
                      <a:pt x="686152" y="536727"/>
                      <a:pt x="708059" y="513867"/>
                      <a:pt x="730919" y="514820"/>
                    </a:cubicBezTo>
                    <a:cubicBezTo>
                      <a:pt x="750922" y="515772"/>
                      <a:pt x="741397" y="547205"/>
                      <a:pt x="742349" y="564350"/>
                    </a:cubicBezTo>
                    <a:cubicBezTo>
                      <a:pt x="743302" y="707225"/>
                      <a:pt x="744254" y="850100"/>
                      <a:pt x="766162" y="992022"/>
                    </a:cubicBezTo>
                    <a:cubicBezTo>
                      <a:pt x="769972" y="1017740"/>
                      <a:pt x="761399" y="1029170"/>
                      <a:pt x="739492" y="1039647"/>
                    </a:cubicBezTo>
                    <a:cubicBezTo>
                      <a:pt x="686152" y="1065365"/>
                      <a:pt x="652814" y="1108227"/>
                      <a:pt x="633764" y="1162520"/>
                    </a:cubicBezTo>
                    <a:cubicBezTo>
                      <a:pt x="605189" y="1247292"/>
                      <a:pt x="600427" y="1333970"/>
                      <a:pt x="627097" y="1419695"/>
                    </a:cubicBezTo>
                    <a:cubicBezTo>
                      <a:pt x="651862" y="1503515"/>
                      <a:pt x="732824" y="1578762"/>
                      <a:pt x="794737" y="1576857"/>
                    </a:cubicBezTo>
                    <a:cubicBezTo>
                      <a:pt x="860459" y="1574952"/>
                      <a:pt x="942374" y="1493037"/>
                      <a:pt x="961424" y="1406360"/>
                    </a:cubicBezTo>
                    <a:cubicBezTo>
                      <a:pt x="982379" y="1312062"/>
                      <a:pt x="970949" y="1219670"/>
                      <a:pt x="932849" y="1131087"/>
                    </a:cubicBezTo>
                    <a:cubicBezTo>
                      <a:pt x="913799" y="1086320"/>
                      <a:pt x="881414" y="1050125"/>
                      <a:pt x="833789" y="1033932"/>
                    </a:cubicBezTo>
                    <a:cubicBezTo>
                      <a:pt x="805214" y="1024407"/>
                      <a:pt x="794737" y="1005357"/>
                      <a:pt x="787117" y="979640"/>
                    </a:cubicBezTo>
                    <a:cubicBezTo>
                      <a:pt x="761399" y="886295"/>
                      <a:pt x="774734" y="791045"/>
                      <a:pt x="783307" y="695795"/>
                    </a:cubicBezTo>
                    <a:cubicBezTo>
                      <a:pt x="785212" y="697700"/>
                      <a:pt x="788069" y="700557"/>
                      <a:pt x="789022" y="702462"/>
                    </a:cubicBezTo>
                    <a:cubicBezTo>
                      <a:pt x="789974" y="710082"/>
                      <a:pt x="790927" y="718655"/>
                      <a:pt x="790927" y="726275"/>
                    </a:cubicBezTo>
                    <a:cubicBezTo>
                      <a:pt x="787117" y="813905"/>
                      <a:pt x="829027" y="877722"/>
                      <a:pt x="895702" y="929157"/>
                    </a:cubicBezTo>
                    <a:cubicBezTo>
                      <a:pt x="955709" y="974877"/>
                      <a:pt x="1024289" y="1005357"/>
                      <a:pt x="1098584" y="1019645"/>
                    </a:cubicBezTo>
                    <a:cubicBezTo>
                      <a:pt x="1183357" y="1035837"/>
                      <a:pt x="1266224" y="1005357"/>
                      <a:pt x="1300514" y="946302"/>
                    </a:cubicBezTo>
                    <a:cubicBezTo>
                      <a:pt x="1332899" y="891057"/>
                      <a:pt x="1314802" y="804380"/>
                      <a:pt x="1253842" y="741515"/>
                    </a:cubicBezTo>
                    <a:cubicBezTo>
                      <a:pt x="1189072" y="672935"/>
                      <a:pt x="1108109" y="628167"/>
                      <a:pt x="1015717" y="609117"/>
                    </a:cubicBezTo>
                    <a:cubicBezTo>
                      <a:pt x="951899" y="595782"/>
                      <a:pt x="889034" y="604355"/>
                      <a:pt x="835694" y="649122"/>
                    </a:cubicBezTo>
                    <a:cubicBezTo>
                      <a:pt x="823312" y="658647"/>
                      <a:pt x="814739" y="682460"/>
                      <a:pt x="792832" y="669125"/>
                    </a:cubicBezTo>
                    <a:cubicBezTo>
                      <a:pt x="774734" y="657695"/>
                      <a:pt x="771877" y="638645"/>
                      <a:pt x="772829" y="618642"/>
                    </a:cubicBezTo>
                    <a:cubicBezTo>
                      <a:pt x="776639" y="523392"/>
                      <a:pt x="779497" y="428142"/>
                      <a:pt x="784259" y="332892"/>
                    </a:cubicBezTo>
                    <a:cubicBezTo>
                      <a:pt x="786164" y="289077"/>
                      <a:pt x="805214" y="281457"/>
                      <a:pt x="843314" y="307175"/>
                    </a:cubicBezTo>
                    <a:cubicBezTo>
                      <a:pt x="858554" y="317652"/>
                      <a:pt x="873794" y="330035"/>
                      <a:pt x="889034" y="340512"/>
                    </a:cubicBezTo>
                    <a:cubicBezTo>
                      <a:pt x="1043339" y="451002"/>
                      <a:pt x="1213837" y="475767"/>
                      <a:pt x="1396717" y="431952"/>
                    </a:cubicBezTo>
                    <a:cubicBezTo>
                      <a:pt x="1411957" y="428142"/>
                      <a:pt x="1432912" y="428142"/>
                      <a:pt x="1437674" y="412902"/>
                    </a:cubicBezTo>
                    <a:cubicBezTo>
                      <a:pt x="1442437" y="393852"/>
                      <a:pt x="1421482" y="384327"/>
                      <a:pt x="1409099" y="372897"/>
                    </a:cubicBezTo>
                    <a:close/>
                    <a:moveTo>
                      <a:pt x="85124" y="362420"/>
                    </a:moveTo>
                    <a:cubicBezTo>
                      <a:pt x="277529" y="311937"/>
                      <a:pt x="468029" y="253835"/>
                      <a:pt x="657577" y="196685"/>
                    </a:cubicBezTo>
                    <a:cubicBezTo>
                      <a:pt x="548992" y="254787"/>
                      <a:pt x="207044" y="353847"/>
                      <a:pt x="85124" y="362420"/>
                    </a:cubicBezTo>
                    <a:close/>
                    <a:moveTo>
                      <a:pt x="385162" y="549110"/>
                    </a:moveTo>
                    <a:cubicBezTo>
                      <a:pt x="428977" y="511010"/>
                      <a:pt x="476602" y="487197"/>
                      <a:pt x="536609" y="498627"/>
                    </a:cubicBezTo>
                    <a:cubicBezTo>
                      <a:pt x="484222" y="510057"/>
                      <a:pt x="434692" y="529107"/>
                      <a:pt x="385162" y="549110"/>
                    </a:cubicBezTo>
                    <a:close/>
                    <a:moveTo>
                      <a:pt x="636622" y="1298727"/>
                    </a:moveTo>
                    <a:cubicBezTo>
                      <a:pt x="615667" y="1210145"/>
                      <a:pt x="652814" y="1120610"/>
                      <a:pt x="724252" y="1077747"/>
                    </a:cubicBezTo>
                    <a:cubicBezTo>
                      <a:pt x="674722" y="1139660"/>
                      <a:pt x="642337" y="1208240"/>
                      <a:pt x="636622" y="1298727"/>
                    </a:cubicBezTo>
                    <a:close/>
                    <a:moveTo>
                      <a:pt x="814739" y="756755"/>
                    </a:moveTo>
                    <a:cubicBezTo>
                      <a:pt x="834742" y="814857"/>
                      <a:pt x="861412" y="870102"/>
                      <a:pt x="909037" y="911060"/>
                    </a:cubicBezTo>
                    <a:cubicBezTo>
                      <a:pt x="845219" y="878675"/>
                      <a:pt x="809024" y="830097"/>
                      <a:pt x="814739" y="756755"/>
                    </a:cubicBezTo>
                    <a:close/>
                    <a:moveTo>
                      <a:pt x="971902" y="310032"/>
                    </a:move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43327" y="304317"/>
                      <a:pt x="912847" y="303365"/>
                      <a:pt x="873794" y="285267"/>
                    </a:cubicBezTo>
                    <a:cubicBezTo>
                      <a:pt x="915704" y="289077"/>
                      <a:pt x="948089" y="290030"/>
                      <a:pt x="978569" y="297650"/>
                    </a:cubicBezTo>
                    <a:cubicBezTo>
                      <a:pt x="981427" y="297650"/>
                      <a:pt x="985237" y="299555"/>
                      <a:pt x="989047" y="300507"/>
                    </a:cubicBezTo>
                    <a:cubicBezTo>
                      <a:pt x="1100489" y="312890"/>
                      <a:pt x="1209074" y="335750"/>
                      <a:pt x="1313849" y="376707"/>
                    </a:cubicBezTo>
                    <a:cubicBezTo>
                      <a:pt x="1199549" y="354800"/>
                      <a:pt x="1086202" y="331940"/>
                      <a:pt x="971902" y="3100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4D29319-5972-4443-BD34-C4F8CE933C6E}"/>
                  </a:ext>
                </a:extLst>
              </p:cNvPr>
              <p:cNvSpPr/>
              <p:nvPr/>
            </p:nvSpPr>
            <p:spPr>
              <a:xfrm rot="8435707" flipH="1">
                <a:off x="32860" y="382818"/>
                <a:ext cx="684278" cy="747721"/>
              </a:xfrm>
              <a:custGeom>
                <a:avLst/>
                <a:gdLst>
                  <a:gd name="connsiteX0" fmla="*/ 1409099 w 1438275"/>
                  <a:gd name="connsiteY0" fmla="*/ 372897 h 1571625"/>
                  <a:gd name="connsiteX1" fmla="*/ 949042 w 1438275"/>
                  <a:gd name="connsiteY1" fmla="*/ 243357 h 1571625"/>
                  <a:gd name="connsiteX2" fmla="*/ 852839 w 1438275"/>
                  <a:gd name="connsiteY2" fmla="*/ 270027 h 1571625"/>
                  <a:gd name="connsiteX3" fmla="*/ 797594 w 1438275"/>
                  <a:gd name="connsiteY3" fmla="*/ 227165 h 1571625"/>
                  <a:gd name="connsiteX4" fmla="*/ 817597 w 1438275"/>
                  <a:gd name="connsiteY4" fmla="*/ 33807 h 1571625"/>
                  <a:gd name="connsiteX5" fmla="*/ 801404 w 1438275"/>
                  <a:gd name="connsiteY5" fmla="*/ 2375 h 1571625"/>
                  <a:gd name="connsiteX6" fmla="*/ 764257 w 1438275"/>
                  <a:gd name="connsiteY6" fmla="*/ 36665 h 1571625"/>
                  <a:gd name="connsiteX7" fmla="*/ 648052 w 1438275"/>
                  <a:gd name="connsiteY7" fmla="*/ 163347 h 1571625"/>
                  <a:gd name="connsiteX8" fmla="*/ 21307 w 1438275"/>
                  <a:gd name="connsiteY8" fmla="*/ 350037 h 1571625"/>
                  <a:gd name="connsiteX9" fmla="*/ 352 w 1438275"/>
                  <a:gd name="connsiteY9" fmla="*/ 379565 h 1571625"/>
                  <a:gd name="connsiteX10" fmla="*/ 35594 w 1438275"/>
                  <a:gd name="connsiteY10" fmla="*/ 395757 h 1571625"/>
                  <a:gd name="connsiteX11" fmla="*/ 163229 w 1438275"/>
                  <a:gd name="connsiteY11" fmla="*/ 410997 h 1571625"/>
                  <a:gd name="connsiteX12" fmla="*/ 615667 w 1438275"/>
                  <a:gd name="connsiteY12" fmla="*/ 286220 h 1571625"/>
                  <a:gd name="connsiteX13" fmla="*/ 705202 w 1438275"/>
                  <a:gd name="connsiteY13" fmla="*/ 200495 h 1571625"/>
                  <a:gd name="connsiteX14" fmla="*/ 744254 w 1438275"/>
                  <a:gd name="connsiteY14" fmla="*/ 189065 h 1571625"/>
                  <a:gd name="connsiteX15" fmla="*/ 754732 w 1438275"/>
                  <a:gd name="connsiteY15" fmla="*/ 222402 h 1571625"/>
                  <a:gd name="connsiteX16" fmla="*/ 746159 w 1438275"/>
                  <a:gd name="connsiteY16" fmla="*/ 403377 h 1571625"/>
                  <a:gd name="connsiteX17" fmla="*/ 699487 w 1438275"/>
                  <a:gd name="connsiteY17" fmla="*/ 503390 h 1571625"/>
                  <a:gd name="connsiteX18" fmla="*/ 649004 w 1438275"/>
                  <a:gd name="connsiteY18" fmla="*/ 506247 h 1571625"/>
                  <a:gd name="connsiteX19" fmla="*/ 553754 w 1438275"/>
                  <a:gd name="connsiteY19" fmla="*/ 471005 h 1571625"/>
                  <a:gd name="connsiteX20" fmla="*/ 229904 w 1438275"/>
                  <a:gd name="connsiteY20" fmla="*/ 662457 h 1571625"/>
                  <a:gd name="connsiteX21" fmla="*/ 215617 w 1438275"/>
                  <a:gd name="connsiteY21" fmla="*/ 697700 h 1571625"/>
                  <a:gd name="connsiteX22" fmla="*/ 378494 w 1438275"/>
                  <a:gd name="connsiteY22" fmla="*/ 911060 h 1571625"/>
                  <a:gd name="connsiteX23" fmla="*/ 676627 w 1438275"/>
                  <a:gd name="connsiteY23" fmla="*/ 611022 h 1571625"/>
                  <a:gd name="connsiteX24" fmla="*/ 679484 w 1438275"/>
                  <a:gd name="connsiteY24" fmla="*/ 563397 h 1571625"/>
                  <a:gd name="connsiteX25" fmla="*/ 730919 w 1438275"/>
                  <a:gd name="connsiteY25" fmla="*/ 514820 h 1571625"/>
                  <a:gd name="connsiteX26" fmla="*/ 742349 w 1438275"/>
                  <a:gd name="connsiteY26" fmla="*/ 564350 h 1571625"/>
                  <a:gd name="connsiteX27" fmla="*/ 766162 w 1438275"/>
                  <a:gd name="connsiteY27" fmla="*/ 992022 h 1571625"/>
                  <a:gd name="connsiteX28" fmla="*/ 739492 w 1438275"/>
                  <a:gd name="connsiteY28" fmla="*/ 1039647 h 1571625"/>
                  <a:gd name="connsiteX29" fmla="*/ 633764 w 1438275"/>
                  <a:gd name="connsiteY29" fmla="*/ 1162520 h 1571625"/>
                  <a:gd name="connsiteX30" fmla="*/ 627097 w 1438275"/>
                  <a:gd name="connsiteY30" fmla="*/ 1419695 h 1571625"/>
                  <a:gd name="connsiteX31" fmla="*/ 794737 w 1438275"/>
                  <a:gd name="connsiteY31" fmla="*/ 1576857 h 1571625"/>
                  <a:gd name="connsiteX32" fmla="*/ 961424 w 1438275"/>
                  <a:gd name="connsiteY32" fmla="*/ 1406360 h 1571625"/>
                  <a:gd name="connsiteX33" fmla="*/ 932849 w 1438275"/>
                  <a:gd name="connsiteY33" fmla="*/ 1131087 h 1571625"/>
                  <a:gd name="connsiteX34" fmla="*/ 833789 w 1438275"/>
                  <a:gd name="connsiteY34" fmla="*/ 1033932 h 1571625"/>
                  <a:gd name="connsiteX35" fmla="*/ 787117 w 1438275"/>
                  <a:gd name="connsiteY35" fmla="*/ 979640 h 1571625"/>
                  <a:gd name="connsiteX36" fmla="*/ 783307 w 1438275"/>
                  <a:gd name="connsiteY36" fmla="*/ 695795 h 1571625"/>
                  <a:gd name="connsiteX37" fmla="*/ 789022 w 1438275"/>
                  <a:gd name="connsiteY37" fmla="*/ 702462 h 1571625"/>
                  <a:gd name="connsiteX38" fmla="*/ 790927 w 1438275"/>
                  <a:gd name="connsiteY38" fmla="*/ 726275 h 1571625"/>
                  <a:gd name="connsiteX39" fmla="*/ 895702 w 1438275"/>
                  <a:gd name="connsiteY39" fmla="*/ 929157 h 1571625"/>
                  <a:gd name="connsiteX40" fmla="*/ 1098584 w 1438275"/>
                  <a:gd name="connsiteY40" fmla="*/ 1019645 h 1571625"/>
                  <a:gd name="connsiteX41" fmla="*/ 1300514 w 1438275"/>
                  <a:gd name="connsiteY41" fmla="*/ 946302 h 1571625"/>
                  <a:gd name="connsiteX42" fmla="*/ 1253842 w 1438275"/>
                  <a:gd name="connsiteY42" fmla="*/ 741515 h 1571625"/>
                  <a:gd name="connsiteX43" fmla="*/ 1015717 w 1438275"/>
                  <a:gd name="connsiteY43" fmla="*/ 609117 h 1571625"/>
                  <a:gd name="connsiteX44" fmla="*/ 835694 w 1438275"/>
                  <a:gd name="connsiteY44" fmla="*/ 649122 h 1571625"/>
                  <a:gd name="connsiteX45" fmla="*/ 792832 w 1438275"/>
                  <a:gd name="connsiteY45" fmla="*/ 669125 h 1571625"/>
                  <a:gd name="connsiteX46" fmla="*/ 772829 w 1438275"/>
                  <a:gd name="connsiteY46" fmla="*/ 618642 h 1571625"/>
                  <a:gd name="connsiteX47" fmla="*/ 784259 w 1438275"/>
                  <a:gd name="connsiteY47" fmla="*/ 332892 h 1571625"/>
                  <a:gd name="connsiteX48" fmla="*/ 843314 w 1438275"/>
                  <a:gd name="connsiteY48" fmla="*/ 307175 h 1571625"/>
                  <a:gd name="connsiteX49" fmla="*/ 889034 w 1438275"/>
                  <a:gd name="connsiteY49" fmla="*/ 340512 h 1571625"/>
                  <a:gd name="connsiteX50" fmla="*/ 1396717 w 1438275"/>
                  <a:gd name="connsiteY50" fmla="*/ 431952 h 1571625"/>
                  <a:gd name="connsiteX51" fmla="*/ 1437674 w 1438275"/>
                  <a:gd name="connsiteY51" fmla="*/ 412902 h 1571625"/>
                  <a:gd name="connsiteX52" fmla="*/ 1409099 w 1438275"/>
                  <a:gd name="connsiteY52" fmla="*/ 372897 h 1571625"/>
                  <a:gd name="connsiteX53" fmla="*/ 85124 w 1438275"/>
                  <a:gd name="connsiteY53" fmla="*/ 362420 h 1571625"/>
                  <a:gd name="connsiteX54" fmla="*/ 657577 w 1438275"/>
                  <a:gd name="connsiteY54" fmla="*/ 196685 h 1571625"/>
                  <a:gd name="connsiteX55" fmla="*/ 85124 w 1438275"/>
                  <a:gd name="connsiteY55" fmla="*/ 362420 h 1571625"/>
                  <a:gd name="connsiteX56" fmla="*/ 385162 w 1438275"/>
                  <a:gd name="connsiteY56" fmla="*/ 549110 h 1571625"/>
                  <a:gd name="connsiteX57" fmla="*/ 536609 w 1438275"/>
                  <a:gd name="connsiteY57" fmla="*/ 498627 h 1571625"/>
                  <a:gd name="connsiteX58" fmla="*/ 385162 w 1438275"/>
                  <a:gd name="connsiteY58" fmla="*/ 549110 h 1571625"/>
                  <a:gd name="connsiteX59" fmla="*/ 636622 w 1438275"/>
                  <a:gd name="connsiteY59" fmla="*/ 1298727 h 1571625"/>
                  <a:gd name="connsiteX60" fmla="*/ 724252 w 1438275"/>
                  <a:gd name="connsiteY60" fmla="*/ 1077747 h 1571625"/>
                  <a:gd name="connsiteX61" fmla="*/ 636622 w 1438275"/>
                  <a:gd name="connsiteY61" fmla="*/ 1298727 h 1571625"/>
                  <a:gd name="connsiteX62" fmla="*/ 814739 w 1438275"/>
                  <a:gd name="connsiteY62" fmla="*/ 756755 h 1571625"/>
                  <a:gd name="connsiteX63" fmla="*/ 909037 w 1438275"/>
                  <a:gd name="connsiteY63" fmla="*/ 911060 h 1571625"/>
                  <a:gd name="connsiteX64" fmla="*/ 814739 w 1438275"/>
                  <a:gd name="connsiteY64" fmla="*/ 756755 h 1571625"/>
                  <a:gd name="connsiteX65" fmla="*/ 971902 w 1438275"/>
                  <a:gd name="connsiteY65" fmla="*/ 310032 h 1571625"/>
                  <a:gd name="connsiteX66" fmla="*/ 971902 w 1438275"/>
                  <a:gd name="connsiteY66" fmla="*/ 310032 h 1571625"/>
                  <a:gd name="connsiteX67" fmla="*/ 971902 w 1438275"/>
                  <a:gd name="connsiteY67" fmla="*/ 310032 h 1571625"/>
                  <a:gd name="connsiteX68" fmla="*/ 873794 w 1438275"/>
                  <a:gd name="connsiteY68" fmla="*/ 285267 h 1571625"/>
                  <a:gd name="connsiteX69" fmla="*/ 978569 w 1438275"/>
                  <a:gd name="connsiteY69" fmla="*/ 297650 h 1571625"/>
                  <a:gd name="connsiteX70" fmla="*/ 989047 w 1438275"/>
                  <a:gd name="connsiteY70" fmla="*/ 300507 h 1571625"/>
                  <a:gd name="connsiteX71" fmla="*/ 1313849 w 1438275"/>
                  <a:gd name="connsiteY71" fmla="*/ 376707 h 1571625"/>
                  <a:gd name="connsiteX72" fmla="*/ 971902 w 1438275"/>
                  <a:gd name="connsiteY72" fmla="*/ 310032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438275" h="1571625">
                    <a:moveTo>
                      <a:pt x="1409099" y="372897"/>
                    </a:moveTo>
                    <a:cubicBezTo>
                      <a:pt x="1276702" y="253835"/>
                      <a:pt x="1126207" y="200495"/>
                      <a:pt x="949042" y="243357"/>
                    </a:cubicBezTo>
                    <a:cubicBezTo>
                      <a:pt x="916657" y="250977"/>
                      <a:pt x="885224" y="261455"/>
                      <a:pt x="852839" y="270027"/>
                    </a:cubicBezTo>
                    <a:cubicBezTo>
                      <a:pt x="805214" y="283362"/>
                      <a:pt x="794737" y="275742"/>
                      <a:pt x="797594" y="227165"/>
                    </a:cubicBezTo>
                    <a:cubicBezTo>
                      <a:pt x="801404" y="162395"/>
                      <a:pt x="804262" y="97625"/>
                      <a:pt x="817597" y="33807"/>
                    </a:cubicBezTo>
                    <a:cubicBezTo>
                      <a:pt x="821407" y="16662"/>
                      <a:pt x="819502" y="5232"/>
                      <a:pt x="801404" y="2375"/>
                    </a:cubicBezTo>
                    <a:cubicBezTo>
                      <a:pt x="776639" y="-1435"/>
                      <a:pt x="759494" y="-6198"/>
                      <a:pt x="764257" y="36665"/>
                    </a:cubicBezTo>
                    <a:cubicBezTo>
                      <a:pt x="778544" y="162395"/>
                      <a:pt x="772829" y="185255"/>
                      <a:pt x="648052" y="163347"/>
                    </a:cubicBezTo>
                    <a:cubicBezTo>
                      <a:pt x="409927" y="122390"/>
                      <a:pt x="197519" y="180492"/>
                      <a:pt x="21307" y="350037"/>
                    </a:cubicBezTo>
                    <a:cubicBezTo>
                      <a:pt x="12734" y="358610"/>
                      <a:pt x="-2506" y="366230"/>
                      <a:pt x="352" y="379565"/>
                    </a:cubicBezTo>
                    <a:cubicBezTo>
                      <a:pt x="4162" y="396710"/>
                      <a:pt x="22259" y="393852"/>
                      <a:pt x="35594" y="395757"/>
                    </a:cubicBezTo>
                    <a:cubicBezTo>
                      <a:pt x="78457" y="401472"/>
                      <a:pt x="120367" y="409092"/>
                      <a:pt x="163229" y="410997"/>
                    </a:cubicBezTo>
                    <a:cubicBezTo>
                      <a:pt x="328012" y="419570"/>
                      <a:pt x="483269" y="394805"/>
                      <a:pt x="615667" y="286220"/>
                    </a:cubicBezTo>
                    <a:cubicBezTo>
                      <a:pt x="647099" y="260502"/>
                      <a:pt x="675674" y="229070"/>
                      <a:pt x="705202" y="200495"/>
                    </a:cubicBezTo>
                    <a:cubicBezTo>
                      <a:pt x="716632" y="189065"/>
                      <a:pt x="729014" y="183350"/>
                      <a:pt x="744254" y="189065"/>
                    </a:cubicBezTo>
                    <a:cubicBezTo>
                      <a:pt x="759494" y="194780"/>
                      <a:pt x="754732" y="210972"/>
                      <a:pt x="754732" y="222402"/>
                    </a:cubicBezTo>
                    <a:cubicBezTo>
                      <a:pt x="751874" y="282410"/>
                      <a:pt x="746159" y="342417"/>
                      <a:pt x="746159" y="403377"/>
                    </a:cubicBezTo>
                    <a:cubicBezTo>
                      <a:pt x="746159" y="445287"/>
                      <a:pt x="729014" y="474815"/>
                      <a:pt x="699487" y="503390"/>
                    </a:cubicBezTo>
                    <a:cubicBezTo>
                      <a:pt x="682342" y="520535"/>
                      <a:pt x="669007" y="528155"/>
                      <a:pt x="649004" y="506247"/>
                    </a:cubicBezTo>
                    <a:cubicBezTo>
                      <a:pt x="624239" y="478625"/>
                      <a:pt x="589949" y="468147"/>
                      <a:pt x="553754" y="471005"/>
                    </a:cubicBezTo>
                    <a:cubicBezTo>
                      <a:pt x="415642" y="482435"/>
                      <a:pt x="308009" y="549110"/>
                      <a:pt x="229904" y="662457"/>
                    </a:cubicBezTo>
                    <a:cubicBezTo>
                      <a:pt x="223237" y="672935"/>
                      <a:pt x="217522" y="685317"/>
                      <a:pt x="215617" y="697700"/>
                    </a:cubicBezTo>
                    <a:cubicBezTo>
                      <a:pt x="187994" y="852957"/>
                      <a:pt x="230857" y="916775"/>
                      <a:pt x="378494" y="911060"/>
                    </a:cubicBezTo>
                    <a:cubicBezTo>
                      <a:pt x="521369" y="905345"/>
                      <a:pt x="667102" y="758660"/>
                      <a:pt x="676627" y="611022"/>
                    </a:cubicBezTo>
                    <a:cubicBezTo>
                      <a:pt x="677579" y="594830"/>
                      <a:pt x="675674" y="578637"/>
                      <a:pt x="679484" y="563397"/>
                    </a:cubicBezTo>
                    <a:cubicBezTo>
                      <a:pt x="686152" y="536727"/>
                      <a:pt x="708059" y="513867"/>
                      <a:pt x="730919" y="514820"/>
                    </a:cubicBezTo>
                    <a:cubicBezTo>
                      <a:pt x="750922" y="515772"/>
                      <a:pt x="741397" y="547205"/>
                      <a:pt x="742349" y="564350"/>
                    </a:cubicBezTo>
                    <a:cubicBezTo>
                      <a:pt x="743302" y="707225"/>
                      <a:pt x="744254" y="850100"/>
                      <a:pt x="766162" y="992022"/>
                    </a:cubicBezTo>
                    <a:cubicBezTo>
                      <a:pt x="769972" y="1017740"/>
                      <a:pt x="761399" y="1029170"/>
                      <a:pt x="739492" y="1039647"/>
                    </a:cubicBezTo>
                    <a:cubicBezTo>
                      <a:pt x="686152" y="1065365"/>
                      <a:pt x="652814" y="1108227"/>
                      <a:pt x="633764" y="1162520"/>
                    </a:cubicBezTo>
                    <a:cubicBezTo>
                      <a:pt x="605189" y="1247292"/>
                      <a:pt x="600427" y="1333970"/>
                      <a:pt x="627097" y="1419695"/>
                    </a:cubicBezTo>
                    <a:cubicBezTo>
                      <a:pt x="651862" y="1503515"/>
                      <a:pt x="732824" y="1578762"/>
                      <a:pt x="794737" y="1576857"/>
                    </a:cubicBezTo>
                    <a:cubicBezTo>
                      <a:pt x="860459" y="1574952"/>
                      <a:pt x="942374" y="1493037"/>
                      <a:pt x="961424" y="1406360"/>
                    </a:cubicBezTo>
                    <a:cubicBezTo>
                      <a:pt x="982379" y="1312062"/>
                      <a:pt x="970949" y="1219670"/>
                      <a:pt x="932849" y="1131087"/>
                    </a:cubicBezTo>
                    <a:cubicBezTo>
                      <a:pt x="913799" y="1086320"/>
                      <a:pt x="881414" y="1050125"/>
                      <a:pt x="833789" y="1033932"/>
                    </a:cubicBezTo>
                    <a:cubicBezTo>
                      <a:pt x="805214" y="1024407"/>
                      <a:pt x="794737" y="1005357"/>
                      <a:pt x="787117" y="979640"/>
                    </a:cubicBezTo>
                    <a:cubicBezTo>
                      <a:pt x="761399" y="886295"/>
                      <a:pt x="774734" y="791045"/>
                      <a:pt x="783307" y="695795"/>
                    </a:cubicBezTo>
                    <a:cubicBezTo>
                      <a:pt x="785212" y="697700"/>
                      <a:pt x="788069" y="700557"/>
                      <a:pt x="789022" y="702462"/>
                    </a:cubicBezTo>
                    <a:cubicBezTo>
                      <a:pt x="789974" y="710082"/>
                      <a:pt x="790927" y="718655"/>
                      <a:pt x="790927" y="726275"/>
                    </a:cubicBezTo>
                    <a:cubicBezTo>
                      <a:pt x="787117" y="813905"/>
                      <a:pt x="829027" y="877722"/>
                      <a:pt x="895702" y="929157"/>
                    </a:cubicBezTo>
                    <a:cubicBezTo>
                      <a:pt x="955709" y="974877"/>
                      <a:pt x="1024289" y="1005357"/>
                      <a:pt x="1098584" y="1019645"/>
                    </a:cubicBezTo>
                    <a:cubicBezTo>
                      <a:pt x="1183357" y="1035837"/>
                      <a:pt x="1266224" y="1005357"/>
                      <a:pt x="1300514" y="946302"/>
                    </a:cubicBezTo>
                    <a:cubicBezTo>
                      <a:pt x="1332899" y="891057"/>
                      <a:pt x="1314802" y="804380"/>
                      <a:pt x="1253842" y="741515"/>
                    </a:cubicBezTo>
                    <a:cubicBezTo>
                      <a:pt x="1189072" y="672935"/>
                      <a:pt x="1108109" y="628167"/>
                      <a:pt x="1015717" y="609117"/>
                    </a:cubicBezTo>
                    <a:cubicBezTo>
                      <a:pt x="951899" y="595782"/>
                      <a:pt x="889034" y="604355"/>
                      <a:pt x="835694" y="649122"/>
                    </a:cubicBezTo>
                    <a:cubicBezTo>
                      <a:pt x="823312" y="658647"/>
                      <a:pt x="814739" y="682460"/>
                      <a:pt x="792832" y="669125"/>
                    </a:cubicBezTo>
                    <a:cubicBezTo>
                      <a:pt x="774734" y="657695"/>
                      <a:pt x="771877" y="638645"/>
                      <a:pt x="772829" y="618642"/>
                    </a:cubicBezTo>
                    <a:cubicBezTo>
                      <a:pt x="776639" y="523392"/>
                      <a:pt x="779497" y="428142"/>
                      <a:pt x="784259" y="332892"/>
                    </a:cubicBezTo>
                    <a:cubicBezTo>
                      <a:pt x="786164" y="289077"/>
                      <a:pt x="805214" y="281457"/>
                      <a:pt x="843314" y="307175"/>
                    </a:cubicBezTo>
                    <a:cubicBezTo>
                      <a:pt x="858554" y="317652"/>
                      <a:pt x="873794" y="330035"/>
                      <a:pt x="889034" y="340512"/>
                    </a:cubicBezTo>
                    <a:cubicBezTo>
                      <a:pt x="1043339" y="451002"/>
                      <a:pt x="1213837" y="475767"/>
                      <a:pt x="1396717" y="431952"/>
                    </a:cubicBezTo>
                    <a:cubicBezTo>
                      <a:pt x="1411957" y="428142"/>
                      <a:pt x="1432912" y="428142"/>
                      <a:pt x="1437674" y="412902"/>
                    </a:cubicBezTo>
                    <a:cubicBezTo>
                      <a:pt x="1442437" y="393852"/>
                      <a:pt x="1421482" y="384327"/>
                      <a:pt x="1409099" y="372897"/>
                    </a:cubicBezTo>
                    <a:close/>
                    <a:moveTo>
                      <a:pt x="85124" y="362420"/>
                    </a:moveTo>
                    <a:cubicBezTo>
                      <a:pt x="277529" y="311937"/>
                      <a:pt x="468029" y="253835"/>
                      <a:pt x="657577" y="196685"/>
                    </a:cubicBezTo>
                    <a:cubicBezTo>
                      <a:pt x="548992" y="254787"/>
                      <a:pt x="207044" y="353847"/>
                      <a:pt x="85124" y="362420"/>
                    </a:cubicBezTo>
                    <a:close/>
                    <a:moveTo>
                      <a:pt x="385162" y="549110"/>
                    </a:moveTo>
                    <a:cubicBezTo>
                      <a:pt x="428977" y="511010"/>
                      <a:pt x="476602" y="487197"/>
                      <a:pt x="536609" y="498627"/>
                    </a:cubicBezTo>
                    <a:cubicBezTo>
                      <a:pt x="484222" y="510057"/>
                      <a:pt x="434692" y="529107"/>
                      <a:pt x="385162" y="549110"/>
                    </a:cubicBezTo>
                    <a:close/>
                    <a:moveTo>
                      <a:pt x="636622" y="1298727"/>
                    </a:moveTo>
                    <a:cubicBezTo>
                      <a:pt x="615667" y="1210145"/>
                      <a:pt x="652814" y="1120610"/>
                      <a:pt x="724252" y="1077747"/>
                    </a:cubicBezTo>
                    <a:cubicBezTo>
                      <a:pt x="674722" y="1139660"/>
                      <a:pt x="642337" y="1208240"/>
                      <a:pt x="636622" y="1298727"/>
                    </a:cubicBezTo>
                    <a:close/>
                    <a:moveTo>
                      <a:pt x="814739" y="756755"/>
                    </a:moveTo>
                    <a:cubicBezTo>
                      <a:pt x="834742" y="814857"/>
                      <a:pt x="861412" y="870102"/>
                      <a:pt x="909037" y="911060"/>
                    </a:cubicBezTo>
                    <a:cubicBezTo>
                      <a:pt x="845219" y="878675"/>
                      <a:pt x="809024" y="830097"/>
                      <a:pt x="814739" y="756755"/>
                    </a:cubicBezTo>
                    <a:close/>
                    <a:moveTo>
                      <a:pt x="971902" y="310032"/>
                    </a:move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43327" y="304317"/>
                      <a:pt x="912847" y="303365"/>
                      <a:pt x="873794" y="285267"/>
                    </a:cubicBezTo>
                    <a:cubicBezTo>
                      <a:pt x="915704" y="289077"/>
                      <a:pt x="948089" y="290030"/>
                      <a:pt x="978569" y="297650"/>
                    </a:cubicBezTo>
                    <a:cubicBezTo>
                      <a:pt x="981427" y="297650"/>
                      <a:pt x="985237" y="299555"/>
                      <a:pt x="989047" y="300507"/>
                    </a:cubicBezTo>
                    <a:cubicBezTo>
                      <a:pt x="1100489" y="312890"/>
                      <a:pt x="1209074" y="335750"/>
                      <a:pt x="1313849" y="376707"/>
                    </a:cubicBezTo>
                    <a:cubicBezTo>
                      <a:pt x="1199549" y="354800"/>
                      <a:pt x="1086202" y="331940"/>
                      <a:pt x="971902" y="3100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Freeform: Shape 13">
                <a:extLst>
                  <a:ext uri="{FF2B5EF4-FFF2-40B4-BE49-F238E27FC236}">
                    <a16:creationId xmlns:a16="http://schemas.microsoft.com/office/drawing/2014/main" id="{4456BD43-783E-BA4D-8746-76FF8E2E2D99}"/>
                  </a:ext>
                </a:extLst>
              </p:cNvPr>
              <p:cNvSpPr/>
              <p:nvPr/>
            </p:nvSpPr>
            <p:spPr>
              <a:xfrm rot="20995354" flipH="1">
                <a:off x="650922" y="5189582"/>
                <a:ext cx="684278" cy="747721"/>
              </a:xfrm>
              <a:custGeom>
                <a:avLst/>
                <a:gdLst>
                  <a:gd name="connsiteX0" fmla="*/ 1409099 w 1438275"/>
                  <a:gd name="connsiteY0" fmla="*/ 372897 h 1571625"/>
                  <a:gd name="connsiteX1" fmla="*/ 949042 w 1438275"/>
                  <a:gd name="connsiteY1" fmla="*/ 243357 h 1571625"/>
                  <a:gd name="connsiteX2" fmla="*/ 852839 w 1438275"/>
                  <a:gd name="connsiteY2" fmla="*/ 270027 h 1571625"/>
                  <a:gd name="connsiteX3" fmla="*/ 797594 w 1438275"/>
                  <a:gd name="connsiteY3" fmla="*/ 227165 h 1571625"/>
                  <a:gd name="connsiteX4" fmla="*/ 817597 w 1438275"/>
                  <a:gd name="connsiteY4" fmla="*/ 33807 h 1571625"/>
                  <a:gd name="connsiteX5" fmla="*/ 801404 w 1438275"/>
                  <a:gd name="connsiteY5" fmla="*/ 2375 h 1571625"/>
                  <a:gd name="connsiteX6" fmla="*/ 764257 w 1438275"/>
                  <a:gd name="connsiteY6" fmla="*/ 36665 h 1571625"/>
                  <a:gd name="connsiteX7" fmla="*/ 648052 w 1438275"/>
                  <a:gd name="connsiteY7" fmla="*/ 163347 h 1571625"/>
                  <a:gd name="connsiteX8" fmla="*/ 21307 w 1438275"/>
                  <a:gd name="connsiteY8" fmla="*/ 350037 h 1571625"/>
                  <a:gd name="connsiteX9" fmla="*/ 352 w 1438275"/>
                  <a:gd name="connsiteY9" fmla="*/ 379565 h 1571625"/>
                  <a:gd name="connsiteX10" fmla="*/ 35594 w 1438275"/>
                  <a:gd name="connsiteY10" fmla="*/ 395757 h 1571625"/>
                  <a:gd name="connsiteX11" fmla="*/ 163229 w 1438275"/>
                  <a:gd name="connsiteY11" fmla="*/ 410997 h 1571625"/>
                  <a:gd name="connsiteX12" fmla="*/ 615667 w 1438275"/>
                  <a:gd name="connsiteY12" fmla="*/ 286220 h 1571625"/>
                  <a:gd name="connsiteX13" fmla="*/ 705202 w 1438275"/>
                  <a:gd name="connsiteY13" fmla="*/ 200495 h 1571625"/>
                  <a:gd name="connsiteX14" fmla="*/ 744254 w 1438275"/>
                  <a:gd name="connsiteY14" fmla="*/ 189065 h 1571625"/>
                  <a:gd name="connsiteX15" fmla="*/ 754732 w 1438275"/>
                  <a:gd name="connsiteY15" fmla="*/ 222402 h 1571625"/>
                  <a:gd name="connsiteX16" fmla="*/ 746159 w 1438275"/>
                  <a:gd name="connsiteY16" fmla="*/ 403377 h 1571625"/>
                  <a:gd name="connsiteX17" fmla="*/ 699487 w 1438275"/>
                  <a:gd name="connsiteY17" fmla="*/ 503390 h 1571625"/>
                  <a:gd name="connsiteX18" fmla="*/ 649004 w 1438275"/>
                  <a:gd name="connsiteY18" fmla="*/ 506247 h 1571625"/>
                  <a:gd name="connsiteX19" fmla="*/ 553754 w 1438275"/>
                  <a:gd name="connsiteY19" fmla="*/ 471005 h 1571625"/>
                  <a:gd name="connsiteX20" fmla="*/ 229904 w 1438275"/>
                  <a:gd name="connsiteY20" fmla="*/ 662457 h 1571625"/>
                  <a:gd name="connsiteX21" fmla="*/ 215617 w 1438275"/>
                  <a:gd name="connsiteY21" fmla="*/ 697700 h 1571625"/>
                  <a:gd name="connsiteX22" fmla="*/ 378494 w 1438275"/>
                  <a:gd name="connsiteY22" fmla="*/ 911060 h 1571625"/>
                  <a:gd name="connsiteX23" fmla="*/ 676627 w 1438275"/>
                  <a:gd name="connsiteY23" fmla="*/ 611022 h 1571625"/>
                  <a:gd name="connsiteX24" fmla="*/ 679484 w 1438275"/>
                  <a:gd name="connsiteY24" fmla="*/ 563397 h 1571625"/>
                  <a:gd name="connsiteX25" fmla="*/ 730919 w 1438275"/>
                  <a:gd name="connsiteY25" fmla="*/ 514820 h 1571625"/>
                  <a:gd name="connsiteX26" fmla="*/ 742349 w 1438275"/>
                  <a:gd name="connsiteY26" fmla="*/ 564350 h 1571625"/>
                  <a:gd name="connsiteX27" fmla="*/ 766162 w 1438275"/>
                  <a:gd name="connsiteY27" fmla="*/ 992022 h 1571625"/>
                  <a:gd name="connsiteX28" fmla="*/ 739492 w 1438275"/>
                  <a:gd name="connsiteY28" fmla="*/ 1039647 h 1571625"/>
                  <a:gd name="connsiteX29" fmla="*/ 633764 w 1438275"/>
                  <a:gd name="connsiteY29" fmla="*/ 1162520 h 1571625"/>
                  <a:gd name="connsiteX30" fmla="*/ 627097 w 1438275"/>
                  <a:gd name="connsiteY30" fmla="*/ 1419695 h 1571625"/>
                  <a:gd name="connsiteX31" fmla="*/ 794737 w 1438275"/>
                  <a:gd name="connsiteY31" fmla="*/ 1576857 h 1571625"/>
                  <a:gd name="connsiteX32" fmla="*/ 961424 w 1438275"/>
                  <a:gd name="connsiteY32" fmla="*/ 1406360 h 1571625"/>
                  <a:gd name="connsiteX33" fmla="*/ 932849 w 1438275"/>
                  <a:gd name="connsiteY33" fmla="*/ 1131087 h 1571625"/>
                  <a:gd name="connsiteX34" fmla="*/ 833789 w 1438275"/>
                  <a:gd name="connsiteY34" fmla="*/ 1033932 h 1571625"/>
                  <a:gd name="connsiteX35" fmla="*/ 787117 w 1438275"/>
                  <a:gd name="connsiteY35" fmla="*/ 979640 h 1571625"/>
                  <a:gd name="connsiteX36" fmla="*/ 783307 w 1438275"/>
                  <a:gd name="connsiteY36" fmla="*/ 695795 h 1571625"/>
                  <a:gd name="connsiteX37" fmla="*/ 789022 w 1438275"/>
                  <a:gd name="connsiteY37" fmla="*/ 702462 h 1571625"/>
                  <a:gd name="connsiteX38" fmla="*/ 790927 w 1438275"/>
                  <a:gd name="connsiteY38" fmla="*/ 726275 h 1571625"/>
                  <a:gd name="connsiteX39" fmla="*/ 895702 w 1438275"/>
                  <a:gd name="connsiteY39" fmla="*/ 929157 h 1571625"/>
                  <a:gd name="connsiteX40" fmla="*/ 1098584 w 1438275"/>
                  <a:gd name="connsiteY40" fmla="*/ 1019645 h 1571625"/>
                  <a:gd name="connsiteX41" fmla="*/ 1300514 w 1438275"/>
                  <a:gd name="connsiteY41" fmla="*/ 946302 h 1571625"/>
                  <a:gd name="connsiteX42" fmla="*/ 1253842 w 1438275"/>
                  <a:gd name="connsiteY42" fmla="*/ 741515 h 1571625"/>
                  <a:gd name="connsiteX43" fmla="*/ 1015717 w 1438275"/>
                  <a:gd name="connsiteY43" fmla="*/ 609117 h 1571625"/>
                  <a:gd name="connsiteX44" fmla="*/ 835694 w 1438275"/>
                  <a:gd name="connsiteY44" fmla="*/ 649122 h 1571625"/>
                  <a:gd name="connsiteX45" fmla="*/ 792832 w 1438275"/>
                  <a:gd name="connsiteY45" fmla="*/ 669125 h 1571625"/>
                  <a:gd name="connsiteX46" fmla="*/ 772829 w 1438275"/>
                  <a:gd name="connsiteY46" fmla="*/ 618642 h 1571625"/>
                  <a:gd name="connsiteX47" fmla="*/ 784259 w 1438275"/>
                  <a:gd name="connsiteY47" fmla="*/ 332892 h 1571625"/>
                  <a:gd name="connsiteX48" fmla="*/ 843314 w 1438275"/>
                  <a:gd name="connsiteY48" fmla="*/ 307175 h 1571625"/>
                  <a:gd name="connsiteX49" fmla="*/ 889034 w 1438275"/>
                  <a:gd name="connsiteY49" fmla="*/ 340512 h 1571625"/>
                  <a:gd name="connsiteX50" fmla="*/ 1396717 w 1438275"/>
                  <a:gd name="connsiteY50" fmla="*/ 431952 h 1571625"/>
                  <a:gd name="connsiteX51" fmla="*/ 1437674 w 1438275"/>
                  <a:gd name="connsiteY51" fmla="*/ 412902 h 1571625"/>
                  <a:gd name="connsiteX52" fmla="*/ 1409099 w 1438275"/>
                  <a:gd name="connsiteY52" fmla="*/ 372897 h 1571625"/>
                  <a:gd name="connsiteX53" fmla="*/ 85124 w 1438275"/>
                  <a:gd name="connsiteY53" fmla="*/ 362420 h 1571625"/>
                  <a:gd name="connsiteX54" fmla="*/ 657577 w 1438275"/>
                  <a:gd name="connsiteY54" fmla="*/ 196685 h 1571625"/>
                  <a:gd name="connsiteX55" fmla="*/ 85124 w 1438275"/>
                  <a:gd name="connsiteY55" fmla="*/ 362420 h 1571625"/>
                  <a:gd name="connsiteX56" fmla="*/ 385162 w 1438275"/>
                  <a:gd name="connsiteY56" fmla="*/ 549110 h 1571625"/>
                  <a:gd name="connsiteX57" fmla="*/ 536609 w 1438275"/>
                  <a:gd name="connsiteY57" fmla="*/ 498627 h 1571625"/>
                  <a:gd name="connsiteX58" fmla="*/ 385162 w 1438275"/>
                  <a:gd name="connsiteY58" fmla="*/ 549110 h 1571625"/>
                  <a:gd name="connsiteX59" fmla="*/ 636622 w 1438275"/>
                  <a:gd name="connsiteY59" fmla="*/ 1298727 h 1571625"/>
                  <a:gd name="connsiteX60" fmla="*/ 724252 w 1438275"/>
                  <a:gd name="connsiteY60" fmla="*/ 1077747 h 1571625"/>
                  <a:gd name="connsiteX61" fmla="*/ 636622 w 1438275"/>
                  <a:gd name="connsiteY61" fmla="*/ 1298727 h 1571625"/>
                  <a:gd name="connsiteX62" fmla="*/ 814739 w 1438275"/>
                  <a:gd name="connsiteY62" fmla="*/ 756755 h 1571625"/>
                  <a:gd name="connsiteX63" fmla="*/ 909037 w 1438275"/>
                  <a:gd name="connsiteY63" fmla="*/ 911060 h 1571625"/>
                  <a:gd name="connsiteX64" fmla="*/ 814739 w 1438275"/>
                  <a:gd name="connsiteY64" fmla="*/ 756755 h 1571625"/>
                  <a:gd name="connsiteX65" fmla="*/ 971902 w 1438275"/>
                  <a:gd name="connsiteY65" fmla="*/ 310032 h 1571625"/>
                  <a:gd name="connsiteX66" fmla="*/ 971902 w 1438275"/>
                  <a:gd name="connsiteY66" fmla="*/ 310032 h 1571625"/>
                  <a:gd name="connsiteX67" fmla="*/ 971902 w 1438275"/>
                  <a:gd name="connsiteY67" fmla="*/ 310032 h 1571625"/>
                  <a:gd name="connsiteX68" fmla="*/ 873794 w 1438275"/>
                  <a:gd name="connsiteY68" fmla="*/ 285267 h 1571625"/>
                  <a:gd name="connsiteX69" fmla="*/ 978569 w 1438275"/>
                  <a:gd name="connsiteY69" fmla="*/ 297650 h 1571625"/>
                  <a:gd name="connsiteX70" fmla="*/ 989047 w 1438275"/>
                  <a:gd name="connsiteY70" fmla="*/ 300507 h 1571625"/>
                  <a:gd name="connsiteX71" fmla="*/ 1313849 w 1438275"/>
                  <a:gd name="connsiteY71" fmla="*/ 376707 h 1571625"/>
                  <a:gd name="connsiteX72" fmla="*/ 971902 w 1438275"/>
                  <a:gd name="connsiteY72" fmla="*/ 310032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438275" h="1571625">
                    <a:moveTo>
                      <a:pt x="1409099" y="372897"/>
                    </a:moveTo>
                    <a:cubicBezTo>
                      <a:pt x="1276702" y="253835"/>
                      <a:pt x="1126207" y="200495"/>
                      <a:pt x="949042" y="243357"/>
                    </a:cubicBezTo>
                    <a:cubicBezTo>
                      <a:pt x="916657" y="250977"/>
                      <a:pt x="885224" y="261455"/>
                      <a:pt x="852839" y="270027"/>
                    </a:cubicBezTo>
                    <a:cubicBezTo>
                      <a:pt x="805214" y="283362"/>
                      <a:pt x="794737" y="275742"/>
                      <a:pt x="797594" y="227165"/>
                    </a:cubicBezTo>
                    <a:cubicBezTo>
                      <a:pt x="801404" y="162395"/>
                      <a:pt x="804262" y="97625"/>
                      <a:pt x="817597" y="33807"/>
                    </a:cubicBezTo>
                    <a:cubicBezTo>
                      <a:pt x="821407" y="16662"/>
                      <a:pt x="819502" y="5232"/>
                      <a:pt x="801404" y="2375"/>
                    </a:cubicBezTo>
                    <a:cubicBezTo>
                      <a:pt x="776639" y="-1435"/>
                      <a:pt x="759494" y="-6198"/>
                      <a:pt x="764257" y="36665"/>
                    </a:cubicBezTo>
                    <a:cubicBezTo>
                      <a:pt x="778544" y="162395"/>
                      <a:pt x="772829" y="185255"/>
                      <a:pt x="648052" y="163347"/>
                    </a:cubicBezTo>
                    <a:cubicBezTo>
                      <a:pt x="409927" y="122390"/>
                      <a:pt x="197519" y="180492"/>
                      <a:pt x="21307" y="350037"/>
                    </a:cubicBezTo>
                    <a:cubicBezTo>
                      <a:pt x="12734" y="358610"/>
                      <a:pt x="-2506" y="366230"/>
                      <a:pt x="352" y="379565"/>
                    </a:cubicBezTo>
                    <a:cubicBezTo>
                      <a:pt x="4162" y="396710"/>
                      <a:pt x="22259" y="393852"/>
                      <a:pt x="35594" y="395757"/>
                    </a:cubicBezTo>
                    <a:cubicBezTo>
                      <a:pt x="78457" y="401472"/>
                      <a:pt x="120367" y="409092"/>
                      <a:pt x="163229" y="410997"/>
                    </a:cubicBezTo>
                    <a:cubicBezTo>
                      <a:pt x="328012" y="419570"/>
                      <a:pt x="483269" y="394805"/>
                      <a:pt x="615667" y="286220"/>
                    </a:cubicBezTo>
                    <a:cubicBezTo>
                      <a:pt x="647099" y="260502"/>
                      <a:pt x="675674" y="229070"/>
                      <a:pt x="705202" y="200495"/>
                    </a:cubicBezTo>
                    <a:cubicBezTo>
                      <a:pt x="716632" y="189065"/>
                      <a:pt x="729014" y="183350"/>
                      <a:pt x="744254" y="189065"/>
                    </a:cubicBezTo>
                    <a:cubicBezTo>
                      <a:pt x="759494" y="194780"/>
                      <a:pt x="754732" y="210972"/>
                      <a:pt x="754732" y="222402"/>
                    </a:cubicBezTo>
                    <a:cubicBezTo>
                      <a:pt x="751874" y="282410"/>
                      <a:pt x="746159" y="342417"/>
                      <a:pt x="746159" y="403377"/>
                    </a:cubicBezTo>
                    <a:cubicBezTo>
                      <a:pt x="746159" y="445287"/>
                      <a:pt x="729014" y="474815"/>
                      <a:pt x="699487" y="503390"/>
                    </a:cubicBezTo>
                    <a:cubicBezTo>
                      <a:pt x="682342" y="520535"/>
                      <a:pt x="669007" y="528155"/>
                      <a:pt x="649004" y="506247"/>
                    </a:cubicBezTo>
                    <a:cubicBezTo>
                      <a:pt x="624239" y="478625"/>
                      <a:pt x="589949" y="468147"/>
                      <a:pt x="553754" y="471005"/>
                    </a:cubicBezTo>
                    <a:cubicBezTo>
                      <a:pt x="415642" y="482435"/>
                      <a:pt x="308009" y="549110"/>
                      <a:pt x="229904" y="662457"/>
                    </a:cubicBezTo>
                    <a:cubicBezTo>
                      <a:pt x="223237" y="672935"/>
                      <a:pt x="217522" y="685317"/>
                      <a:pt x="215617" y="697700"/>
                    </a:cubicBezTo>
                    <a:cubicBezTo>
                      <a:pt x="187994" y="852957"/>
                      <a:pt x="230857" y="916775"/>
                      <a:pt x="378494" y="911060"/>
                    </a:cubicBezTo>
                    <a:cubicBezTo>
                      <a:pt x="521369" y="905345"/>
                      <a:pt x="667102" y="758660"/>
                      <a:pt x="676627" y="611022"/>
                    </a:cubicBezTo>
                    <a:cubicBezTo>
                      <a:pt x="677579" y="594830"/>
                      <a:pt x="675674" y="578637"/>
                      <a:pt x="679484" y="563397"/>
                    </a:cubicBezTo>
                    <a:cubicBezTo>
                      <a:pt x="686152" y="536727"/>
                      <a:pt x="708059" y="513867"/>
                      <a:pt x="730919" y="514820"/>
                    </a:cubicBezTo>
                    <a:cubicBezTo>
                      <a:pt x="750922" y="515772"/>
                      <a:pt x="741397" y="547205"/>
                      <a:pt x="742349" y="564350"/>
                    </a:cubicBezTo>
                    <a:cubicBezTo>
                      <a:pt x="743302" y="707225"/>
                      <a:pt x="744254" y="850100"/>
                      <a:pt x="766162" y="992022"/>
                    </a:cubicBezTo>
                    <a:cubicBezTo>
                      <a:pt x="769972" y="1017740"/>
                      <a:pt x="761399" y="1029170"/>
                      <a:pt x="739492" y="1039647"/>
                    </a:cubicBezTo>
                    <a:cubicBezTo>
                      <a:pt x="686152" y="1065365"/>
                      <a:pt x="652814" y="1108227"/>
                      <a:pt x="633764" y="1162520"/>
                    </a:cubicBezTo>
                    <a:cubicBezTo>
                      <a:pt x="605189" y="1247292"/>
                      <a:pt x="600427" y="1333970"/>
                      <a:pt x="627097" y="1419695"/>
                    </a:cubicBezTo>
                    <a:cubicBezTo>
                      <a:pt x="651862" y="1503515"/>
                      <a:pt x="732824" y="1578762"/>
                      <a:pt x="794737" y="1576857"/>
                    </a:cubicBezTo>
                    <a:cubicBezTo>
                      <a:pt x="860459" y="1574952"/>
                      <a:pt x="942374" y="1493037"/>
                      <a:pt x="961424" y="1406360"/>
                    </a:cubicBezTo>
                    <a:cubicBezTo>
                      <a:pt x="982379" y="1312062"/>
                      <a:pt x="970949" y="1219670"/>
                      <a:pt x="932849" y="1131087"/>
                    </a:cubicBezTo>
                    <a:cubicBezTo>
                      <a:pt x="913799" y="1086320"/>
                      <a:pt x="881414" y="1050125"/>
                      <a:pt x="833789" y="1033932"/>
                    </a:cubicBezTo>
                    <a:cubicBezTo>
                      <a:pt x="805214" y="1024407"/>
                      <a:pt x="794737" y="1005357"/>
                      <a:pt x="787117" y="979640"/>
                    </a:cubicBezTo>
                    <a:cubicBezTo>
                      <a:pt x="761399" y="886295"/>
                      <a:pt x="774734" y="791045"/>
                      <a:pt x="783307" y="695795"/>
                    </a:cubicBezTo>
                    <a:cubicBezTo>
                      <a:pt x="785212" y="697700"/>
                      <a:pt x="788069" y="700557"/>
                      <a:pt x="789022" y="702462"/>
                    </a:cubicBezTo>
                    <a:cubicBezTo>
                      <a:pt x="789974" y="710082"/>
                      <a:pt x="790927" y="718655"/>
                      <a:pt x="790927" y="726275"/>
                    </a:cubicBezTo>
                    <a:cubicBezTo>
                      <a:pt x="787117" y="813905"/>
                      <a:pt x="829027" y="877722"/>
                      <a:pt x="895702" y="929157"/>
                    </a:cubicBezTo>
                    <a:cubicBezTo>
                      <a:pt x="955709" y="974877"/>
                      <a:pt x="1024289" y="1005357"/>
                      <a:pt x="1098584" y="1019645"/>
                    </a:cubicBezTo>
                    <a:cubicBezTo>
                      <a:pt x="1183357" y="1035837"/>
                      <a:pt x="1266224" y="1005357"/>
                      <a:pt x="1300514" y="946302"/>
                    </a:cubicBezTo>
                    <a:cubicBezTo>
                      <a:pt x="1332899" y="891057"/>
                      <a:pt x="1314802" y="804380"/>
                      <a:pt x="1253842" y="741515"/>
                    </a:cubicBezTo>
                    <a:cubicBezTo>
                      <a:pt x="1189072" y="672935"/>
                      <a:pt x="1108109" y="628167"/>
                      <a:pt x="1015717" y="609117"/>
                    </a:cubicBezTo>
                    <a:cubicBezTo>
                      <a:pt x="951899" y="595782"/>
                      <a:pt x="889034" y="604355"/>
                      <a:pt x="835694" y="649122"/>
                    </a:cubicBezTo>
                    <a:cubicBezTo>
                      <a:pt x="823312" y="658647"/>
                      <a:pt x="814739" y="682460"/>
                      <a:pt x="792832" y="669125"/>
                    </a:cubicBezTo>
                    <a:cubicBezTo>
                      <a:pt x="774734" y="657695"/>
                      <a:pt x="771877" y="638645"/>
                      <a:pt x="772829" y="618642"/>
                    </a:cubicBezTo>
                    <a:cubicBezTo>
                      <a:pt x="776639" y="523392"/>
                      <a:pt x="779497" y="428142"/>
                      <a:pt x="784259" y="332892"/>
                    </a:cubicBezTo>
                    <a:cubicBezTo>
                      <a:pt x="786164" y="289077"/>
                      <a:pt x="805214" y="281457"/>
                      <a:pt x="843314" y="307175"/>
                    </a:cubicBezTo>
                    <a:cubicBezTo>
                      <a:pt x="858554" y="317652"/>
                      <a:pt x="873794" y="330035"/>
                      <a:pt x="889034" y="340512"/>
                    </a:cubicBezTo>
                    <a:cubicBezTo>
                      <a:pt x="1043339" y="451002"/>
                      <a:pt x="1213837" y="475767"/>
                      <a:pt x="1396717" y="431952"/>
                    </a:cubicBezTo>
                    <a:cubicBezTo>
                      <a:pt x="1411957" y="428142"/>
                      <a:pt x="1432912" y="428142"/>
                      <a:pt x="1437674" y="412902"/>
                    </a:cubicBezTo>
                    <a:cubicBezTo>
                      <a:pt x="1442437" y="393852"/>
                      <a:pt x="1421482" y="384327"/>
                      <a:pt x="1409099" y="372897"/>
                    </a:cubicBezTo>
                    <a:close/>
                    <a:moveTo>
                      <a:pt x="85124" y="362420"/>
                    </a:moveTo>
                    <a:cubicBezTo>
                      <a:pt x="277529" y="311937"/>
                      <a:pt x="468029" y="253835"/>
                      <a:pt x="657577" y="196685"/>
                    </a:cubicBezTo>
                    <a:cubicBezTo>
                      <a:pt x="548992" y="254787"/>
                      <a:pt x="207044" y="353847"/>
                      <a:pt x="85124" y="362420"/>
                    </a:cubicBezTo>
                    <a:close/>
                    <a:moveTo>
                      <a:pt x="385162" y="549110"/>
                    </a:moveTo>
                    <a:cubicBezTo>
                      <a:pt x="428977" y="511010"/>
                      <a:pt x="476602" y="487197"/>
                      <a:pt x="536609" y="498627"/>
                    </a:cubicBezTo>
                    <a:cubicBezTo>
                      <a:pt x="484222" y="510057"/>
                      <a:pt x="434692" y="529107"/>
                      <a:pt x="385162" y="549110"/>
                    </a:cubicBezTo>
                    <a:close/>
                    <a:moveTo>
                      <a:pt x="636622" y="1298727"/>
                    </a:moveTo>
                    <a:cubicBezTo>
                      <a:pt x="615667" y="1210145"/>
                      <a:pt x="652814" y="1120610"/>
                      <a:pt x="724252" y="1077747"/>
                    </a:cubicBezTo>
                    <a:cubicBezTo>
                      <a:pt x="674722" y="1139660"/>
                      <a:pt x="642337" y="1208240"/>
                      <a:pt x="636622" y="1298727"/>
                    </a:cubicBezTo>
                    <a:close/>
                    <a:moveTo>
                      <a:pt x="814739" y="756755"/>
                    </a:moveTo>
                    <a:cubicBezTo>
                      <a:pt x="834742" y="814857"/>
                      <a:pt x="861412" y="870102"/>
                      <a:pt x="909037" y="911060"/>
                    </a:cubicBezTo>
                    <a:cubicBezTo>
                      <a:pt x="845219" y="878675"/>
                      <a:pt x="809024" y="830097"/>
                      <a:pt x="814739" y="756755"/>
                    </a:cubicBezTo>
                    <a:close/>
                    <a:moveTo>
                      <a:pt x="971902" y="310032"/>
                    </a:move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43327" y="304317"/>
                      <a:pt x="912847" y="303365"/>
                      <a:pt x="873794" y="285267"/>
                    </a:cubicBezTo>
                    <a:cubicBezTo>
                      <a:pt x="915704" y="289077"/>
                      <a:pt x="948089" y="290030"/>
                      <a:pt x="978569" y="297650"/>
                    </a:cubicBezTo>
                    <a:cubicBezTo>
                      <a:pt x="981427" y="297650"/>
                      <a:pt x="985237" y="299555"/>
                      <a:pt x="989047" y="300507"/>
                    </a:cubicBezTo>
                    <a:cubicBezTo>
                      <a:pt x="1100489" y="312890"/>
                      <a:pt x="1209074" y="335750"/>
                      <a:pt x="1313849" y="376707"/>
                    </a:cubicBezTo>
                    <a:cubicBezTo>
                      <a:pt x="1199549" y="354800"/>
                      <a:pt x="1086202" y="331940"/>
                      <a:pt x="971902" y="3100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Freeform: Shape 13">
                <a:extLst>
                  <a:ext uri="{FF2B5EF4-FFF2-40B4-BE49-F238E27FC236}">
                    <a16:creationId xmlns:a16="http://schemas.microsoft.com/office/drawing/2014/main" id="{590C1355-8485-DE41-AB26-CF1E15129DAA}"/>
                  </a:ext>
                </a:extLst>
              </p:cNvPr>
              <p:cNvSpPr/>
              <p:nvPr/>
            </p:nvSpPr>
            <p:spPr>
              <a:xfrm rot="20995354" flipH="1">
                <a:off x="893622" y="5356912"/>
                <a:ext cx="684278" cy="747721"/>
              </a:xfrm>
              <a:custGeom>
                <a:avLst/>
                <a:gdLst>
                  <a:gd name="connsiteX0" fmla="*/ 1409099 w 1438275"/>
                  <a:gd name="connsiteY0" fmla="*/ 372897 h 1571625"/>
                  <a:gd name="connsiteX1" fmla="*/ 949042 w 1438275"/>
                  <a:gd name="connsiteY1" fmla="*/ 243357 h 1571625"/>
                  <a:gd name="connsiteX2" fmla="*/ 852839 w 1438275"/>
                  <a:gd name="connsiteY2" fmla="*/ 270027 h 1571625"/>
                  <a:gd name="connsiteX3" fmla="*/ 797594 w 1438275"/>
                  <a:gd name="connsiteY3" fmla="*/ 227165 h 1571625"/>
                  <a:gd name="connsiteX4" fmla="*/ 817597 w 1438275"/>
                  <a:gd name="connsiteY4" fmla="*/ 33807 h 1571625"/>
                  <a:gd name="connsiteX5" fmla="*/ 801404 w 1438275"/>
                  <a:gd name="connsiteY5" fmla="*/ 2375 h 1571625"/>
                  <a:gd name="connsiteX6" fmla="*/ 764257 w 1438275"/>
                  <a:gd name="connsiteY6" fmla="*/ 36665 h 1571625"/>
                  <a:gd name="connsiteX7" fmla="*/ 648052 w 1438275"/>
                  <a:gd name="connsiteY7" fmla="*/ 163347 h 1571625"/>
                  <a:gd name="connsiteX8" fmla="*/ 21307 w 1438275"/>
                  <a:gd name="connsiteY8" fmla="*/ 350037 h 1571625"/>
                  <a:gd name="connsiteX9" fmla="*/ 352 w 1438275"/>
                  <a:gd name="connsiteY9" fmla="*/ 379565 h 1571625"/>
                  <a:gd name="connsiteX10" fmla="*/ 35594 w 1438275"/>
                  <a:gd name="connsiteY10" fmla="*/ 395757 h 1571625"/>
                  <a:gd name="connsiteX11" fmla="*/ 163229 w 1438275"/>
                  <a:gd name="connsiteY11" fmla="*/ 410997 h 1571625"/>
                  <a:gd name="connsiteX12" fmla="*/ 615667 w 1438275"/>
                  <a:gd name="connsiteY12" fmla="*/ 286220 h 1571625"/>
                  <a:gd name="connsiteX13" fmla="*/ 705202 w 1438275"/>
                  <a:gd name="connsiteY13" fmla="*/ 200495 h 1571625"/>
                  <a:gd name="connsiteX14" fmla="*/ 744254 w 1438275"/>
                  <a:gd name="connsiteY14" fmla="*/ 189065 h 1571625"/>
                  <a:gd name="connsiteX15" fmla="*/ 754732 w 1438275"/>
                  <a:gd name="connsiteY15" fmla="*/ 222402 h 1571625"/>
                  <a:gd name="connsiteX16" fmla="*/ 746159 w 1438275"/>
                  <a:gd name="connsiteY16" fmla="*/ 403377 h 1571625"/>
                  <a:gd name="connsiteX17" fmla="*/ 699487 w 1438275"/>
                  <a:gd name="connsiteY17" fmla="*/ 503390 h 1571625"/>
                  <a:gd name="connsiteX18" fmla="*/ 649004 w 1438275"/>
                  <a:gd name="connsiteY18" fmla="*/ 506247 h 1571625"/>
                  <a:gd name="connsiteX19" fmla="*/ 553754 w 1438275"/>
                  <a:gd name="connsiteY19" fmla="*/ 471005 h 1571625"/>
                  <a:gd name="connsiteX20" fmla="*/ 229904 w 1438275"/>
                  <a:gd name="connsiteY20" fmla="*/ 662457 h 1571625"/>
                  <a:gd name="connsiteX21" fmla="*/ 215617 w 1438275"/>
                  <a:gd name="connsiteY21" fmla="*/ 697700 h 1571625"/>
                  <a:gd name="connsiteX22" fmla="*/ 378494 w 1438275"/>
                  <a:gd name="connsiteY22" fmla="*/ 911060 h 1571625"/>
                  <a:gd name="connsiteX23" fmla="*/ 676627 w 1438275"/>
                  <a:gd name="connsiteY23" fmla="*/ 611022 h 1571625"/>
                  <a:gd name="connsiteX24" fmla="*/ 679484 w 1438275"/>
                  <a:gd name="connsiteY24" fmla="*/ 563397 h 1571625"/>
                  <a:gd name="connsiteX25" fmla="*/ 730919 w 1438275"/>
                  <a:gd name="connsiteY25" fmla="*/ 514820 h 1571625"/>
                  <a:gd name="connsiteX26" fmla="*/ 742349 w 1438275"/>
                  <a:gd name="connsiteY26" fmla="*/ 564350 h 1571625"/>
                  <a:gd name="connsiteX27" fmla="*/ 766162 w 1438275"/>
                  <a:gd name="connsiteY27" fmla="*/ 992022 h 1571625"/>
                  <a:gd name="connsiteX28" fmla="*/ 739492 w 1438275"/>
                  <a:gd name="connsiteY28" fmla="*/ 1039647 h 1571625"/>
                  <a:gd name="connsiteX29" fmla="*/ 633764 w 1438275"/>
                  <a:gd name="connsiteY29" fmla="*/ 1162520 h 1571625"/>
                  <a:gd name="connsiteX30" fmla="*/ 627097 w 1438275"/>
                  <a:gd name="connsiteY30" fmla="*/ 1419695 h 1571625"/>
                  <a:gd name="connsiteX31" fmla="*/ 794737 w 1438275"/>
                  <a:gd name="connsiteY31" fmla="*/ 1576857 h 1571625"/>
                  <a:gd name="connsiteX32" fmla="*/ 961424 w 1438275"/>
                  <a:gd name="connsiteY32" fmla="*/ 1406360 h 1571625"/>
                  <a:gd name="connsiteX33" fmla="*/ 932849 w 1438275"/>
                  <a:gd name="connsiteY33" fmla="*/ 1131087 h 1571625"/>
                  <a:gd name="connsiteX34" fmla="*/ 833789 w 1438275"/>
                  <a:gd name="connsiteY34" fmla="*/ 1033932 h 1571625"/>
                  <a:gd name="connsiteX35" fmla="*/ 787117 w 1438275"/>
                  <a:gd name="connsiteY35" fmla="*/ 979640 h 1571625"/>
                  <a:gd name="connsiteX36" fmla="*/ 783307 w 1438275"/>
                  <a:gd name="connsiteY36" fmla="*/ 695795 h 1571625"/>
                  <a:gd name="connsiteX37" fmla="*/ 789022 w 1438275"/>
                  <a:gd name="connsiteY37" fmla="*/ 702462 h 1571625"/>
                  <a:gd name="connsiteX38" fmla="*/ 790927 w 1438275"/>
                  <a:gd name="connsiteY38" fmla="*/ 726275 h 1571625"/>
                  <a:gd name="connsiteX39" fmla="*/ 895702 w 1438275"/>
                  <a:gd name="connsiteY39" fmla="*/ 929157 h 1571625"/>
                  <a:gd name="connsiteX40" fmla="*/ 1098584 w 1438275"/>
                  <a:gd name="connsiteY40" fmla="*/ 1019645 h 1571625"/>
                  <a:gd name="connsiteX41" fmla="*/ 1300514 w 1438275"/>
                  <a:gd name="connsiteY41" fmla="*/ 946302 h 1571625"/>
                  <a:gd name="connsiteX42" fmla="*/ 1253842 w 1438275"/>
                  <a:gd name="connsiteY42" fmla="*/ 741515 h 1571625"/>
                  <a:gd name="connsiteX43" fmla="*/ 1015717 w 1438275"/>
                  <a:gd name="connsiteY43" fmla="*/ 609117 h 1571625"/>
                  <a:gd name="connsiteX44" fmla="*/ 835694 w 1438275"/>
                  <a:gd name="connsiteY44" fmla="*/ 649122 h 1571625"/>
                  <a:gd name="connsiteX45" fmla="*/ 792832 w 1438275"/>
                  <a:gd name="connsiteY45" fmla="*/ 669125 h 1571625"/>
                  <a:gd name="connsiteX46" fmla="*/ 772829 w 1438275"/>
                  <a:gd name="connsiteY46" fmla="*/ 618642 h 1571625"/>
                  <a:gd name="connsiteX47" fmla="*/ 784259 w 1438275"/>
                  <a:gd name="connsiteY47" fmla="*/ 332892 h 1571625"/>
                  <a:gd name="connsiteX48" fmla="*/ 843314 w 1438275"/>
                  <a:gd name="connsiteY48" fmla="*/ 307175 h 1571625"/>
                  <a:gd name="connsiteX49" fmla="*/ 889034 w 1438275"/>
                  <a:gd name="connsiteY49" fmla="*/ 340512 h 1571625"/>
                  <a:gd name="connsiteX50" fmla="*/ 1396717 w 1438275"/>
                  <a:gd name="connsiteY50" fmla="*/ 431952 h 1571625"/>
                  <a:gd name="connsiteX51" fmla="*/ 1437674 w 1438275"/>
                  <a:gd name="connsiteY51" fmla="*/ 412902 h 1571625"/>
                  <a:gd name="connsiteX52" fmla="*/ 1409099 w 1438275"/>
                  <a:gd name="connsiteY52" fmla="*/ 372897 h 1571625"/>
                  <a:gd name="connsiteX53" fmla="*/ 85124 w 1438275"/>
                  <a:gd name="connsiteY53" fmla="*/ 362420 h 1571625"/>
                  <a:gd name="connsiteX54" fmla="*/ 657577 w 1438275"/>
                  <a:gd name="connsiteY54" fmla="*/ 196685 h 1571625"/>
                  <a:gd name="connsiteX55" fmla="*/ 85124 w 1438275"/>
                  <a:gd name="connsiteY55" fmla="*/ 362420 h 1571625"/>
                  <a:gd name="connsiteX56" fmla="*/ 385162 w 1438275"/>
                  <a:gd name="connsiteY56" fmla="*/ 549110 h 1571625"/>
                  <a:gd name="connsiteX57" fmla="*/ 536609 w 1438275"/>
                  <a:gd name="connsiteY57" fmla="*/ 498627 h 1571625"/>
                  <a:gd name="connsiteX58" fmla="*/ 385162 w 1438275"/>
                  <a:gd name="connsiteY58" fmla="*/ 549110 h 1571625"/>
                  <a:gd name="connsiteX59" fmla="*/ 636622 w 1438275"/>
                  <a:gd name="connsiteY59" fmla="*/ 1298727 h 1571625"/>
                  <a:gd name="connsiteX60" fmla="*/ 724252 w 1438275"/>
                  <a:gd name="connsiteY60" fmla="*/ 1077747 h 1571625"/>
                  <a:gd name="connsiteX61" fmla="*/ 636622 w 1438275"/>
                  <a:gd name="connsiteY61" fmla="*/ 1298727 h 1571625"/>
                  <a:gd name="connsiteX62" fmla="*/ 814739 w 1438275"/>
                  <a:gd name="connsiteY62" fmla="*/ 756755 h 1571625"/>
                  <a:gd name="connsiteX63" fmla="*/ 909037 w 1438275"/>
                  <a:gd name="connsiteY63" fmla="*/ 911060 h 1571625"/>
                  <a:gd name="connsiteX64" fmla="*/ 814739 w 1438275"/>
                  <a:gd name="connsiteY64" fmla="*/ 756755 h 1571625"/>
                  <a:gd name="connsiteX65" fmla="*/ 971902 w 1438275"/>
                  <a:gd name="connsiteY65" fmla="*/ 310032 h 1571625"/>
                  <a:gd name="connsiteX66" fmla="*/ 971902 w 1438275"/>
                  <a:gd name="connsiteY66" fmla="*/ 310032 h 1571625"/>
                  <a:gd name="connsiteX67" fmla="*/ 971902 w 1438275"/>
                  <a:gd name="connsiteY67" fmla="*/ 310032 h 1571625"/>
                  <a:gd name="connsiteX68" fmla="*/ 873794 w 1438275"/>
                  <a:gd name="connsiteY68" fmla="*/ 285267 h 1571625"/>
                  <a:gd name="connsiteX69" fmla="*/ 978569 w 1438275"/>
                  <a:gd name="connsiteY69" fmla="*/ 297650 h 1571625"/>
                  <a:gd name="connsiteX70" fmla="*/ 989047 w 1438275"/>
                  <a:gd name="connsiteY70" fmla="*/ 300507 h 1571625"/>
                  <a:gd name="connsiteX71" fmla="*/ 1313849 w 1438275"/>
                  <a:gd name="connsiteY71" fmla="*/ 376707 h 1571625"/>
                  <a:gd name="connsiteX72" fmla="*/ 971902 w 1438275"/>
                  <a:gd name="connsiteY72" fmla="*/ 310032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438275" h="1571625">
                    <a:moveTo>
                      <a:pt x="1409099" y="372897"/>
                    </a:moveTo>
                    <a:cubicBezTo>
                      <a:pt x="1276702" y="253835"/>
                      <a:pt x="1126207" y="200495"/>
                      <a:pt x="949042" y="243357"/>
                    </a:cubicBezTo>
                    <a:cubicBezTo>
                      <a:pt x="916657" y="250977"/>
                      <a:pt x="885224" y="261455"/>
                      <a:pt x="852839" y="270027"/>
                    </a:cubicBezTo>
                    <a:cubicBezTo>
                      <a:pt x="805214" y="283362"/>
                      <a:pt x="794737" y="275742"/>
                      <a:pt x="797594" y="227165"/>
                    </a:cubicBezTo>
                    <a:cubicBezTo>
                      <a:pt x="801404" y="162395"/>
                      <a:pt x="804262" y="97625"/>
                      <a:pt x="817597" y="33807"/>
                    </a:cubicBezTo>
                    <a:cubicBezTo>
                      <a:pt x="821407" y="16662"/>
                      <a:pt x="819502" y="5232"/>
                      <a:pt x="801404" y="2375"/>
                    </a:cubicBezTo>
                    <a:cubicBezTo>
                      <a:pt x="776639" y="-1435"/>
                      <a:pt x="759494" y="-6198"/>
                      <a:pt x="764257" y="36665"/>
                    </a:cubicBezTo>
                    <a:cubicBezTo>
                      <a:pt x="778544" y="162395"/>
                      <a:pt x="772829" y="185255"/>
                      <a:pt x="648052" y="163347"/>
                    </a:cubicBezTo>
                    <a:cubicBezTo>
                      <a:pt x="409927" y="122390"/>
                      <a:pt x="197519" y="180492"/>
                      <a:pt x="21307" y="350037"/>
                    </a:cubicBezTo>
                    <a:cubicBezTo>
                      <a:pt x="12734" y="358610"/>
                      <a:pt x="-2506" y="366230"/>
                      <a:pt x="352" y="379565"/>
                    </a:cubicBezTo>
                    <a:cubicBezTo>
                      <a:pt x="4162" y="396710"/>
                      <a:pt x="22259" y="393852"/>
                      <a:pt x="35594" y="395757"/>
                    </a:cubicBezTo>
                    <a:cubicBezTo>
                      <a:pt x="78457" y="401472"/>
                      <a:pt x="120367" y="409092"/>
                      <a:pt x="163229" y="410997"/>
                    </a:cubicBezTo>
                    <a:cubicBezTo>
                      <a:pt x="328012" y="419570"/>
                      <a:pt x="483269" y="394805"/>
                      <a:pt x="615667" y="286220"/>
                    </a:cubicBezTo>
                    <a:cubicBezTo>
                      <a:pt x="647099" y="260502"/>
                      <a:pt x="675674" y="229070"/>
                      <a:pt x="705202" y="200495"/>
                    </a:cubicBezTo>
                    <a:cubicBezTo>
                      <a:pt x="716632" y="189065"/>
                      <a:pt x="729014" y="183350"/>
                      <a:pt x="744254" y="189065"/>
                    </a:cubicBezTo>
                    <a:cubicBezTo>
                      <a:pt x="759494" y="194780"/>
                      <a:pt x="754732" y="210972"/>
                      <a:pt x="754732" y="222402"/>
                    </a:cubicBezTo>
                    <a:cubicBezTo>
                      <a:pt x="751874" y="282410"/>
                      <a:pt x="746159" y="342417"/>
                      <a:pt x="746159" y="403377"/>
                    </a:cubicBezTo>
                    <a:cubicBezTo>
                      <a:pt x="746159" y="445287"/>
                      <a:pt x="729014" y="474815"/>
                      <a:pt x="699487" y="503390"/>
                    </a:cubicBezTo>
                    <a:cubicBezTo>
                      <a:pt x="682342" y="520535"/>
                      <a:pt x="669007" y="528155"/>
                      <a:pt x="649004" y="506247"/>
                    </a:cubicBezTo>
                    <a:cubicBezTo>
                      <a:pt x="624239" y="478625"/>
                      <a:pt x="589949" y="468147"/>
                      <a:pt x="553754" y="471005"/>
                    </a:cubicBezTo>
                    <a:cubicBezTo>
                      <a:pt x="415642" y="482435"/>
                      <a:pt x="308009" y="549110"/>
                      <a:pt x="229904" y="662457"/>
                    </a:cubicBezTo>
                    <a:cubicBezTo>
                      <a:pt x="223237" y="672935"/>
                      <a:pt x="217522" y="685317"/>
                      <a:pt x="215617" y="697700"/>
                    </a:cubicBezTo>
                    <a:cubicBezTo>
                      <a:pt x="187994" y="852957"/>
                      <a:pt x="230857" y="916775"/>
                      <a:pt x="378494" y="911060"/>
                    </a:cubicBezTo>
                    <a:cubicBezTo>
                      <a:pt x="521369" y="905345"/>
                      <a:pt x="667102" y="758660"/>
                      <a:pt x="676627" y="611022"/>
                    </a:cubicBezTo>
                    <a:cubicBezTo>
                      <a:pt x="677579" y="594830"/>
                      <a:pt x="675674" y="578637"/>
                      <a:pt x="679484" y="563397"/>
                    </a:cubicBezTo>
                    <a:cubicBezTo>
                      <a:pt x="686152" y="536727"/>
                      <a:pt x="708059" y="513867"/>
                      <a:pt x="730919" y="514820"/>
                    </a:cubicBezTo>
                    <a:cubicBezTo>
                      <a:pt x="750922" y="515772"/>
                      <a:pt x="741397" y="547205"/>
                      <a:pt x="742349" y="564350"/>
                    </a:cubicBezTo>
                    <a:cubicBezTo>
                      <a:pt x="743302" y="707225"/>
                      <a:pt x="744254" y="850100"/>
                      <a:pt x="766162" y="992022"/>
                    </a:cubicBezTo>
                    <a:cubicBezTo>
                      <a:pt x="769972" y="1017740"/>
                      <a:pt x="761399" y="1029170"/>
                      <a:pt x="739492" y="1039647"/>
                    </a:cubicBezTo>
                    <a:cubicBezTo>
                      <a:pt x="686152" y="1065365"/>
                      <a:pt x="652814" y="1108227"/>
                      <a:pt x="633764" y="1162520"/>
                    </a:cubicBezTo>
                    <a:cubicBezTo>
                      <a:pt x="605189" y="1247292"/>
                      <a:pt x="600427" y="1333970"/>
                      <a:pt x="627097" y="1419695"/>
                    </a:cubicBezTo>
                    <a:cubicBezTo>
                      <a:pt x="651862" y="1503515"/>
                      <a:pt x="732824" y="1578762"/>
                      <a:pt x="794737" y="1576857"/>
                    </a:cubicBezTo>
                    <a:cubicBezTo>
                      <a:pt x="860459" y="1574952"/>
                      <a:pt x="942374" y="1493037"/>
                      <a:pt x="961424" y="1406360"/>
                    </a:cubicBezTo>
                    <a:cubicBezTo>
                      <a:pt x="982379" y="1312062"/>
                      <a:pt x="970949" y="1219670"/>
                      <a:pt x="932849" y="1131087"/>
                    </a:cubicBezTo>
                    <a:cubicBezTo>
                      <a:pt x="913799" y="1086320"/>
                      <a:pt x="881414" y="1050125"/>
                      <a:pt x="833789" y="1033932"/>
                    </a:cubicBezTo>
                    <a:cubicBezTo>
                      <a:pt x="805214" y="1024407"/>
                      <a:pt x="794737" y="1005357"/>
                      <a:pt x="787117" y="979640"/>
                    </a:cubicBezTo>
                    <a:cubicBezTo>
                      <a:pt x="761399" y="886295"/>
                      <a:pt x="774734" y="791045"/>
                      <a:pt x="783307" y="695795"/>
                    </a:cubicBezTo>
                    <a:cubicBezTo>
                      <a:pt x="785212" y="697700"/>
                      <a:pt x="788069" y="700557"/>
                      <a:pt x="789022" y="702462"/>
                    </a:cubicBezTo>
                    <a:cubicBezTo>
                      <a:pt x="789974" y="710082"/>
                      <a:pt x="790927" y="718655"/>
                      <a:pt x="790927" y="726275"/>
                    </a:cubicBezTo>
                    <a:cubicBezTo>
                      <a:pt x="787117" y="813905"/>
                      <a:pt x="829027" y="877722"/>
                      <a:pt x="895702" y="929157"/>
                    </a:cubicBezTo>
                    <a:cubicBezTo>
                      <a:pt x="955709" y="974877"/>
                      <a:pt x="1024289" y="1005357"/>
                      <a:pt x="1098584" y="1019645"/>
                    </a:cubicBezTo>
                    <a:cubicBezTo>
                      <a:pt x="1183357" y="1035837"/>
                      <a:pt x="1266224" y="1005357"/>
                      <a:pt x="1300514" y="946302"/>
                    </a:cubicBezTo>
                    <a:cubicBezTo>
                      <a:pt x="1332899" y="891057"/>
                      <a:pt x="1314802" y="804380"/>
                      <a:pt x="1253842" y="741515"/>
                    </a:cubicBezTo>
                    <a:cubicBezTo>
                      <a:pt x="1189072" y="672935"/>
                      <a:pt x="1108109" y="628167"/>
                      <a:pt x="1015717" y="609117"/>
                    </a:cubicBezTo>
                    <a:cubicBezTo>
                      <a:pt x="951899" y="595782"/>
                      <a:pt x="889034" y="604355"/>
                      <a:pt x="835694" y="649122"/>
                    </a:cubicBezTo>
                    <a:cubicBezTo>
                      <a:pt x="823312" y="658647"/>
                      <a:pt x="814739" y="682460"/>
                      <a:pt x="792832" y="669125"/>
                    </a:cubicBezTo>
                    <a:cubicBezTo>
                      <a:pt x="774734" y="657695"/>
                      <a:pt x="771877" y="638645"/>
                      <a:pt x="772829" y="618642"/>
                    </a:cubicBezTo>
                    <a:cubicBezTo>
                      <a:pt x="776639" y="523392"/>
                      <a:pt x="779497" y="428142"/>
                      <a:pt x="784259" y="332892"/>
                    </a:cubicBezTo>
                    <a:cubicBezTo>
                      <a:pt x="786164" y="289077"/>
                      <a:pt x="805214" y="281457"/>
                      <a:pt x="843314" y="307175"/>
                    </a:cubicBezTo>
                    <a:cubicBezTo>
                      <a:pt x="858554" y="317652"/>
                      <a:pt x="873794" y="330035"/>
                      <a:pt x="889034" y="340512"/>
                    </a:cubicBezTo>
                    <a:cubicBezTo>
                      <a:pt x="1043339" y="451002"/>
                      <a:pt x="1213837" y="475767"/>
                      <a:pt x="1396717" y="431952"/>
                    </a:cubicBezTo>
                    <a:cubicBezTo>
                      <a:pt x="1411957" y="428142"/>
                      <a:pt x="1432912" y="428142"/>
                      <a:pt x="1437674" y="412902"/>
                    </a:cubicBezTo>
                    <a:cubicBezTo>
                      <a:pt x="1442437" y="393852"/>
                      <a:pt x="1421482" y="384327"/>
                      <a:pt x="1409099" y="372897"/>
                    </a:cubicBezTo>
                    <a:close/>
                    <a:moveTo>
                      <a:pt x="85124" y="362420"/>
                    </a:moveTo>
                    <a:cubicBezTo>
                      <a:pt x="277529" y="311937"/>
                      <a:pt x="468029" y="253835"/>
                      <a:pt x="657577" y="196685"/>
                    </a:cubicBezTo>
                    <a:cubicBezTo>
                      <a:pt x="548992" y="254787"/>
                      <a:pt x="207044" y="353847"/>
                      <a:pt x="85124" y="362420"/>
                    </a:cubicBezTo>
                    <a:close/>
                    <a:moveTo>
                      <a:pt x="385162" y="549110"/>
                    </a:moveTo>
                    <a:cubicBezTo>
                      <a:pt x="428977" y="511010"/>
                      <a:pt x="476602" y="487197"/>
                      <a:pt x="536609" y="498627"/>
                    </a:cubicBezTo>
                    <a:cubicBezTo>
                      <a:pt x="484222" y="510057"/>
                      <a:pt x="434692" y="529107"/>
                      <a:pt x="385162" y="549110"/>
                    </a:cubicBezTo>
                    <a:close/>
                    <a:moveTo>
                      <a:pt x="636622" y="1298727"/>
                    </a:moveTo>
                    <a:cubicBezTo>
                      <a:pt x="615667" y="1210145"/>
                      <a:pt x="652814" y="1120610"/>
                      <a:pt x="724252" y="1077747"/>
                    </a:cubicBezTo>
                    <a:cubicBezTo>
                      <a:pt x="674722" y="1139660"/>
                      <a:pt x="642337" y="1208240"/>
                      <a:pt x="636622" y="1298727"/>
                    </a:cubicBezTo>
                    <a:close/>
                    <a:moveTo>
                      <a:pt x="814739" y="756755"/>
                    </a:moveTo>
                    <a:cubicBezTo>
                      <a:pt x="834742" y="814857"/>
                      <a:pt x="861412" y="870102"/>
                      <a:pt x="909037" y="911060"/>
                    </a:cubicBezTo>
                    <a:cubicBezTo>
                      <a:pt x="845219" y="878675"/>
                      <a:pt x="809024" y="830097"/>
                      <a:pt x="814739" y="756755"/>
                    </a:cubicBezTo>
                    <a:close/>
                    <a:moveTo>
                      <a:pt x="971902" y="310032"/>
                    </a:move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43327" y="304317"/>
                      <a:pt x="912847" y="303365"/>
                      <a:pt x="873794" y="285267"/>
                    </a:cubicBezTo>
                    <a:cubicBezTo>
                      <a:pt x="915704" y="289077"/>
                      <a:pt x="948089" y="290030"/>
                      <a:pt x="978569" y="297650"/>
                    </a:cubicBezTo>
                    <a:cubicBezTo>
                      <a:pt x="981427" y="297650"/>
                      <a:pt x="985237" y="299555"/>
                      <a:pt x="989047" y="300507"/>
                    </a:cubicBezTo>
                    <a:cubicBezTo>
                      <a:pt x="1100489" y="312890"/>
                      <a:pt x="1209074" y="335750"/>
                      <a:pt x="1313849" y="376707"/>
                    </a:cubicBezTo>
                    <a:cubicBezTo>
                      <a:pt x="1199549" y="354800"/>
                      <a:pt x="1086202" y="331940"/>
                      <a:pt x="971902" y="3100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Freeform: Shape 13">
                <a:extLst>
                  <a:ext uri="{FF2B5EF4-FFF2-40B4-BE49-F238E27FC236}">
                    <a16:creationId xmlns:a16="http://schemas.microsoft.com/office/drawing/2014/main" id="{E64AA5B2-BDE9-9442-BFCF-55E490C44A11}"/>
                  </a:ext>
                </a:extLst>
              </p:cNvPr>
              <p:cNvSpPr/>
              <p:nvPr/>
            </p:nvSpPr>
            <p:spPr>
              <a:xfrm rot="1334797" flipH="1">
                <a:off x="533449" y="5592989"/>
                <a:ext cx="684278" cy="747721"/>
              </a:xfrm>
              <a:custGeom>
                <a:avLst/>
                <a:gdLst>
                  <a:gd name="connsiteX0" fmla="*/ 1409099 w 1438275"/>
                  <a:gd name="connsiteY0" fmla="*/ 372897 h 1571625"/>
                  <a:gd name="connsiteX1" fmla="*/ 949042 w 1438275"/>
                  <a:gd name="connsiteY1" fmla="*/ 243357 h 1571625"/>
                  <a:gd name="connsiteX2" fmla="*/ 852839 w 1438275"/>
                  <a:gd name="connsiteY2" fmla="*/ 270027 h 1571625"/>
                  <a:gd name="connsiteX3" fmla="*/ 797594 w 1438275"/>
                  <a:gd name="connsiteY3" fmla="*/ 227165 h 1571625"/>
                  <a:gd name="connsiteX4" fmla="*/ 817597 w 1438275"/>
                  <a:gd name="connsiteY4" fmla="*/ 33807 h 1571625"/>
                  <a:gd name="connsiteX5" fmla="*/ 801404 w 1438275"/>
                  <a:gd name="connsiteY5" fmla="*/ 2375 h 1571625"/>
                  <a:gd name="connsiteX6" fmla="*/ 764257 w 1438275"/>
                  <a:gd name="connsiteY6" fmla="*/ 36665 h 1571625"/>
                  <a:gd name="connsiteX7" fmla="*/ 648052 w 1438275"/>
                  <a:gd name="connsiteY7" fmla="*/ 163347 h 1571625"/>
                  <a:gd name="connsiteX8" fmla="*/ 21307 w 1438275"/>
                  <a:gd name="connsiteY8" fmla="*/ 350037 h 1571625"/>
                  <a:gd name="connsiteX9" fmla="*/ 352 w 1438275"/>
                  <a:gd name="connsiteY9" fmla="*/ 379565 h 1571625"/>
                  <a:gd name="connsiteX10" fmla="*/ 35594 w 1438275"/>
                  <a:gd name="connsiteY10" fmla="*/ 395757 h 1571625"/>
                  <a:gd name="connsiteX11" fmla="*/ 163229 w 1438275"/>
                  <a:gd name="connsiteY11" fmla="*/ 410997 h 1571625"/>
                  <a:gd name="connsiteX12" fmla="*/ 615667 w 1438275"/>
                  <a:gd name="connsiteY12" fmla="*/ 286220 h 1571625"/>
                  <a:gd name="connsiteX13" fmla="*/ 705202 w 1438275"/>
                  <a:gd name="connsiteY13" fmla="*/ 200495 h 1571625"/>
                  <a:gd name="connsiteX14" fmla="*/ 744254 w 1438275"/>
                  <a:gd name="connsiteY14" fmla="*/ 189065 h 1571625"/>
                  <a:gd name="connsiteX15" fmla="*/ 754732 w 1438275"/>
                  <a:gd name="connsiteY15" fmla="*/ 222402 h 1571625"/>
                  <a:gd name="connsiteX16" fmla="*/ 746159 w 1438275"/>
                  <a:gd name="connsiteY16" fmla="*/ 403377 h 1571625"/>
                  <a:gd name="connsiteX17" fmla="*/ 699487 w 1438275"/>
                  <a:gd name="connsiteY17" fmla="*/ 503390 h 1571625"/>
                  <a:gd name="connsiteX18" fmla="*/ 649004 w 1438275"/>
                  <a:gd name="connsiteY18" fmla="*/ 506247 h 1571625"/>
                  <a:gd name="connsiteX19" fmla="*/ 553754 w 1438275"/>
                  <a:gd name="connsiteY19" fmla="*/ 471005 h 1571625"/>
                  <a:gd name="connsiteX20" fmla="*/ 229904 w 1438275"/>
                  <a:gd name="connsiteY20" fmla="*/ 662457 h 1571625"/>
                  <a:gd name="connsiteX21" fmla="*/ 215617 w 1438275"/>
                  <a:gd name="connsiteY21" fmla="*/ 697700 h 1571625"/>
                  <a:gd name="connsiteX22" fmla="*/ 378494 w 1438275"/>
                  <a:gd name="connsiteY22" fmla="*/ 911060 h 1571625"/>
                  <a:gd name="connsiteX23" fmla="*/ 676627 w 1438275"/>
                  <a:gd name="connsiteY23" fmla="*/ 611022 h 1571625"/>
                  <a:gd name="connsiteX24" fmla="*/ 679484 w 1438275"/>
                  <a:gd name="connsiteY24" fmla="*/ 563397 h 1571625"/>
                  <a:gd name="connsiteX25" fmla="*/ 730919 w 1438275"/>
                  <a:gd name="connsiteY25" fmla="*/ 514820 h 1571625"/>
                  <a:gd name="connsiteX26" fmla="*/ 742349 w 1438275"/>
                  <a:gd name="connsiteY26" fmla="*/ 564350 h 1571625"/>
                  <a:gd name="connsiteX27" fmla="*/ 766162 w 1438275"/>
                  <a:gd name="connsiteY27" fmla="*/ 992022 h 1571625"/>
                  <a:gd name="connsiteX28" fmla="*/ 739492 w 1438275"/>
                  <a:gd name="connsiteY28" fmla="*/ 1039647 h 1571625"/>
                  <a:gd name="connsiteX29" fmla="*/ 633764 w 1438275"/>
                  <a:gd name="connsiteY29" fmla="*/ 1162520 h 1571625"/>
                  <a:gd name="connsiteX30" fmla="*/ 627097 w 1438275"/>
                  <a:gd name="connsiteY30" fmla="*/ 1419695 h 1571625"/>
                  <a:gd name="connsiteX31" fmla="*/ 794737 w 1438275"/>
                  <a:gd name="connsiteY31" fmla="*/ 1576857 h 1571625"/>
                  <a:gd name="connsiteX32" fmla="*/ 961424 w 1438275"/>
                  <a:gd name="connsiteY32" fmla="*/ 1406360 h 1571625"/>
                  <a:gd name="connsiteX33" fmla="*/ 932849 w 1438275"/>
                  <a:gd name="connsiteY33" fmla="*/ 1131087 h 1571625"/>
                  <a:gd name="connsiteX34" fmla="*/ 833789 w 1438275"/>
                  <a:gd name="connsiteY34" fmla="*/ 1033932 h 1571625"/>
                  <a:gd name="connsiteX35" fmla="*/ 787117 w 1438275"/>
                  <a:gd name="connsiteY35" fmla="*/ 979640 h 1571625"/>
                  <a:gd name="connsiteX36" fmla="*/ 783307 w 1438275"/>
                  <a:gd name="connsiteY36" fmla="*/ 695795 h 1571625"/>
                  <a:gd name="connsiteX37" fmla="*/ 789022 w 1438275"/>
                  <a:gd name="connsiteY37" fmla="*/ 702462 h 1571625"/>
                  <a:gd name="connsiteX38" fmla="*/ 790927 w 1438275"/>
                  <a:gd name="connsiteY38" fmla="*/ 726275 h 1571625"/>
                  <a:gd name="connsiteX39" fmla="*/ 895702 w 1438275"/>
                  <a:gd name="connsiteY39" fmla="*/ 929157 h 1571625"/>
                  <a:gd name="connsiteX40" fmla="*/ 1098584 w 1438275"/>
                  <a:gd name="connsiteY40" fmla="*/ 1019645 h 1571625"/>
                  <a:gd name="connsiteX41" fmla="*/ 1300514 w 1438275"/>
                  <a:gd name="connsiteY41" fmla="*/ 946302 h 1571625"/>
                  <a:gd name="connsiteX42" fmla="*/ 1253842 w 1438275"/>
                  <a:gd name="connsiteY42" fmla="*/ 741515 h 1571625"/>
                  <a:gd name="connsiteX43" fmla="*/ 1015717 w 1438275"/>
                  <a:gd name="connsiteY43" fmla="*/ 609117 h 1571625"/>
                  <a:gd name="connsiteX44" fmla="*/ 835694 w 1438275"/>
                  <a:gd name="connsiteY44" fmla="*/ 649122 h 1571625"/>
                  <a:gd name="connsiteX45" fmla="*/ 792832 w 1438275"/>
                  <a:gd name="connsiteY45" fmla="*/ 669125 h 1571625"/>
                  <a:gd name="connsiteX46" fmla="*/ 772829 w 1438275"/>
                  <a:gd name="connsiteY46" fmla="*/ 618642 h 1571625"/>
                  <a:gd name="connsiteX47" fmla="*/ 784259 w 1438275"/>
                  <a:gd name="connsiteY47" fmla="*/ 332892 h 1571625"/>
                  <a:gd name="connsiteX48" fmla="*/ 843314 w 1438275"/>
                  <a:gd name="connsiteY48" fmla="*/ 307175 h 1571625"/>
                  <a:gd name="connsiteX49" fmla="*/ 889034 w 1438275"/>
                  <a:gd name="connsiteY49" fmla="*/ 340512 h 1571625"/>
                  <a:gd name="connsiteX50" fmla="*/ 1396717 w 1438275"/>
                  <a:gd name="connsiteY50" fmla="*/ 431952 h 1571625"/>
                  <a:gd name="connsiteX51" fmla="*/ 1437674 w 1438275"/>
                  <a:gd name="connsiteY51" fmla="*/ 412902 h 1571625"/>
                  <a:gd name="connsiteX52" fmla="*/ 1409099 w 1438275"/>
                  <a:gd name="connsiteY52" fmla="*/ 372897 h 1571625"/>
                  <a:gd name="connsiteX53" fmla="*/ 85124 w 1438275"/>
                  <a:gd name="connsiteY53" fmla="*/ 362420 h 1571625"/>
                  <a:gd name="connsiteX54" fmla="*/ 657577 w 1438275"/>
                  <a:gd name="connsiteY54" fmla="*/ 196685 h 1571625"/>
                  <a:gd name="connsiteX55" fmla="*/ 85124 w 1438275"/>
                  <a:gd name="connsiteY55" fmla="*/ 362420 h 1571625"/>
                  <a:gd name="connsiteX56" fmla="*/ 385162 w 1438275"/>
                  <a:gd name="connsiteY56" fmla="*/ 549110 h 1571625"/>
                  <a:gd name="connsiteX57" fmla="*/ 536609 w 1438275"/>
                  <a:gd name="connsiteY57" fmla="*/ 498627 h 1571625"/>
                  <a:gd name="connsiteX58" fmla="*/ 385162 w 1438275"/>
                  <a:gd name="connsiteY58" fmla="*/ 549110 h 1571625"/>
                  <a:gd name="connsiteX59" fmla="*/ 636622 w 1438275"/>
                  <a:gd name="connsiteY59" fmla="*/ 1298727 h 1571625"/>
                  <a:gd name="connsiteX60" fmla="*/ 724252 w 1438275"/>
                  <a:gd name="connsiteY60" fmla="*/ 1077747 h 1571625"/>
                  <a:gd name="connsiteX61" fmla="*/ 636622 w 1438275"/>
                  <a:gd name="connsiteY61" fmla="*/ 1298727 h 1571625"/>
                  <a:gd name="connsiteX62" fmla="*/ 814739 w 1438275"/>
                  <a:gd name="connsiteY62" fmla="*/ 756755 h 1571625"/>
                  <a:gd name="connsiteX63" fmla="*/ 909037 w 1438275"/>
                  <a:gd name="connsiteY63" fmla="*/ 911060 h 1571625"/>
                  <a:gd name="connsiteX64" fmla="*/ 814739 w 1438275"/>
                  <a:gd name="connsiteY64" fmla="*/ 756755 h 1571625"/>
                  <a:gd name="connsiteX65" fmla="*/ 971902 w 1438275"/>
                  <a:gd name="connsiteY65" fmla="*/ 310032 h 1571625"/>
                  <a:gd name="connsiteX66" fmla="*/ 971902 w 1438275"/>
                  <a:gd name="connsiteY66" fmla="*/ 310032 h 1571625"/>
                  <a:gd name="connsiteX67" fmla="*/ 971902 w 1438275"/>
                  <a:gd name="connsiteY67" fmla="*/ 310032 h 1571625"/>
                  <a:gd name="connsiteX68" fmla="*/ 873794 w 1438275"/>
                  <a:gd name="connsiteY68" fmla="*/ 285267 h 1571625"/>
                  <a:gd name="connsiteX69" fmla="*/ 978569 w 1438275"/>
                  <a:gd name="connsiteY69" fmla="*/ 297650 h 1571625"/>
                  <a:gd name="connsiteX70" fmla="*/ 989047 w 1438275"/>
                  <a:gd name="connsiteY70" fmla="*/ 300507 h 1571625"/>
                  <a:gd name="connsiteX71" fmla="*/ 1313849 w 1438275"/>
                  <a:gd name="connsiteY71" fmla="*/ 376707 h 1571625"/>
                  <a:gd name="connsiteX72" fmla="*/ 971902 w 1438275"/>
                  <a:gd name="connsiteY72" fmla="*/ 310032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438275" h="1571625">
                    <a:moveTo>
                      <a:pt x="1409099" y="372897"/>
                    </a:moveTo>
                    <a:cubicBezTo>
                      <a:pt x="1276702" y="253835"/>
                      <a:pt x="1126207" y="200495"/>
                      <a:pt x="949042" y="243357"/>
                    </a:cubicBezTo>
                    <a:cubicBezTo>
                      <a:pt x="916657" y="250977"/>
                      <a:pt x="885224" y="261455"/>
                      <a:pt x="852839" y="270027"/>
                    </a:cubicBezTo>
                    <a:cubicBezTo>
                      <a:pt x="805214" y="283362"/>
                      <a:pt x="794737" y="275742"/>
                      <a:pt x="797594" y="227165"/>
                    </a:cubicBezTo>
                    <a:cubicBezTo>
                      <a:pt x="801404" y="162395"/>
                      <a:pt x="804262" y="97625"/>
                      <a:pt x="817597" y="33807"/>
                    </a:cubicBezTo>
                    <a:cubicBezTo>
                      <a:pt x="821407" y="16662"/>
                      <a:pt x="819502" y="5232"/>
                      <a:pt x="801404" y="2375"/>
                    </a:cubicBezTo>
                    <a:cubicBezTo>
                      <a:pt x="776639" y="-1435"/>
                      <a:pt x="759494" y="-6198"/>
                      <a:pt x="764257" y="36665"/>
                    </a:cubicBezTo>
                    <a:cubicBezTo>
                      <a:pt x="778544" y="162395"/>
                      <a:pt x="772829" y="185255"/>
                      <a:pt x="648052" y="163347"/>
                    </a:cubicBezTo>
                    <a:cubicBezTo>
                      <a:pt x="409927" y="122390"/>
                      <a:pt x="197519" y="180492"/>
                      <a:pt x="21307" y="350037"/>
                    </a:cubicBezTo>
                    <a:cubicBezTo>
                      <a:pt x="12734" y="358610"/>
                      <a:pt x="-2506" y="366230"/>
                      <a:pt x="352" y="379565"/>
                    </a:cubicBezTo>
                    <a:cubicBezTo>
                      <a:pt x="4162" y="396710"/>
                      <a:pt x="22259" y="393852"/>
                      <a:pt x="35594" y="395757"/>
                    </a:cubicBezTo>
                    <a:cubicBezTo>
                      <a:pt x="78457" y="401472"/>
                      <a:pt x="120367" y="409092"/>
                      <a:pt x="163229" y="410997"/>
                    </a:cubicBezTo>
                    <a:cubicBezTo>
                      <a:pt x="328012" y="419570"/>
                      <a:pt x="483269" y="394805"/>
                      <a:pt x="615667" y="286220"/>
                    </a:cubicBezTo>
                    <a:cubicBezTo>
                      <a:pt x="647099" y="260502"/>
                      <a:pt x="675674" y="229070"/>
                      <a:pt x="705202" y="200495"/>
                    </a:cubicBezTo>
                    <a:cubicBezTo>
                      <a:pt x="716632" y="189065"/>
                      <a:pt x="729014" y="183350"/>
                      <a:pt x="744254" y="189065"/>
                    </a:cubicBezTo>
                    <a:cubicBezTo>
                      <a:pt x="759494" y="194780"/>
                      <a:pt x="754732" y="210972"/>
                      <a:pt x="754732" y="222402"/>
                    </a:cubicBezTo>
                    <a:cubicBezTo>
                      <a:pt x="751874" y="282410"/>
                      <a:pt x="746159" y="342417"/>
                      <a:pt x="746159" y="403377"/>
                    </a:cubicBezTo>
                    <a:cubicBezTo>
                      <a:pt x="746159" y="445287"/>
                      <a:pt x="729014" y="474815"/>
                      <a:pt x="699487" y="503390"/>
                    </a:cubicBezTo>
                    <a:cubicBezTo>
                      <a:pt x="682342" y="520535"/>
                      <a:pt x="669007" y="528155"/>
                      <a:pt x="649004" y="506247"/>
                    </a:cubicBezTo>
                    <a:cubicBezTo>
                      <a:pt x="624239" y="478625"/>
                      <a:pt x="589949" y="468147"/>
                      <a:pt x="553754" y="471005"/>
                    </a:cubicBezTo>
                    <a:cubicBezTo>
                      <a:pt x="415642" y="482435"/>
                      <a:pt x="308009" y="549110"/>
                      <a:pt x="229904" y="662457"/>
                    </a:cubicBezTo>
                    <a:cubicBezTo>
                      <a:pt x="223237" y="672935"/>
                      <a:pt x="217522" y="685317"/>
                      <a:pt x="215617" y="697700"/>
                    </a:cubicBezTo>
                    <a:cubicBezTo>
                      <a:pt x="187994" y="852957"/>
                      <a:pt x="230857" y="916775"/>
                      <a:pt x="378494" y="911060"/>
                    </a:cubicBezTo>
                    <a:cubicBezTo>
                      <a:pt x="521369" y="905345"/>
                      <a:pt x="667102" y="758660"/>
                      <a:pt x="676627" y="611022"/>
                    </a:cubicBezTo>
                    <a:cubicBezTo>
                      <a:pt x="677579" y="594830"/>
                      <a:pt x="675674" y="578637"/>
                      <a:pt x="679484" y="563397"/>
                    </a:cubicBezTo>
                    <a:cubicBezTo>
                      <a:pt x="686152" y="536727"/>
                      <a:pt x="708059" y="513867"/>
                      <a:pt x="730919" y="514820"/>
                    </a:cubicBezTo>
                    <a:cubicBezTo>
                      <a:pt x="750922" y="515772"/>
                      <a:pt x="741397" y="547205"/>
                      <a:pt x="742349" y="564350"/>
                    </a:cubicBezTo>
                    <a:cubicBezTo>
                      <a:pt x="743302" y="707225"/>
                      <a:pt x="744254" y="850100"/>
                      <a:pt x="766162" y="992022"/>
                    </a:cubicBezTo>
                    <a:cubicBezTo>
                      <a:pt x="769972" y="1017740"/>
                      <a:pt x="761399" y="1029170"/>
                      <a:pt x="739492" y="1039647"/>
                    </a:cubicBezTo>
                    <a:cubicBezTo>
                      <a:pt x="686152" y="1065365"/>
                      <a:pt x="652814" y="1108227"/>
                      <a:pt x="633764" y="1162520"/>
                    </a:cubicBezTo>
                    <a:cubicBezTo>
                      <a:pt x="605189" y="1247292"/>
                      <a:pt x="600427" y="1333970"/>
                      <a:pt x="627097" y="1419695"/>
                    </a:cubicBezTo>
                    <a:cubicBezTo>
                      <a:pt x="651862" y="1503515"/>
                      <a:pt x="732824" y="1578762"/>
                      <a:pt x="794737" y="1576857"/>
                    </a:cubicBezTo>
                    <a:cubicBezTo>
                      <a:pt x="860459" y="1574952"/>
                      <a:pt x="942374" y="1493037"/>
                      <a:pt x="961424" y="1406360"/>
                    </a:cubicBezTo>
                    <a:cubicBezTo>
                      <a:pt x="982379" y="1312062"/>
                      <a:pt x="970949" y="1219670"/>
                      <a:pt x="932849" y="1131087"/>
                    </a:cubicBezTo>
                    <a:cubicBezTo>
                      <a:pt x="913799" y="1086320"/>
                      <a:pt x="881414" y="1050125"/>
                      <a:pt x="833789" y="1033932"/>
                    </a:cubicBezTo>
                    <a:cubicBezTo>
                      <a:pt x="805214" y="1024407"/>
                      <a:pt x="794737" y="1005357"/>
                      <a:pt x="787117" y="979640"/>
                    </a:cubicBezTo>
                    <a:cubicBezTo>
                      <a:pt x="761399" y="886295"/>
                      <a:pt x="774734" y="791045"/>
                      <a:pt x="783307" y="695795"/>
                    </a:cubicBezTo>
                    <a:cubicBezTo>
                      <a:pt x="785212" y="697700"/>
                      <a:pt x="788069" y="700557"/>
                      <a:pt x="789022" y="702462"/>
                    </a:cubicBezTo>
                    <a:cubicBezTo>
                      <a:pt x="789974" y="710082"/>
                      <a:pt x="790927" y="718655"/>
                      <a:pt x="790927" y="726275"/>
                    </a:cubicBezTo>
                    <a:cubicBezTo>
                      <a:pt x="787117" y="813905"/>
                      <a:pt x="829027" y="877722"/>
                      <a:pt x="895702" y="929157"/>
                    </a:cubicBezTo>
                    <a:cubicBezTo>
                      <a:pt x="955709" y="974877"/>
                      <a:pt x="1024289" y="1005357"/>
                      <a:pt x="1098584" y="1019645"/>
                    </a:cubicBezTo>
                    <a:cubicBezTo>
                      <a:pt x="1183357" y="1035837"/>
                      <a:pt x="1266224" y="1005357"/>
                      <a:pt x="1300514" y="946302"/>
                    </a:cubicBezTo>
                    <a:cubicBezTo>
                      <a:pt x="1332899" y="891057"/>
                      <a:pt x="1314802" y="804380"/>
                      <a:pt x="1253842" y="741515"/>
                    </a:cubicBezTo>
                    <a:cubicBezTo>
                      <a:pt x="1189072" y="672935"/>
                      <a:pt x="1108109" y="628167"/>
                      <a:pt x="1015717" y="609117"/>
                    </a:cubicBezTo>
                    <a:cubicBezTo>
                      <a:pt x="951899" y="595782"/>
                      <a:pt x="889034" y="604355"/>
                      <a:pt x="835694" y="649122"/>
                    </a:cubicBezTo>
                    <a:cubicBezTo>
                      <a:pt x="823312" y="658647"/>
                      <a:pt x="814739" y="682460"/>
                      <a:pt x="792832" y="669125"/>
                    </a:cubicBezTo>
                    <a:cubicBezTo>
                      <a:pt x="774734" y="657695"/>
                      <a:pt x="771877" y="638645"/>
                      <a:pt x="772829" y="618642"/>
                    </a:cubicBezTo>
                    <a:cubicBezTo>
                      <a:pt x="776639" y="523392"/>
                      <a:pt x="779497" y="428142"/>
                      <a:pt x="784259" y="332892"/>
                    </a:cubicBezTo>
                    <a:cubicBezTo>
                      <a:pt x="786164" y="289077"/>
                      <a:pt x="805214" y="281457"/>
                      <a:pt x="843314" y="307175"/>
                    </a:cubicBezTo>
                    <a:cubicBezTo>
                      <a:pt x="858554" y="317652"/>
                      <a:pt x="873794" y="330035"/>
                      <a:pt x="889034" y="340512"/>
                    </a:cubicBezTo>
                    <a:cubicBezTo>
                      <a:pt x="1043339" y="451002"/>
                      <a:pt x="1213837" y="475767"/>
                      <a:pt x="1396717" y="431952"/>
                    </a:cubicBezTo>
                    <a:cubicBezTo>
                      <a:pt x="1411957" y="428142"/>
                      <a:pt x="1432912" y="428142"/>
                      <a:pt x="1437674" y="412902"/>
                    </a:cubicBezTo>
                    <a:cubicBezTo>
                      <a:pt x="1442437" y="393852"/>
                      <a:pt x="1421482" y="384327"/>
                      <a:pt x="1409099" y="372897"/>
                    </a:cubicBezTo>
                    <a:close/>
                    <a:moveTo>
                      <a:pt x="85124" y="362420"/>
                    </a:moveTo>
                    <a:cubicBezTo>
                      <a:pt x="277529" y="311937"/>
                      <a:pt x="468029" y="253835"/>
                      <a:pt x="657577" y="196685"/>
                    </a:cubicBezTo>
                    <a:cubicBezTo>
                      <a:pt x="548992" y="254787"/>
                      <a:pt x="207044" y="353847"/>
                      <a:pt x="85124" y="362420"/>
                    </a:cubicBezTo>
                    <a:close/>
                    <a:moveTo>
                      <a:pt x="385162" y="549110"/>
                    </a:moveTo>
                    <a:cubicBezTo>
                      <a:pt x="428977" y="511010"/>
                      <a:pt x="476602" y="487197"/>
                      <a:pt x="536609" y="498627"/>
                    </a:cubicBezTo>
                    <a:cubicBezTo>
                      <a:pt x="484222" y="510057"/>
                      <a:pt x="434692" y="529107"/>
                      <a:pt x="385162" y="549110"/>
                    </a:cubicBezTo>
                    <a:close/>
                    <a:moveTo>
                      <a:pt x="636622" y="1298727"/>
                    </a:moveTo>
                    <a:cubicBezTo>
                      <a:pt x="615667" y="1210145"/>
                      <a:pt x="652814" y="1120610"/>
                      <a:pt x="724252" y="1077747"/>
                    </a:cubicBezTo>
                    <a:cubicBezTo>
                      <a:pt x="674722" y="1139660"/>
                      <a:pt x="642337" y="1208240"/>
                      <a:pt x="636622" y="1298727"/>
                    </a:cubicBezTo>
                    <a:close/>
                    <a:moveTo>
                      <a:pt x="814739" y="756755"/>
                    </a:moveTo>
                    <a:cubicBezTo>
                      <a:pt x="834742" y="814857"/>
                      <a:pt x="861412" y="870102"/>
                      <a:pt x="909037" y="911060"/>
                    </a:cubicBezTo>
                    <a:cubicBezTo>
                      <a:pt x="845219" y="878675"/>
                      <a:pt x="809024" y="830097"/>
                      <a:pt x="814739" y="756755"/>
                    </a:cubicBezTo>
                    <a:close/>
                    <a:moveTo>
                      <a:pt x="971902" y="310032"/>
                    </a:move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43327" y="304317"/>
                      <a:pt x="912847" y="303365"/>
                      <a:pt x="873794" y="285267"/>
                    </a:cubicBezTo>
                    <a:cubicBezTo>
                      <a:pt x="915704" y="289077"/>
                      <a:pt x="948089" y="290030"/>
                      <a:pt x="978569" y="297650"/>
                    </a:cubicBezTo>
                    <a:cubicBezTo>
                      <a:pt x="981427" y="297650"/>
                      <a:pt x="985237" y="299555"/>
                      <a:pt x="989047" y="300507"/>
                    </a:cubicBezTo>
                    <a:cubicBezTo>
                      <a:pt x="1100489" y="312890"/>
                      <a:pt x="1209074" y="335750"/>
                      <a:pt x="1313849" y="376707"/>
                    </a:cubicBezTo>
                    <a:cubicBezTo>
                      <a:pt x="1199549" y="354800"/>
                      <a:pt x="1086202" y="331940"/>
                      <a:pt x="971902" y="3100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Freeform: Shape 13">
                <a:extLst>
                  <a:ext uri="{FF2B5EF4-FFF2-40B4-BE49-F238E27FC236}">
                    <a16:creationId xmlns:a16="http://schemas.microsoft.com/office/drawing/2014/main" id="{3D754E27-A93F-D549-9256-582326351D65}"/>
                  </a:ext>
                </a:extLst>
              </p:cNvPr>
              <p:cNvSpPr/>
              <p:nvPr/>
            </p:nvSpPr>
            <p:spPr>
              <a:xfrm rot="783784" flipH="1">
                <a:off x="254938" y="5369784"/>
                <a:ext cx="684278" cy="747721"/>
              </a:xfrm>
              <a:custGeom>
                <a:avLst/>
                <a:gdLst>
                  <a:gd name="connsiteX0" fmla="*/ 1409099 w 1438275"/>
                  <a:gd name="connsiteY0" fmla="*/ 372897 h 1571625"/>
                  <a:gd name="connsiteX1" fmla="*/ 949042 w 1438275"/>
                  <a:gd name="connsiteY1" fmla="*/ 243357 h 1571625"/>
                  <a:gd name="connsiteX2" fmla="*/ 852839 w 1438275"/>
                  <a:gd name="connsiteY2" fmla="*/ 270027 h 1571625"/>
                  <a:gd name="connsiteX3" fmla="*/ 797594 w 1438275"/>
                  <a:gd name="connsiteY3" fmla="*/ 227165 h 1571625"/>
                  <a:gd name="connsiteX4" fmla="*/ 817597 w 1438275"/>
                  <a:gd name="connsiteY4" fmla="*/ 33807 h 1571625"/>
                  <a:gd name="connsiteX5" fmla="*/ 801404 w 1438275"/>
                  <a:gd name="connsiteY5" fmla="*/ 2375 h 1571625"/>
                  <a:gd name="connsiteX6" fmla="*/ 764257 w 1438275"/>
                  <a:gd name="connsiteY6" fmla="*/ 36665 h 1571625"/>
                  <a:gd name="connsiteX7" fmla="*/ 648052 w 1438275"/>
                  <a:gd name="connsiteY7" fmla="*/ 163347 h 1571625"/>
                  <a:gd name="connsiteX8" fmla="*/ 21307 w 1438275"/>
                  <a:gd name="connsiteY8" fmla="*/ 350037 h 1571625"/>
                  <a:gd name="connsiteX9" fmla="*/ 352 w 1438275"/>
                  <a:gd name="connsiteY9" fmla="*/ 379565 h 1571625"/>
                  <a:gd name="connsiteX10" fmla="*/ 35594 w 1438275"/>
                  <a:gd name="connsiteY10" fmla="*/ 395757 h 1571625"/>
                  <a:gd name="connsiteX11" fmla="*/ 163229 w 1438275"/>
                  <a:gd name="connsiteY11" fmla="*/ 410997 h 1571625"/>
                  <a:gd name="connsiteX12" fmla="*/ 615667 w 1438275"/>
                  <a:gd name="connsiteY12" fmla="*/ 286220 h 1571625"/>
                  <a:gd name="connsiteX13" fmla="*/ 705202 w 1438275"/>
                  <a:gd name="connsiteY13" fmla="*/ 200495 h 1571625"/>
                  <a:gd name="connsiteX14" fmla="*/ 744254 w 1438275"/>
                  <a:gd name="connsiteY14" fmla="*/ 189065 h 1571625"/>
                  <a:gd name="connsiteX15" fmla="*/ 754732 w 1438275"/>
                  <a:gd name="connsiteY15" fmla="*/ 222402 h 1571625"/>
                  <a:gd name="connsiteX16" fmla="*/ 746159 w 1438275"/>
                  <a:gd name="connsiteY16" fmla="*/ 403377 h 1571625"/>
                  <a:gd name="connsiteX17" fmla="*/ 699487 w 1438275"/>
                  <a:gd name="connsiteY17" fmla="*/ 503390 h 1571625"/>
                  <a:gd name="connsiteX18" fmla="*/ 649004 w 1438275"/>
                  <a:gd name="connsiteY18" fmla="*/ 506247 h 1571625"/>
                  <a:gd name="connsiteX19" fmla="*/ 553754 w 1438275"/>
                  <a:gd name="connsiteY19" fmla="*/ 471005 h 1571625"/>
                  <a:gd name="connsiteX20" fmla="*/ 229904 w 1438275"/>
                  <a:gd name="connsiteY20" fmla="*/ 662457 h 1571625"/>
                  <a:gd name="connsiteX21" fmla="*/ 215617 w 1438275"/>
                  <a:gd name="connsiteY21" fmla="*/ 697700 h 1571625"/>
                  <a:gd name="connsiteX22" fmla="*/ 378494 w 1438275"/>
                  <a:gd name="connsiteY22" fmla="*/ 911060 h 1571625"/>
                  <a:gd name="connsiteX23" fmla="*/ 676627 w 1438275"/>
                  <a:gd name="connsiteY23" fmla="*/ 611022 h 1571625"/>
                  <a:gd name="connsiteX24" fmla="*/ 679484 w 1438275"/>
                  <a:gd name="connsiteY24" fmla="*/ 563397 h 1571625"/>
                  <a:gd name="connsiteX25" fmla="*/ 730919 w 1438275"/>
                  <a:gd name="connsiteY25" fmla="*/ 514820 h 1571625"/>
                  <a:gd name="connsiteX26" fmla="*/ 742349 w 1438275"/>
                  <a:gd name="connsiteY26" fmla="*/ 564350 h 1571625"/>
                  <a:gd name="connsiteX27" fmla="*/ 766162 w 1438275"/>
                  <a:gd name="connsiteY27" fmla="*/ 992022 h 1571625"/>
                  <a:gd name="connsiteX28" fmla="*/ 739492 w 1438275"/>
                  <a:gd name="connsiteY28" fmla="*/ 1039647 h 1571625"/>
                  <a:gd name="connsiteX29" fmla="*/ 633764 w 1438275"/>
                  <a:gd name="connsiteY29" fmla="*/ 1162520 h 1571625"/>
                  <a:gd name="connsiteX30" fmla="*/ 627097 w 1438275"/>
                  <a:gd name="connsiteY30" fmla="*/ 1419695 h 1571625"/>
                  <a:gd name="connsiteX31" fmla="*/ 794737 w 1438275"/>
                  <a:gd name="connsiteY31" fmla="*/ 1576857 h 1571625"/>
                  <a:gd name="connsiteX32" fmla="*/ 961424 w 1438275"/>
                  <a:gd name="connsiteY32" fmla="*/ 1406360 h 1571625"/>
                  <a:gd name="connsiteX33" fmla="*/ 932849 w 1438275"/>
                  <a:gd name="connsiteY33" fmla="*/ 1131087 h 1571625"/>
                  <a:gd name="connsiteX34" fmla="*/ 833789 w 1438275"/>
                  <a:gd name="connsiteY34" fmla="*/ 1033932 h 1571625"/>
                  <a:gd name="connsiteX35" fmla="*/ 787117 w 1438275"/>
                  <a:gd name="connsiteY35" fmla="*/ 979640 h 1571625"/>
                  <a:gd name="connsiteX36" fmla="*/ 783307 w 1438275"/>
                  <a:gd name="connsiteY36" fmla="*/ 695795 h 1571625"/>
                  <a:gd name="connsiteX37" fmla="*/ 789022 w 1438275"/>
                  <a:gd name="connsiteY37" fmla="*/ 702462 h 1571625"/>
                  <a:gd name="connsiteX38" fmla="*/ 790927 w 1438275"/>
                  <a:gd name="connsiteY38" fmla="*/ 726275 h 1571625"/>
                  <a:gd name="connsiteX39" fmla="*/ 895702 w 1438275"/>
                  <a:gd name="connsiteY39" fmla="*/ 929157 h 1571625"/>
                  <a:gd name="connsiteX40" fmla="*/ 1098584 w 1438275"/>
                  <a:gd name="connsiteY40" fmla="*/ 1019645 h 1571625"/>
                  <a:gd name="connsiteX41" fmla="*/ 1300514 w 1438275"/>
                  <a:gd name="connsiteY41" fmla="*/ 946302 h 1571625"/>
                  <a:gd name="connsiteX42" fmla="*/ 1253842 w 1438275"/>
                  <a:gd name="connsiteY42" fmla="*/ 741515 h 1571625"/>
                  <a:gd name="connsiteX43" fmla="*/ 1015717 w 1438275"/>
                  <a:gd name="connsiteY43" fmla="*/ 609117 h 1571625"/>
                  <a:gd name="connsiteX44" fmla="*/ 835694 w 1438275"/>
                  <a:gd name="connsiteY44" fmla="*/ 649122 h 1571625"/>
                  <a:gd name="connsiteX45" fmla="*/ 792832 w 1438275"/>
                  <a:gd name="connsiteY45" fmla="*/ 669125 h 1571625"/>
                  <a:gd name="connsiteX46" fmla="*/ 772829 w 1438275"/>
                  <a:gd name="connsiteY46" fmla="*/ 618642 h 1571625"/>
                  <a:gd name="connsiteX47" fmla="*/ 784259 w 1438275"/>
                  <a:gd name="connsiteY47" fmla="*/ 332892 h 1571625"/>
                  <a:gd name="connsiteX48" fmla="*/ 843314 w 1438275"/>
                  <a:gd name="connsiteY48" fmla="*/ 307175 h 1571625"/>
                  <a:gd name="connsiteX49" fmla="*/ 889034 w 1438275"/>
                  <a:gd name="connsiteY49" fmla="*/ 340512 h 1571625"/>
                  <a:gd name="connsiteX50" fmla="*/ 1396717 w 1438275"/>
                  <a:gd name="connsiteY50" fmla="*/ 431952 h 1571625"/>
                  <a:gd name="connsiteX51" fmla="*/ 1437674 w 1438275"/>
                  <a:gd name="connsiteY51" fmla="*/ 412902 h 1571625"/>
                  <a:gd name="connsiteX52" fmla="*/ 1409099 w 1438275"/>
                  <a:gd name="connsiteY52" fmla="*/ 372897 h 1571625"/>
                  <a:gd name="connsiteX53" fmla="*/ 85124 w 1438275"/>
                  <a:gd name="connsiteY53" fmla="*/ 362420 h 1571625"/>
                  <a:gd name="connsiteX54" fmla="*/ 657577 w 1438275"/>
                  <a:gd name="connsiteY54" fmla="*/ 196685 h 1571625"/>
                  <a:gd name="connsiteX55" fmla="*/ 85124 w 1438275"/>
                  <a:gd name="connsiteY55" fmla="*/ 362420 h 1571625"/>
                  <a:gd name="connsiteX56" fmla="*/ 385162 w 1438275"/>
                  <a:gd name="connsiteY56" fmla="*/ 549110 h 1571625"/>
                  <a:gd name="connsiteX57" fmla="*/ 536609 w 1438275"/>
                  <a:gd name="connsiteY57" fmla="*/ 498627 h 1571625"/>
                  <a:gd name="connsiteX58" fmla="*/ 385162 w 1438275"/>
                  <a:gd name="connsiteY58" fmla="*/ 549110 h 1571625"/>
                  <a:gd name="connsiteX59" fmla="*/ 636622 w 1438275"/>
                  <a:gd name="connsiteY59" fmla="*/ 1298727 h 1571625"/>
                  <a:gd name="connsiteX60" fmla="*/ 724252 w 1438275"/>
                  <a:gd name="connsiteY60" fmla="*/ 1077747 h 1571625"/>
                  <a:gd name="connsiteX61" fmla="*/ 636622 w 1438275"/>
                  <a:gd name="connsiteY61" fmla="*/ 1298727 h 1571625"/>
                  <a:gd name="connsiteX62" fmla="*/ 814739 w 1438275"/>
                  <a:gd name="connsiteY62" fmla="*/ 756755 h 1571625"/>
                  <a:gd name="connsiteX63" fmla="*/ 909037 w 1438275"/>
                  <a:gd name="connsiteY63" fmla="*/ 911060 h 1571625"/>
                  <a:gd name="connsiteX64" fmla="*/ 814739 w 1438275"/>
                  <a:gd name="connsiteY64" fmla="*/ 756755 h 1571625"/>
                  <a:gd name="connsiteX65" fmla="*/ 971902 w 1438275"/>
                  <a:gd name="connsiteY65" fmla="*/ 310032 h 1571625"/>
                  <a:gd name="connsiteX66" fmla="*/ 971902 w 1438275"/>
                  <a:gd name="connsiteY66" fmla="*/ 310032 h 1571625"/>
                  <a:gd name="connsiteX67" fmla="*/ 971902 w 1438275"/>
                  <a:gd name="connsiteY67" fmla="*/ 310032 h 1571625"/>
                  <a:gd name="connsiteX68" fmla="*/ 873794 w 1438275"/>
                  <a:gd name="connsiteY68" fmla="*/ 285267 h 1571625"/>
                  <a:gd name="connsiteX69" fmla="*/ 978569 w 1438275"/>
                  <a:gd name="connsiteY69" fmla="*/ 297650 h 1571625"/>
                  <a:gd name="connsiteX70" fmla="*/ 989047 w 1438275"/>
                  <a:gd name="connsiteY70" fmla="*/ 300507 h 1571625"/>
                  <a:gd name="connsiteX71" fmla="*/ 1313849 w 1438275"/>
                  <a:gd name="connsiteY71" fmla="*/ 376707 h 1571625"/>
                  <a:gd name="connsiteX72" fmla="*/ 971902 w 1438275"/>
                  <a:gd name="connsiteY72" fmla="*/ 310032 h 157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438275" h="1571625">
                    <a:moveTo>
                      <a:pt x="1409099" y="372897"/>
                    </a:moveTo>
                    <a:cubicBezTo>
                      <a:pt x="1276702" y="253835"/>
                      <a:pt x="1126207" y="200495"/>
                      <a:pt x="949042" y="243357"/>
                    </a:cubicBezTo>
                    <a:cubicBezTo>
                      <a:pt x="916657" y="250977"/>
                      <a:pt x="885224" y="261455"/>
                      <a:pt x="852839" y="270027"/>
                    </a:cubicBezTo>
                    <a:cubicBezTo>
                      <a:pt x="805214" y="283362"/>
                      <a:pt x="794737" y="275742"/>
                      <a:pt x="797594" y="227165"/>
                    </a:cubicBezTo>
                    <a:cubicBezTo>
                      <a:pt x="801404" y="162395"/>
                      <a:pt x="804262" y="97625"/>
                      <a:pt x="817597" y="33807"/>
                    </a:cubicBezTo>
                    <a:cubicBezTo>
                      <a:pt x="821407" y="16662"/>
                      <a:pt x="819502" y="5232"/>
                      <a:pt x="801404" y="2375"/>
                    </a:cubicBezTo>
                    <a:cubicBezTo>
                      <a:pt x="776639" y="-1435"/>
                      <a:pt x="759494" y="-6198"/>
                      <a:pt x="764257" y="36665"/>
                    </a:cubicBezTo>
                    <a:cubicBezTo>
                      <a:pt x="778544" y="162395"/>
                      <a:pt x="772829" y="185255"/>
                      <a:pt x="648052" y="163347"/>
                    </a:cubicBezTo>
                    <a:cubicBezTo>
                      <a:pt x="409927" y="122390"/>
                      <a:pt x="197519" y="180492"/>
                      <a:pt x="21307" y="350037"/>
                    </a:cubicBezTo>
                    <a:cubicBezTo>
                      <a:pt x="12734" y="358610"/>
                      <a:pt x="-2506" y="366230"/>
                      <a:pt x="352" y="379565"/>
                    </a:cubicBezTo>
                    <a:cubicBezTo>
                      <a:pt x="4162" y="396710"/>
                      <a:pt x="22259" y="393852"/>
                      <a:pt x="35594" y="395757"/>
                    </a:cubicBezTo>
                    <a:cubicBezTo>
                      <a:pt x="78457" y="401472"/>
                      <a:pt x="120367" y="409092"/>
                      <a:pt x="163229" y="410997"/>
                    </a:cubicBezTo>
                    <a:cubicBezTo>
                      <a:pt x="328012" y="419570"/>
                      <a:pt x="483269" y="394805"/>
                      <a:pt x="615667" y="286220"/>
                    </a:cubicBezTo>
                    <a:cubicBezTo>
                      <a:pt x="647099" y="260502"/>
                      <a:pt x="675674" y="229070"/>
                      <a:pt x="705202" y="200495"/>
                    </a:cubicBezTo>
                    <a:cubicBezTo>
                      <a:pt x="716632" y="189065"/>
                      <a:pt x="729014" y="183350"/>
                      <a:pt x="744254" y="189065"/>
                    </a:cubicBezTo>
                    <a:cubicBezTo>
                      <a:pt x="759494" y="194780"/>
                      <a:pt x="754732" y="210972"/>
                      <a:pt x="754732" y="222402"/>
                    </a:cubicBezTo>
                    <a:cubicBezTo>
                      <a:pt x="751874" y="282410"/>
                      <a:pt x="746159" y="342417"/>
                      <a:pt x="746159" y="403377"/>
                    </a:cubicBezTo>
                    <a:cubicBezTo>
                      <a:pt x="746159" y="445287"/>
                      <a:pt x="729014" y="474815"/>
                      <a:pt x="699487" y="503390"/>
                    </a:cubicBezTo>
                    <a:cubicBezTo>
                      <a:pt x="682342" y="520535"/>
                      <a:pt x="669007" y="528155"/>
                      <a:pt x="649004" y="506247"/>
                    </a:cubicBezTo>
                    <a:cubicBezTo>
                      <a:pt x="624239" y="478625"/>
                      <a:pt x="589949" y="468147"/>
                      <a:pt x="553754" y="471005"/>
                    </a:cubicBezTo>
                    <a:cubicBezTo>
                      <a:pt x="415642" y="482435"/>
                      <a:pt x="308009" y="549110"/>
                      <a:pt x="229904" y="662457"/>
                    </a:cubicBezTo>
                    <a:cubicBezTo>
                      <a:pt x="223237" y="672935"/>
                      <a:pt x="217522" y="685317"/>
                      <a:pt x="215617" y="697700"/>
                    </a:cubicBezTo>
                    <a:cubicBezTo>
                      <a:pt x="187994" y="852957"/>
                      <a:pt x="230857" y="916775"/>
                      <a:pt x="378494" y="911060"/>
                    </a:cubicBezTo>
                    <a:cubicBezTo>
                      <a:pt x="521369" y="905345"/>
                      <a:pt x="667102" y="758660"/>
                      <a:pt x="676627" y="611022"/>
                    </a:cubicBezTo>
                    <a:cubicBezTo>
                      <a:pt x="677579" y="594830"/>
                      <a:pt x="675674" y="578637"/>
                      <a:pt x="679484" y="563397"/>
                    </a:cubicBezTo>
                    <a:cubicBezTo>
                      <a:pt x="686152" y="536727"/>
                      <a:pt x="708059" y="513867"/>
                      <a:pt x="730919" y="514820"/>
                    </a:cubicBezTo>
                    <a:cubicBezTo>
                      <a:pt x="750922" y="515772"/>
                      <a:pt x="741397" y="547205"/>
                      <a:pt x="742349" y="564350"/>
                    </a:cubicBezTo>
                    <a:cubicBezTo>
                      <a:pt x="743302" y="707225"/>
                      <a:pt x="744254" y="850100"/>
                      <a:pt x="766162" y="992022"/>
                    </a:cubicBezTo>
                    <a:cubicBezTo>
                      <a:pt x="769972" y="1017740"/>
                      <a:pt x="761399" y="1029170"/>
                      <a:pt x="739492" y="1039647"/>
                    </a:cubicBezTo>
                    <a:cubicBezTo>
                      <a:pt x="686152" y="1065365"/>
                      <a:pt x="652814" y="1108227"/>
                      <a:pt x="633764" y="1162520"/>
                    </a:cubicBezTo>
                    <a:cubicBezTo>
                      <a:pt x="605189" y="1247292"/>
                      <a:pt x="600427" y="1333970"/>
                      <a:pt x="627097" y="1419695"/>
                    </a:cubicBezTo>
                    <a:cubicBezTo>
                      <a:pt x="651862" y="1503515"/>
                      <a:pt x="732824" y="1578762"/>
                      <a:pt x="794737" y="1576857"/>
                    </a:cubicBezTo>
                    <a:cubicBezTo>
                      <a:pt x="860459" y="1574952"/>
                      <a:pt x="942374" y="1493037"/>
                      <a:pt x="961424" y="1406360"/>
                    </a:cubicBezTo>
                    <a:cubicBezTo>
                      <a:pt x="982379" y="1312062"/>
                      <a:pt x="970949" y="1219670"/>
                      <a:pt x="932849" y="1131087"/>
                    </a:cubicBezTo>
                    <a:cubicBezTo>
                      <a:pt x="913799" y="1086320"/>
                      <a:pt x="881414" y="1050125"/>
                      <a:pt x="833789" y="1033932"/>
                    </a:cubicBezTo>
                    <a:cubicBezTo>
                      <a:pt x="805214" y="1024407"/>
                      <a:pt x="794737" y="1005357"/>
                      <a:pt x="787117" y="979640"/>
                    </a:cubicBezTo>
                    <a:cubicBezTo>
                      <a:pt x="761399" y="886295"/>
                      <a:pt x="774734" y="791045"/>
                      <a:pt x="783307" y="695795"/>
                    </a:cubicBezTo>
                    <a:cubicBezTo>
                      <a:pt x="785212" y="697700"/>
                      <a:pt x="788069" y="700557"/>
                      <a:pt x="789022" y="702462"/>
                    </a:cubicBezTo>
                    <a:cubicBezTo>
                      <a:pt x="789974" y="710082"/>
                      <a:pt x="790927" y="718655"/>
                      <a:pt x="790927" y="726275"/>
                    </a:cubicBezTo>
                    <a:cubicBezTo>
                      <a:pt x="787117" y="813905"/>
                      <a:pt x="829027" y="877722"/>
                      <a:pt x="895702" y="929157"/>
                    </a:cubicBezTo>
                    <a:cubicBezTo>
                      <a:pt x="955709" y="974877"/>
                      <a:pt x="1024289" y="1005357"/>
                      <a:pt x="1098584" y="1019645"/>
                    </a:cubicBezTo>
                    <a:cubicBezTo>
                      <a:pt x="1183357" y="1035837"/>
                      <a:pt x="1266224" y="1005357"/>
                      <a:pt x="1300514" y="946302"/>
                    </a:cubicBezTo>
                    <a:cubicBezTo>
                      <a:pt x="1332899" y="891057"/>
                      <a:pt x="1314802" y="804380"/>
                      <a:pt x="1253842" y="741515"/>
                    </a:cubicBezTo>
                    <a:cubicBezTo>
                      <a:pt x="1189072" y="672935"/>
                      <a:pt x="1108109" y="628167"/>
                      <a:pt x="1015717" y="609117"/>
                    </a:cubicBezTo>
                    <a:cubicBezTo>
                      <a:pt x="951899" y="595782"/>
                      <a:pt x="889034" y="604355"/>
                      <a:pt x="835694" y="649122"/>
                    </a:cubicBezTo>
                    <a:cubicBezTo>
                      <a:pt x="823312" y="658647"/>
                      <a:pt x="814739" y="682460"/>
                      <a:pt x="792832" y="669125"/>
                    </a:cubicBezTo>
                    <a:cubicBezTo>
                      <a:pt x="774734" y="657695"/>
                      <a:pt x="771877" y="638645"/>
                      <a:pt x="772829" y="618642"/>
                    </a:cubicBezTo>
                    <a:cubicBezTo>
                      <a:pt x="776639" y="523392"/>
                      <a:pt x="779497" y="428142"/>
                      <a:pt x="784259" y="332892"/>
                    </a:cubicBezTo>
                    <a:cubicBezTo>
                      <a:pt x="786164" y="289077"/>
                      <a:pt x="805214" y="281457"/>
                      <a:pt x="843314" y="307175"/>
                    </a:cubicBezTo>
                    <a:cubicBezTo>
                      <a:pt x="858554" y="317652"/>
                      <a:pt x="873794" y="330035"/>
                      <a:pt x="889034" y="340512"/>
                    </a:cubicBezTo>
                    <a:cubicBezTo>
                      <a:pt x="1043339" y="451002"/>
                      <a:pt x="1213837" y="475767"/>
                      <a:pt x="1396717" y="431952"/>
                    </a:cubicBezTo>
                    <a:cubicBezTo>
                      <a:pt x="1411957" y="428142"/>
                      <a:pt x="1432912" y="428142"/>
                      <a:pt x="1437674" y="412902"/>
                    </a:cubicBezTo>
                    <a:cubicBezTo>
                      <a:pt x="1442437" y="393852"/>
                      <a:pt x="1421482" y="384327"/>
                      <a:pt x="1409099" y="372897"/>
                    </a:cubicBezTo>
                    <a:close/>
                    <a:moveTo>
                      <a:pt x="85124" y="362420"/>
                    </a:moveTo>
                    <a:cubicBezTo>
                      <a:pt x="277529" y="311937"/>
                      <a:pt x="468029" y="253835"/>
                      <a:pt x="657577" y="196685"/>
                    </a:cubicBezTo>
                    <a:cubicBezTo>
                      <a:pt x="548992" y="254787"/>
                      <a:pt x="207044" y="353847"/>
                      <a:pt x="85124" y="362420"/>
                    </a:cubicBezTo>
                    <a:close/>
                    <a:moveTo>
                      <a:pt x="385162" y="549110"/>
                    </a:moveTo>
                    <a:cubicBezTo>
                      <a:pt x="428977" y="511010"/>
                      <a:pt x="476602" y="487197"/>
                      <a:pt x="536609" y="498627"/>
                    </a:cubicBezTo>
                    <a:cubicBezTo>
                      <a:pt x="484222" y="510057"/>
                      <a:pt x="434692" y="529107"/>
                      <a:pt x="385162" y="549110"/>
                    </a:cubicBezTo>
                    <a:close/>
                    <a:moveTo>
                      <a:pt x="636622" y="1298727"/>
                    </a:moveTo>
                    <a:cubicBezTo>
                      <a:pt x="615667" y="1210145"/>
                      <a:pt x="652814" y="1120610"/>
                      <a:pt x="724252" y="1077747"/>
                    </a:cubicBezTo>
                    <a:cubicBezTo>
                      <a:pt x="674722" y="1139660"/>
                      <a:pt x="642337" y="1208240"/>
                      <a:pt x="636622" y="1298727"/>
                    </a:cubicBezTo>
                    <a:close/>
                    <a:moveTo>
                      <a:pt x="814739" y="756755"/>
                    </a:moveTo>
                    <a:cubicBezTo>
                      <a:pt x="834742" y="814857"/>
                      <a:pt x="861412" y="870102"/>
                      <a:pt x="909037" y="911060"/>
                    </a:cubicBezTo>
                    <a:cubicBezTo>
                      <a:pt x="845219" y="878675"/>
                      <a:pt x="809024" y="830097"/>
                      <a:pt x="814739" y="756755"/>
                    </a:cubicBezTo>
                    <a:close/>
                    <a:moveTo>
                      <a:pt x="971902" y="310032"/>
                    </a:move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71902" y="310032"/>
                      <a:pt x="971902" y="310032"/>
                      <a:pt x="971902" y="310032"/>
                    </a:cubicBezTo>
                    <a:cubicBezTo>
                      <a:pt x="943327" y="304317"/>
                      <a:pt x="912847" y="303365"/>
                      <a:pt x="873794" y="285267"/>
                    </a:cubicBezTo>
                    <a:cubicBezTo>
                      <a:pt x="915704" y="289077"/>
                      <a:pt x="948089" y="290030"/>
                      <a:pt x="978569" y="297650"/>
                    </a:cubicBezTo>
                    <a:cubicBezTo>
                      <a:pt x="981427" y="297650"/>
                      <a:pt x="985237" y="299555"/>
                      <a:pt x="989047" y="300507"/>
                    </a:cubicBezTo>
                    <a:cubicBezTo>
                      <a:pt x="1100489" y="312890"/>
                      <a:pt x="1209074" y="335750"/>
                      <a:pt x="1313849" y="376707"/>
                    </a:cubicBezTo>
                    <a:cubicBezTo>
                      <a:pt x="1199549" y="354800"/>
                      <a:pt x="1086202" y="331940"/>
                      <a:pt x="971902" y="3100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BC03891-2DAF-40F5-A986-E19B6B24BA91}"/>
              </a:ext>
            </a:extLst>
          </p:cNvPr>
          <p:cNvSpPr txBox="1"/>
          <p:nvPr/>
        </p:nvSpPr>
        <p:spPr>
          <a:xfrm>
            <a:off x="6082606" y="2299093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dataset</a:t>
            </a:r>
            <a:endParaRPr lang="ko-KR" altLang="en-US" sz="27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221A79-8175-478C-86CD-A1083FFDC998}"/>
              </a:ext>
            </a:extLst>
          </p:cNvPr>
          <p:cNvSpPr txBox="1"/>
          <p:nvPr/>
        </p:nvSpPr>
        <p:spPr>
          <a:xfrm>
            <a:off x="5252157" y="2201070"/>
            <a:ext cx="98110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560A12-6383-4E81-83CF-DCB326C849A0}"/>
              </a:ext>
            </a:extLst>
          </p:cNvPr>
          <p:cNvSpPr txBox="1"/>
          <p:nvPr/>
        </p:nvSpPr>
        <p:spPr>
          <a:xfrm>
            <a:off x="6082606" y="2872112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columns </a:t>
            </a:r>
            <a:endParaRPr lang="ko-KR" altLang="en-US" sz="27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6E61D3-644B-4AF2-9643-093A0B513B3C}"/>
              </a:ext>
            </a:extLst>
          </p:cNvPr>
          <p:cNvSpPr txBox="1"/>
          <p:nvPr/>
        </p:nvSpPr>
        <p:spPr>
          <a:xfrm>
            <a:off x="5251245" y="2741737"/>
            <a:ext cx="98110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11022A-E805-4C6A-999C-BF4AF645C8F6}"/>
              </a:ext>
            </a:extLst>
          </p:cNvPr>
          <p:cNvSpPr txBox="1"/>
          <p:nvPr/>
        </p:nvSpPr>
        <p:spPr>
          <a:xfrm>
            <a:off x="6082606" y="3380374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and duplicate values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65EEA1-1616-40E9-B6F7-CDC281C2A0E1}"/>
              </a:ext>
            </a:extLst>
          </p:cNvPr>
          <p:cNvSpPr txBox="1"/>
          <p:nvPr/>
        </p:nvSpPr>
        <p:spPr>
          <a:xfrm>
            <a:off x="5300338" y="3278020"/>
            <a:ext cx="854828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A09E8F-A6BE-4AA0-B99D-00323605D6A6}"/>
              </a:ext>
            </a:extLst>
          </p:cNvPr>
          <p:cNvSpPr txBox="1"/>
          <p:nvPr/>
        </p:nvSpPr>
        <p:spPr>
          <a:xfrm>
            <a:off x="18135" y="3030750"/>
            <a:ext cx="294380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ko-KR" altLang="en-US" sz="5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Freeform: Shape 9">
            <a:extLst>
              <a:ext uri="{FF2B5EF4-FFF2-40B4-BE49-F238E27FC236}">
                <a16:creationId xmlns:a16="http://schemas.microsoft.com/office/drawing/2014/main" id="{FBB43D59-8CF7-0644-B722-5B2E830A5588}"/>
              </a:ext>
            </a:extLst>
          </p:cNvPr>
          <p:cNvSpPr/>
          <p:nvPr/>
        </p:nvSpPr>
        <p:spPr>
          <a:xfrm rot="18853876" flipH="1">
            <a:off x="2988611" y="4793173"/>
            <a:ext cx="628951" cy="692524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rgbClr val="00B0F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Freeform: Shape 9">
            <a:extLst>
              <a:ext uri="{FF2B5EF4-FFF2-40B4-BE49-F238E27FC236}">
                <a16:creationId xmlns:a16="http://schemas.microsoft.com/office/drawing/2014/main" id="{A3BE0789-C909-9247-A942-48D84271497E}"/>
              </a:ext>
            </a:extLst>
          </p:cNvPr>
          <p:cNvSpPr/>
          <p:nvPr/>
        </p:nvSpPr>
        <p:spPr>
          <a:xfrm rot="18853876" flipH="1">
            <a:off x="2671619" y="5097973"/>
            <a:ext cx="628951" cy="692524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rgbClr val="00B0F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48E11E6B-D3B0-4749-9F8F-E282A7403BB7}"/>
              </a:ext>
            </a:extLst>
          </p:cNvPr>
          <p:cNvSpPr/>
          <p:nvPr/>
        </p:nvSpPr>
        <p:spPr>
          <a:xfrm rot="18853876" flipH="1">
            <a:off x="2318051" y="5171125"/>
            <a:ext cx="628951" cy="692524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rgbClr val="00B0F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Freeform: Shape 9">
            <a:extLst>
              <a:ext uri="{FF2B5EF4-FFF2-40B4-BE49-F238E27FC236}">
                <a16:creationId xmlns:a16="http://schemas.microsoft.com/office/drawing/2014/main" id="{5DBD4FF7-27BE-D046-9158-CCF71334EE27}"/>
              </a:ext>
            </a:extLst>
          </p:cNvPr>
          <p:cNvSpPr/>
          <p:nvPr/>
        </p:nvSpPr>
        <p:spPr>
          <a:xfrm rot="18853876" flipH="1">
            <a:off x="2114918" y="5654777"/>
            <a:ext cx="628951" cy="692524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rgbClr val="00B0F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Freeform: Shape 9">
            <a:extLst>
              <a:ext uri="{FF2B5EF4-FFF2-40B4-BE49-F238E27FC236}">
                <a16:creationId xmlns:a16="http://schemas.microsoft.com/office/drawing/2014/main" id="{27C4DDFB-9AB1-244A-B323-29DCEDC7C56A}"/>
              </a:ext>
            </a:extLst>
          </p:cNvPr>
          <p:cNvSpPr/>
          <p:nvPr/>
        </p:nvSpPr>
        <p:spPr>
          <a:xfrm rot="18853876" flipH="1">
            <a:off x="1668981" y="5896959"/>
            <a:ext cx="628951" cy="692524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rgbClr val="00B0F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Freeform: Shape 9">
            <a:extLst>
              <a:ext uri="{FF2B5EF4-FFF2-40B4-BE49-F238E27FC236}">
                <a16:creationId xmlns:a16="http://schemas.microsoft.com/office/drawing/2014/main" id="{F1E66D91-26A3-E740-87E4-446AC435BDED}"/>
              </a:ext>
            </a:extLst>
          </p:cNvPr>
          <p:cNvSpPr/>
          <p:nvPr/>
        </p:nvSpPr>
        <p:spPr>
          <a:xfrm rot="20380689" flipH="1">
            <a:off x="1346194" y="6095877"/>
            <a:ext cx="628951" cy="692524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rgbClr val="00B0F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0349AD-E24F-AB35-1598-1578235A8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81" y="108695"/>
            <a:ext cx="1052681" cy="9705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9D2495-FF71-B534-3837-CFF411958654}"/>
              </a:ext>
            </a:extLst>
          </p:cNvPr>
          <p:cNvSpPr txBox="1"/>
          <p:nvPr/>
        </p:nvSpPr>
        <p:spPr>
          <a:xfrm>
            <a:off x="5308868" y="3866399"/>
            <a:ext cx="854828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FF0A26-0CF4-8422-36E8-D47604B8D1D4}"/>
              </a:ext>
            </a:extLst>
          </p:cNvPr>
          <p:cNvSpPr txBox="1"/>
          <p:nvPr/>
        </p:nvSpPr>
        <p:spPr>
          <a:xfrm>
            <a:off x="5317398" y="4453369"/>
            <a:ext cx="854828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000" b="1">
                <a:cs typeface="Arial" pitchFamily="34" charset="0"/>
              </a:rPr>
              <a:t>05</a:t>
            </a:r>
            <a:endParaRPr lang="ko-KR" altLang="en-US" sz="4000" b="1"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779BA1-DA43-0BCC-82F5-91F92F97E744}"/>
              </a:ext>
            </a:extLst>
          </p:cNvPr>
          <p:cNvSpPr txBox="1"/>
          <p:nvPr/>
        </p:nvSpPr>
        <p:spPr>
          <a:xfrm>
            <a:off x="6114593" y="3952587"/>
            <a:ext cx="6251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650846-7315-D71B-AD9A-DA2542FB42A0}"/>
              </a:ext>
            </a:extLst>
          </p:cNvPr>
          <p:cNvSpPr txBox="1"/>
          <p:nvPr/>
        </p:nvSpPr>
        <p:spPr>
          <a:xfrm>
            <a:off x="6105339" y="4527624"/>
            <a:ext cx="6251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ko-KR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04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2" grpId="0"/>
      <p:bldP spid="23" grpId="0"/>
      <p:bldP spid="26" grpId="0"/>
      <p:bldP spid="27" grpId="0"/>
      <p:bldP spid="32" grpId="0"/>
      <p:bldP spid="2" grpId="0"/>
      <p:bldP spid="5" grpId="0"/>
      <p:bldP spid="17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Team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9C5CF63-7704-4FDC-87B3-848BB7B8A774}"/>
              </a:ext>
            </a:extLst>
          </p:cNvPr>
          <p:cNvGrpSpPr/>
          <p:nvPr/>
        </p:nvGrpSpPr>
        <p:grpSpPr>
          <a:xfrm>
            <a:off x="7366766" y="194182"/>
            <a:ext cx="617170" cy="431438"/>
            <a:chOff x="3755403" y="3352246"/>
            <a:chExt cx="1133941" cy="792691"/>
          </a:xfrm>
          <a:solidFill>
            <a:srgbClr val="00B0F0"/>
          </a:solidFill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7632C19-C9A5-4AD6-B0CC-F7819704212A}"/>
                </a:ext>
              </a:extLst>
            </p:cNvPr>
            <p:cNvSpPr/>
            <p:nvPr/>
          </p:nvSpPr>
          <p:spPr>
            <a:xfrm rot="679691">
              <a:off x="4208199" y="3352246"/>
              <a:ext cx="681145" cy="792691"/>
            </a:xfrm>
            <a:custGeom>
              <a:avLst/>
              <a:gdLst>
                <a:gd name="connsiteX0" fmla="*/ 316143 w 2733675"/>
                <a:gd name="connsiteY0" fmla="*/ 3128010 h 3181350"/>
                <a:gd name="connsiteX1" fmla="*/ 2161135 w 2733675"/>
                <a:gd name="connsiteY1" fmla="*/ 926782 h 3181350"/>
                <a:gd name="connsiteX2" fmla="*/ 2146848 w 2733675"/>
                <a:gd name="connsiteY2" fmla="*/ 956310 h 3181350"/>
                <a:gd name="connsiteX3" fmla="*/ 2131608 w 2733675"/>
                <a:gd name="connsiteY3" fmla="*/ 986790 h 3181350"/>
                <a:gd name="connsiteX4" fmla="*/ 977178 w 2733675"/>
                <a:gd name="connsiteY4" fmla="*/ 2490788 h 3181350"/>
                <a:gd name="connsiteX5" fmla="*/ 256135 w 2733675"/>
                <a:gd name="connsiteY5" fmla="*/ 3052763 h 3181350"/>
                <a:gd name="connsiteX6" fmla="*/ 222798 w 2733675"/>
                <a:gd name="connsiteY6" fmla="*/ 3041333 h 3181350"/>
                <a:gd name="connsiteX7" fmla="*/ 164695 w 2733675"/>
                <a:gd name="connsiteY7" fmla="*/ 2854642 h 3181350"/>
                <a:gd name="connsiteX8" fmla="*/ 22773 w 2733675"/>
                <a:gd name="connsiteY8" fmla="*/ 2218373 h 3181350"/>
                <a:gd name="connsiteX9" fmla="*/ 38965 w 2733675"/>
                <a:gd name="connsiteY9" fmla="*/ 1536382 h 3181350"/>
                <a:gd name="connsiteX10" fmla="*/ 212320 w 2733675"/>
                <a:gd name="connsiteY10" fmla="*/ 1156335 h 3181350"/>
                <a:gd name="connsiteX11" fmla="*/ 545695 w 2733675"/>
                <a:gd name="connsiteY11" fmla="*/ 865822 h 3181350"/>
                <a:gd name="connsiteX12" fmla="*/ 1077190 w 2733675"/>
                <a:gd name="connsiteY12" fmla="*/ 658177 h 3181350"/>
                <a:gd name="connsiteX13" fmla="*/ 1392468 w 2733675"/>
                <a:gd name="connsiteY13" fmla="*/ 579120 h 3181350"/>
                <a:gd name="connsiteX14" fmla="*/ 1986828 w 2733675"/>
                <a:gd name="connsiteY14" fmla="*/ 418147 h 3181350"/>
                <a:gd name="connsiteX15" fmla="*/ 2201140 w 2733675"/>
                <a:gd name="connsiteY15" fmla="*/ 322897 h 3181350"/>
                <a:gd name="connsiteX16" fmla="*/ 2529753 w 2733675"/>
                <a:gd name="connsiteY16" fmla="*/ 0 h 3181350"/>
                <a:gd name="connsiteX17" fmla="*/ 2555470 w 2733675"/>
                <a:gd name="connsiteY17" fmla="*/ 99060 h 3181350"/>
                <a:gd name="connsiteX18" fmla="*/ 2689773 w 2733675"/>
                <a:gd name="connsiteY18" fmla="*/ 775335 h 3181350"/>
                <a:gd name="connsiteX19" fmla="*/ 2726920 w 2733675"/>
                <a:gd name="connsiteY19" fmla="*/ 1599248 h 3181350"/>
                <a:gd name="connsiteX20" fmla="*/ 2524990 w 2733675"/>
                <a:gd name="connsiteY20" fmla="*/ 2387917 h 3181350"/>
                <a:gd name="connsiteX21" fmla="*/ 2271625 w 2733675"/>
                <a:gd name="connsiteY21" fmla="*/ 2735580 h 3181350"/>
                <a:gd name="connsiteX22" fmla="*/ 1782993 w 2733675"/>
                <a:gd name="connsiteY22" fmla="*/ 3046095 h 3181350"/>
                <a:gd name="connsiteX23" fmla="*/ 1406755 w 2733675"/>
                <a:gd name="connsiteY23" fmla="*/ 3146108 h 3181350"/>
                <a:gd name="connsiteX24" fmla="*/ 714288 w 2733675"/>
                <a:gd name="connsiteY24" fmla="*/ 3172778 h 3181350"/>
                <a:gd name="connsiteX25" fmla="*/ 334240 w 2733675"/>
                <a:gd name="connsiteY25" fmla="*/ 3129915 h 3181350"/>
                <a:gd name="connsiteX26" fmla="*/ 316143 w 2733675"/>
                <a:gd name="connsiteY26" fmla="*/ 3128010 h 31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33675" h="3181350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D0678FF-A9F2-4CBC-9274-0B495285CB46}"/>
                </a:ext>
              </a:extLst>
            </p:cNvPr>
            <p:cNvSpPr/>
            <p:nvPr/>
          </p:nvSpPr>
          <p:spPr>
            <a:xfrm rot="19811027">
              <a:off x="3755403" y="3367093"/>
              <a:ext cx="386957" cy="623725"/>
            </a:xfrm>
            <a:custGeom>
              <a:avLst/>
              <a:gdLst>
                <a:gd name="connsiteX0" fmla="*/ 934992 w 2085975"/>
                <a:gd name="connsiteY0" fmla="*/ 822960 h 3362325"/>
                <a:gd name="connsiteX1" fmla="*/ 1095965 w 2085975"/>
                <a:gd name="connsiteY1" fmla="*/ 3340418 h 3362325"/>
                <a:gd name="connsiteX2" fmla="*/ 1072152 w 2085975"/>
                <a:gd name="connsiteY2" fmla="*/ 3334703 h 3362325"/>
                <a:gd name="connsiteX3" fmla="*/ 748302 w 2085975"/>
                <a:gd name="connsiteY3" fmla="*/ 3155633 h 3362325"/>
                <a:gd name="connsiteX4" fmla="*/ 506367 w 2085975"/>
                <a:gd name="connsiteY4" fmla="*/ 2975610 h 3362325"/>
                <a:gd name="connsiteX5" fmla="*/ 196805 w 2085975"/>
                <a:gd name="connsiteY5" fmla="*/ 2623185 h 3362325"/>
                <a:gd name="connsiteX6" fmla="*/ 1542 w 2085975"/>
                <a:gd name="connsiteY6" fmla="*/ 1878330 h 3362325"/>
                <a:gd name="connsiteX7" fmla="*/ 125367 w 2085975"/>
                <a:gd name="connsiteY7" fmla="*/ 1338263 h 3362325"/>
                <a:gd name="connsiteX8" fmla="*/ 290150 w 2085975"/>
                <a:gd name="connsiteY8" fmla="*/ 1003935 h 3362325"/>
                <a:gd name="connsiteX9" fmla="*/ 533990 w 2085975"/>
                <a:gd name="connsiteY9" fmla="*/ 645795 h 3362325"/>
                <a:gd name="connsiteX10" fmla="*/ 869270 w 2085975"/>
                <a:gd name="connsiteY10" fmla="*/ 260985 h 3362325"/>
                <a:gd name="connsiteX11" fmla="*/ 1139780 w 2085975"/>
                <a:gd name="connsiteY11" fmla="*/ 0 h 3362325"/>
                <a:gd name="connsiteX12" fmla="*/ 1145495 w 2085975"/>
                <a:gd name="connsiteY12" fmla="*/ 16193 h 3362325"/>
                <a:gd name="connsiteX13" fmla="*/ 1287417 w 2085975"/>
                <a:gd name="connsiteY13" fmla="*/ 554355 h 3362325"/>
                <a:gd name="connsiteX14" fmla="*/ 1752237 w 2085975"/>
                <a:gd name="connsiteY14" fmla="*/ 1176338 h 3362325"/>
                <a:gd name="connsiteX15" fmla="*/ 2081802 w 2085975"/>
                <a:gd name="connsiteY15" fmla="*/ 1904048 h 3362325"/>
                <a:gd name="connsiteX16" fmla="*/ 1946547 w 2085975"/>
                <a:gd name="connsiteY16" fmla="*/ 2621280 h 3362325"/>
                <a:gd name="connsiteX17" fmla="*/ 1444580 w 2085975"/>
                <a:gd name="connsiteY17" fmla="*/ 3253740 h 3362325"/>
                <a:gd name="connsiteX18" fmla="*/ 1323612 w 2085975"/>
                <a:gd name="connsiteY18" fmla="*/ 3355658 h 3362325"/>
                <a:gd name="connsiteX19" fmla="*/ 1275035 w 2085975"/>
                <a:gd name="connsiteY19" fmla="*/ 3358515 h 3362325"/>
                <a:gd name="connsiteX20" fmla="*/ 1215980 w 2085975"/>
                <a:gd name="connsiteY20" fmla="*/ 3300413 h 3362325"/>
                <a:gd name="connsiteX21" fmla="*/ 1103585 w 2085975"/>
                <a:gd name="connsiteY21" fmla="*/ 3075623 h 3362325"/>
                <a:gd name="connsiteX22" fmla="*/ 1004525 w 2085975"/>
                <a:gd name="connsiteY22" fmla="*/ 2750820 h 3362325"/>
                <a:gd name="connsiteX23" fmla="*/ 971187 w 2085975"/>
                <a:gd name="connsiteY23" fmla="*/ 2626043 h 3362325"/>
                <a:gd name="connsiteX24" fmla="*/ 921657 w 2085975"/>
                <a:gd name="connsiteY24" fmla="*/ 2357438 h 3362325"/>
                <a:gd name="connsiteX25" fmla="*/ 865460 w 2085975"/>
                <a:gd name="connsiteY25" fmla="*/ 1453515 h 3362325"/>
                <a:gd name="connsiteX26" fmla="*/ 934992 w 2085975"/>
                <a:gd name="connsiteY26" fmla="*/ 838200 h 3362325"/>
                <a:gd name="connsiteX27" fmla="*/ 934992 w 2085975"/>
                <a:gd name="connsiteY27" fmla="*/ 822960 h 3362325"/>
                <a:gd name="connsiteX28" fmla="*/ 938802 w 2085975"/>
                <a:gd name="connsiteY28" fmla="*/ 803910 h 3362325"/>
                <a:gd name="connsiteX29" fmla="*/ 938802 w 2085975"/>
                <a:gd name="connsiteY29" fmla="*/ 805815 h 3362325"/>
                <a:gd name="connsiteX30" fmla="*/ 937850 w 2085975"/>
                <a:gd name="connsiteY30" fmla="*/ 805815 h 3362325"/>
                <a:gd name="connsiteX31" fmla="*/ 938802 w 2085975"/>
                <a:gd name="connsiteY31" fmla="*/ 803910 h 336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85975" h="336232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EF38308-9C72-47ED-AADA-0F78F3E90763}"/>
              </a:ext>
            </a:extLst>
          </p:cNvPr>
          <p:cNvGrpSpPr/>
          <p:nvPr/>
        </p:nvGrpSpPr>
        <p:grpSpPr>
          <a:xfrm rot="15300000">
            <a:off x="4109353" y="307250"/>
            <a:ext cx="617170" cy="431438"/>
            <a:chOff x="3755403" y="3352246"/>
            <a:chExt cx="1133941" cy="792691"/>
          </a:xfrm>
          <a:solidFill>
            <a:srgbClr val="00B0F0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C88B8B7-1BC9-40E5-A6C4-159A1AF90648}"/>
                </a:ext>
              </a:extLst>
            </p:cNvPr>
            <p:cNvSpPr/>
            <p:nvPr/>
          </p:nvSpPr>
          <p:spPr>
            <a:xfrm rot="679691">
              <a:off x="4208199" y="3352246"/>
              <a:ext cx="681145" cy="792691"/>
            </a:xfrm>
            <a:custGeom>
              <a:avLst/>
              <a:gdLst>
                <a:gd name="connsiteX0" fmla="*/ 316143 w 2733675"/>
                <a:gd name="connsiteY0" fmla="*/ 3128010 h 3181350"/>
                <a:gd name="connsiteX1" fmla="*/ 2161135 w 2733675"/>
                <a:gd name="connsiteY1" fmla="*/ 926782 h 3181350"/>
                <a:gd name="connsiteX2" fmla="*/ 2146848 w 2733675"/>
                <a:gd name="connsiteY2" fmla="*/ 956310 h 3181350"/>
                <a:gd name="connsiteX3" fmla="*/ 2131608 w 2733675"/>
                <a:gd name="connsiteY3" fmla="*/ 986790 h 3181350"/>
                <a:gd name="connsiteX4" fmla="*/ 977178 w 2733675"/>
                <a:gd name="connsiteY4" fmla="*/ 2490788 h 3181350"/>
                <a:gd name="connsiteX5" fmla="*/ 256135 w 2733675"/>
                <a:gd name="connsiteY5" fmla="*/ 3052763 h 3181350"/>
                <a:gd name="connsiteX6" fmla="*/ 222798 w 2733675"/>
                <a:gd name="connsiteY6" fmla="*/ 3041333 h 3181350"/>
                <a:gd name="connsiteX7" fmla="*/ 164695 w 2733675"/>
                <a:gd name="connsiteY7" fmla="*/ 2854642 h 3181350"/>
                <a:gd name="connsiteX8" fmla="*/ 22773 w 2733675"/>
                <a:gd name="connsiteY8" fmla="*/ 2218373 h 3181350"/>
                <a:gd name="connsiteX9" fmla="*/ 38965 w 2733675"/>
                <a:gd name="connsiteY9" fmla="*/ 1536382 h 3181350"/>
                <a:gd name="connsiteX10" fmla="*/ 212320 w 2733675"/>
                <a:gd name="connsiteY10" fmla="*/ 1156335 h 3181350"/>
                <a:gd name="connsiteX11" fmla="*/ 545695 w 2733675"/>
                <a:gd name="connsiteY11" fmla="*/ 865822 h 3181350"/>
                <a:gd name="connsiteX12" fmla="*/ 1077190 w 2733675"/>
                <a:gd name="connsiteY12" fmla="*/ 658177 h 3181350"/>
                <a:gd name="connsiteX13" fmla="*/ 1392468 w 2733675"/>
                <a:gd name="connsiteY13" fmla="*/ 579120 h 3181350"/>
                <a:gd name="connsiteX14" fmla="*/ 1986828 w 2733675"/>
                <a:gd name="connsiteY14" fmla="*/ 418147 h 3181350"/>
                <a:gd name="connsiteX15" fmla="*/ 2201140 w 2733675"/>
                <a:gd name="connsiteY15" fmla="*/ 322897 h 3181350"/>
                <a:gd name="connsiteX16" fmla="*/ 2529753 w 2733675"/>
                <a:gd name="connsiteY16" fmla="*/ 0 h 3181350"/>
                <a:gd name="connsiteX17" fmla="*/ 2555470 w 2733675"/>
                <a:gd name="connsiteY17" fmla="*/ 99060 h 3181350"/>
                <a:gd name="connsiteX18" fmla="*/ 2689773 w 2733675"/>
                <a:gd name="connsiteY18" fmla="*/ 775335 h 3181350"/>
                <a:gd name="connsiteX19" fmla="*/ 2726920 w 2733675"/>
                <a:gd name="connsiteY19" fmla="*/ 1599248 h 3181350"/>
                <a:gd name="connsiteX20" fmla="*/ 2524990 w 2733675"/>
                <a:gd name="connsiteY20" fmla="*/ 2387917 h 3181350"/>
                <a:gd name="connsiteX21" fmla="*/ 2271625 w 2733675"/>
                <a:gd name="connsiteY21" fmla="*/ 2735580 h 3181350"/>
                <a:gd name="connsiteX22" fmla="*/ 1782993 w 2733675"/>
                <a:gd name="connsiteY22" fmla="*/ 3046095 h 3181350"/>
                <a:gd name="connsiteX23" fmla="*/ 1406755 w 2733675"/>
                <a:gd name="connsiteY23" fmla="*/ 3146108 h 3181350"/>
                <a:gd name="connsiteX24" fmla="*/ 714288 w 2733675"/>
                <a:gd name="connsiteY24" fmla="*/ 3172778 h 3181350"/>
                <a:gd name="connsiteX25" fmla="*/ 334240 w 2733675"/>
                <a:gd name="connsiteY25" fmla="*/ 3129915 h 3181350"/>
                <a:gd name="connsiteX26" fmla="*/ 316143 w 2733675"/>
                <a:gd name="connsiteY26" fmla="*/ 3128010 h 31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33675" h="3181350">
                  <a:moveTo>
                    <a:pt x="316143" y="3128010"/>
                  </a:moveTo>
                  <a:cubicBezTo>
                    <a:pt x="1211493" y="2624138"/>
                    <a:pt x="1817283" y="1884045"/>
                    <a:pt x="2161135" y="926782"/>
                  </a:cubicBezTo>
                  <a:cubicBezTo>
                    <a:pt x="2156373" y="936307"/>
                    <a:pt x="2151610" y="946785"/>
                    <a:pt x="2146848" y="956310"/>
                  </a:cubicBezTo>
                  <a:cubicBezTo>
                    <a:pt x="2142085" y="966788"/>
                    <a:pt x="2136370" y="976313"/>
                    <a:pt x="2131608" y="986790"/>
                  </a:cubicBezTo>
                  <a:cubicBezTo>
                    <a:pt x="1843953" y="1563053"/>
                    <a:pt x="1455333" y="2061210"/>
                    <a:pt x="977178" y="2490788"/>
                  </a:cubicBezTo>
                  <a:cubicBezTo>
                    <a:pt x="750483" y="2695575"/>
                    <a:pt x="508548" y="2880360"/>
                    <a:pt x="256135" y="3052763"/>
                  </a:cubicBezTo>
                  <a:cubicBezTo>
                    <a:pt x="236133" y="3066098"/>
                    <a:pt x="229465" y="3065145"/>
                    <a:pt x="222798" y="3041333"/>
                  </a:cubicBezTo>
                  <a:cubicBezTo>
                    <a:pt x="204700" y="2978467"/>
                    <a:pt x="183745" y="2917508"/>
                    <a:pt x="164695" y="2854642"/>
                  </a:cubicBezTo>
                  <a:cubicBezTo>
                    <a:pt x="100878" y="2646045"/>
                    <a:pt x="51348" y="2434590"/>
                    <a:pt x="22773" y="2218373"/>
                  </a:cubicBezTo>
                  <a:cubicBezTo>
                    <a:pt x="-7707" y="1990725"/>
                    <a:pt x="-12470" y="1763078"/>
                    <a:pt x="38965" y="1536382"/>
                  </a:cubicBezTo>
                  <a:cubicBezTo>
                    <a:pt x="70398" y="1396365"/>
                    <a:pt x="129453" y="1270635"/>
                    <a:pt x="212320" y="1156335"/>
                  </a:cubicBezTo>
                  <a:cubicBezTo>
                    <a:pt x="300903" y="1033463"/>
                    <a:pt x="416155" y="941070"/>
                    <a:pt x="545695" y="865822"/>
                  </a:cubicBezTo>
                  <a:cubicBezTo>
                    <a:pt x="712383" y="769620"/>
                    <a:pt x="892405" y="707707"/>
                    <a:pt x="1077190" y="658177"/>
                  </a:cubicBezTo>
                  <a:cubicBezTo>
                    <a:pt x="1181965" y="629602"/>
                    <a:pt x="1287693" y="604838"/>
                    <a:pt x="1392468" y="579120"/>
                  </a:cubicBezTo>
                  <a:cubicBezTo>
                    <a:pt x="1591540" y="530543"/>
                    <a:pt x="1792518" y="487680"/>
                    <a:pt x="1986828" y="418147"/>
                  </a:cubicBezTo>
                  <a:cubicBezTo>
                    <a:pt x="2060170" y="391477"/>
                    <a:pt x="2132560" y="360997"/>
                    <a:pt x="2201140" y="322897"/>
                  </a:cubicBezTo>
                  <a:cubicBezTo>
                    <a:pt x="2338300" y="246697"/>
                    <a:pt x="2453553" y="148590"/>
                    <a:pt x="2529753" y="0"/>
                  </a:cubicBezTo>
                  <a:cubicBezTo>
                    <a:pt x="2539278" y="37147"/>
                    <a:pt x="2547850" y="67627"/>
                    <a:pt x="2555470" y="99060"/>
                  </a:cubicBezTo>
                  <a:cubicBezTo>
                    <a:pt x="2610715" y="321945"/>
                    <a:pt x="2658340" y="546735"/>
                    <a:pt x="2689773" y="775335"/>
                  </a:cubicBezTo>
                  <a:cubicBezTo>
                    <a:pt x="2727873" y="1048702"/>
                    <a:pt x="2746923" y="1323023"/>
                    <a:pt x="2726920" y="1599248"/>
                  </a:cubicBezTo>
                  <a:cubicBezTo>
                    <a:pt x="2706918" y="1874520"/>
                    <a:pt x="2650720" y="2140267"/>
                    <a:pt x="2524990" y="2387917"/>
                  </a:cubicBezTo>
                  <a:cubicBezTo>
                    <a:pt x="2459268" y="2517458"/>
                    <a:pt x="2374495" y="2632710"/>
                    <a:pt x="2271625" y="2735580"/>
                  </a:cubicBezTo>
                  <a:cubicBezTo>
                    <a:pt x="2131608" y="2875598"/>
                    <a:pt x="1965873" y="2973705"/>
                    <a:pt x="1782993" y="3046095"/>
                  </a:cubicBezTo>
                  <a:cubicBezTo>
                    <a:pt x="1661073" y="3094673"/>
                    <a:pt x="1535343" y="3124200"/>
                    <a:pt x="1406755" y="3146108"/>
                  </a:cubicBezTo>
                  <a:cubicBezTo>
                    <a:pt x="1177203" y="3186113"/>
                    <a:pt x="945745" y="3188017"/>
                    <a:pt x="714288" y="3172778"/>
                  </a:cubicBezTo>
                  <a:cubicBezTo>
                    <a:pt x="586653" y="3164205"/>
                    <a:pt x="459970" y="3149917"/>
                    <a:pt x="334240" y="3129915"/>
                  </a:cubicBezTo>
                  <a:cubicBezTo>
                    <a:pt x="331383" y="3131820"/>
                    <a:pt x="328525" y="3130867"/>
                    <a:pt x="316143" y="3128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F327110-1AB6-4886-95CF-22A70FDE7808}"/>
                </a:ext>
              </a:extLst>
            </p:cNvPr>
            <p:cNvSpPr/>
            <p:nvPr/>
          </p:nvSpPr>
          <p:spPr>
            <a:xfrm rot="19811027">
              <a:off x="3755403" y="3367093"/>
              <a:ext cx="386957" cy="623725"/>
            </a:xfrm>
            <a:custGeom>
              <a:avLst/>
              <a:gdLst>
                <a:gd name="connsiteX0" fmla="*/ 934992 w 2085975"/>
                <a:gd name="connsiteY0" fmla="*/ 822960 h 3362325"/>
                <a:gd name="connsiteX1" fmla="*/ 1095965 w 2085975"/>
                <a:gd name="connsiteY1" fmla="*/ 3340418 h 3362325"/>
                <a:gd name="connsiteX2" fmla="*/ 1072152 w 2085975"/>
                <a:gd name="connsiteY2" fmla="*/ 3334703 h 3362325"/>
                <a:gd name="connsiteX3" fmla="*/ 748302 w 2085975"/>
                <a:gd name="connsiteY3" fmla="*/ 3155633 h 3362325"/>
                <a:gd name="connsiteX4" fmla="*/ 506367 w 2085975"/>
                <a:gd name="connsiteY4" fmla="*/ 2975610 h 3362325"/>
                <a:gd name="connsiteX5" fmla="*/ 196805 w 2085975"/>
                <a:gd name="connsiteY5" fmla="*/ 2623185 h 3362325"/>
                <a:gd name="connsiteX6" fmla="*/ 1542 w 2085975"/>
                <a:gd name="connsiteY6" fmla="*/ 1878330 h 3362325"/>
                <a:gd name="connsiteX7" fmla="*/ 125367 w 2085975"/>
                <a:gd name="connsiteY7" fmla="*/ 1338263 h 3362325"/>
                <a:gd name="connsiteX8" fmla="*/ 290150 w 2085975"/>
                <a:gd name="connsiteY8" fmla="*/ 1003935 h 3362325"/>
                <a:gd name="connsiteX9" fmla="*/ 533990 w 2085975"/>
                <a:gd name="connsiteY9" fmla="*/ 645795 h 3362325"/>
                <a:gd name="connsiteX10" fmla="*/ 869270 w 2085975"/>
                <a:gd name="connsiteY10" fmla="*/ 260985 h 3362325"/>
                <a:gd name="connsiteX11" fmla="*/ 1139780 w 2085975"/>
                <a:gd name="connsiteY11" fmla="*/ 0 h 3362325"/>
                <a:gd name="connsiteX12" fmla="*/ 1145495 w 2085975"/>
                <a:gd name="connsiteY12" fmla="*/ 16193 h 3362325"/>
                <a:gd name="connsiteX13" fmla="*/ 1287417 w 2085975"/>
                <a:gd name="connsiteY13" fmla="*/ 554355 h 3362325"/>
                <a:gd name="connsiteX14" fmla="*/ 1752237 w 2085975"/>
                <a:gd name="connsiteY14" fmla="*/ 1176338 h 3362325"/>
                <a:gd name="connsiteX15" fmla="*/ 2081802 w 2085975"/>
                <a:gd name="connsiteY15" fmla="*/ 1904048 h 3362325"/>
                <a:gd name="connsiteX16" fmla="*/ 1946547 w 2085975"/>
                <a:gd name="connsiteY16" fmla="*/ 2621280 h 3362325"/>
                <a:gd name="connsiteX17" fmla="*/ 1444580 w 2085975"/>
                <a:gd name="connsiteY17" fmla="*/ 3253740 h 3362325"/>
                <a:gd name="connsiteX18" fmla="*/ 1323612 w 2085975"/>
                <a:gd name="connsiteY18" fmla="*/ 3355658 h 3362325"/>
                <a:gd name="connsiteX19" fmla="*/ 1275035 w 2085975"/>
                <a:gd name="connsiteY19" fmla="*/ 3358515 h 3362325"/>
                <a:gd name="connsiteX20" fmla="*/ 1215980 w 2085975"/>
                <a:gd name="connsiteY20" fmla="*/ 3300413 h 3362325"/>
                <a:gd name="connsiteX21" fmla="*/ 1103585 w 2085975"/>
                <a:gd name="connsiteY21" fmla="*/ 3075623 h 3362325"/>
                <a:gd name="connsiteX22" fmla="*/ 1004525 w 2085975"/>
                <a:gd name="connsiteY22" fmla="*/ 2750820 h 3362325"/>
                <a:gd name="connsiteX23" fmla="*/ 971187 w 2085975"/>
                <a:gd name="connsiteY23" fmla="*/ 2626043 h 3362325"/>
                <a:gd name="connsiteX24" fmla="*/ 921657 w 2085975"/>
                <a:gd name="connsiteY24" fmla="*/ 2357438 h 3362325"/>
                <a:gd name="connsiteX25" fmla="*/ 865460 w 2085975"/>
                <a:gd name="connsiteY25" fmla="*/ 1453515 h 3362325"/>
                <a:gd name="connsiteX26" fmla="*/ 934992 w 2085975"/>
                <a:gd name="connsiteY26" fmla="*/ 838200 h 3362325"/>
                <a:gd name="connsiteX27" fmla="*/ 934992 w 2085975"/>
                <a:gd name="connsiteY27" fmla="*/ 822960 h 3362325"/>
                <a:gd name="connsiteX28" fmla="*/ 938802 w 2085975"/>
                <a:gd name="connsiteY28" fmla="*/ 803910 h 3362325"/>
                <a:gd name="connsiteX29" fmla="*/ 938802 w 2085975"/>
                <a:gd name="connsiteY29" fmla="*/ 805815 h 3362325"/>
                <a:gd name="connsiteX30" fmla="*/ 937850 w 2085975"/>
                <a:gd name="connsiteY30" fmla="*/ 805815 h 3362325"/>
                <a:gd name="connsiteX31" fmla="*/ 938802 w 2085975"/>
                <a:gd name="connsiteY31" fmla="*/ 803910 h 336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085975" h="3362325">
                  <a:moveTo>
                    <a:pt x="934992" y="822960"/>
                  </a:moveTo>
                  <a:cubicBezTo>
                    <a:pt x="685437" y="1681163"/>
                    <a:pt x="733062" y="2520315"/>
                    <a:pt x="1095965" y="3340418"/>
                  </a:cubicBezTo>
                  <a:cubicBezTo>
                    <a:pt x="1084535" y="3343275"/>
                    <a:pt x="1077867" y="3337560"/>
                    <a:pt x="1072152" y="3334703"/>
                  </a:cubicBezTo>
                  <a:cubicBezTo>
                    <a:pt x="959757" y="3282315"/>
                    <a:pt x="852125" y="3222308"/>
                    <a:pt x="748302" y="3155633"/>
                  </a:cubicBezTo>
                  <a:cubicBezTo>
                    <a:pt x="663530" y="3101340"/>
                    <a:pt x="583520" y="3041333"/>
                    <a:pt x="506367" y="2975610"/>
                  </a:cubicBezTo>
                  <a:cubicBezTo>
                    <a:pt x="386352" y="2872740"/>
                    <a:pt x="281577" y="2756535"/>
                    <a:pt x="196805" y="2623185"/>
                  </a:cubicBezTo>
                  <a:cubicBezTo>
                    <a:pt x="51072" y="2395538"/>
                    <a:pt x="-10840" y="2146935"/>
                    <a:pt x="1542" y="1878330"/>
                  </a:cubicBezTo>
                  <a:cubicBezTo>
                    <a:pt x="10115" y="1690688"/>
                    <a:pt x="56787" y="1511618"/>
                    <a:pt x="125367" y="1338263"/>
                  </a:cubicBezTo>
                  <a:cubicBezTo>
                    <a:pt x="171087" y="1222058"/>
                    <a:pt x="228237" y="1111568"/>
                    <a:pt x="290150" y="1003935"/>
                  </a:cubicBezTo>
                  <a:cubicBezTo>
                    <a:pt x="362540" y="879158"/>
                    <a:pt x="445407" y="761048"/>
                    <a:pt x="533990" y="645795"/>
                  </a:cubicBezTo>
                  <a:cubicBezTo>
                    <a:pt x="636860" y="510540"/>
                    <a:pt x="751160" y="383858"/>
                    <a:pt x="869270" y="260985"/>
                  </a:cubicBezTo>
                  <a:cubicBezTo>
                    <a:pt x="955947" y="170498"/>
                    <a:pt x="1048340" y="84773"/>
                    <a:pt x="1139780" y="0"/>
                  </a:cubicBezTo>
                  <a:cubicBezTo>
                    <a:pt x="1149305" y="3810"/>
                    <a:pt x="1145495" y="10478"/>
                    <a:pt x="1145495" y="16193"/>
                  </a:cubicBezTo>
                  <a:cubicBezTo>
                    <a:pt x="1138827" y="209550"/>
                    <a:pt x="1197882" y="386715"/>
                    <a:pt x="1287417" y="554355"/>
                  </a:cubicBezTo>
                  <a:cubicBezTo>
                    <a:pt x="1410290" y="785813"/>
                    <a:pt x="1578882" y="982980"/>
                    <a:pt x="1752237" y="1176338"/>
                  </a:cubicBezTo>
                  <a:cubicBezTo>
                    <a:pt x="1937975" y="1383983"/>
                    <a:pt x="2052275" y="1625918"/>
                    <a:pt x="2081802" y="1904048"/>
                  </a:cubicBezTo>
                  <a:cubicBezTo>
                    <a:pt x="2108472" y="2156460"/>
                    <a:pt x="2057037" y="2394585"/>
                    <a:pt x="1946547" y="2621280"/>
                  </a:cubicBezTo>
                  <a:cubicBezTo>
                    <a:pt x="1825580" y="2868930"/>
                    <a:pt x="1649367" y="3072765"/>
                    <a:pt x="1444580" y="3253740"/>
                  </a:cubicBezTo>
                  <a:cubicBezTo>
                    <a:pt x="1404575" y="3288983"/>
                    <a:pt x="1362665" y="3320415"/>
                    <a:pt x="1323612" y="3355658"/>
                  </a:cubicBezTo>
                  <a:cubicBezTo>
                    <a:pt x="1306467" y="3370898"/>
                    <a:pt x="1292180" y="3368993"/>
                    <a:pt x="1275035" y="3358515"/>
                  </a:cubicBezTo>
                  <a:cubicBezTo>
                    <a:pt x="1251222" y="3343275"/>
                    <a:pt x="1232172" y="3323273"/>
                    <a:pt x="1215980" y="3300413"/>
                  </a:cubicBezTo>
                  <a:cubicBezTo>
                    <a:pt x="1166450" y="3231833"/>
                    <a:pt x="1133112" y="3154680"/>
                    <a:pt x="1103585" y="3075623"/>
                  </a:cubicBezTo>
                  <a:cubicBezTo>
                    <a:pt x="1063580" y="2969895"/>
                    <a:pt x="1036910" y="2859405"/>
                    <a:pt x="1004525" y="2750820"/>
                  </a:cubicBezTo>
                  <a:cubicBezTo>
                    <a:pt x="992142" y="2708910"/>
                    <a:pt x="976902" y="2667953"/>
                    <a:pt x="971187" y="2626043"/>
                  </a:cubicBezTo>
                  <a:cubicBezTo>
                    <a:pt x="957852" y="2535555"/>
                    <a:pt x="935945" y="2447925"/>
                    <a:pt x="921657" y="2357438"/>
                  </a:cubicBezTo>
                  <a:cubicBezTo>
                    <a:pt x="872127" y="2058353"/>
                    <a:pt x="852125" y="1757363"/>
                    <a:pt x="865460" y="1453515"/>
                  </a:cubicBezTo>
                  <a:cubicBezTo>
                    <a:pt x="874032" y="1246823"/>
                    <a:pt x="897845" y="1041083"/>
                    <a:pt x="934992" y="838200"/>
                  </a:cubicBezTo>
                  <a:cubicBezTo>
                    <a:pt x="934040" y="832485"/>
                    <a:pt x="934040" y="827723"/>
                    <a:pt x="934992" y="822960"/>
                  </a:cubicBezTo>
                  <a:close/>
                  <a:moveTo>
                    <a:pt x="938802" y="803910"/>
                  </a:moveTo>
                  <a:lnTo>
                    <a:pt x="938802" y="805815"/>
                  </a:lnTo>
                  <a:lnTo>
                    <a:pt x="937850" y="805815"/>
                  </a:lnTo>
                  <a:lnTo>
                    <a:pt x="938802" y="8039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9198697-91C8-BB40-8AD2-85206A96BE92}"/>
              </a:ext>
            </a:extLst>
          </p:cNvPr>
          <p:cNvGrpSpPr/>
          <p:nvPr/>
        </p:nvGrpSpPr>
        <p:grpSpPr>
          <a:xfrm>
            <a:off x="5968453" y="1800842"/>
            <a:ext cx="68958" cy="3419078"/>
            <a:chOff x="4283968" y="1628800"/>
            <a:chExt cx="68958" cy="3419078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25A7547-E138-D74D-9D8A-94FB3380B1DF}"/>
                </a:ext>
              </a:extLst>
            </p:cNvPr>
            <p:cNvSpPr/>
            <p:nvPr/>
          </p:nvSpPr>
          <p:spPr>
            <a:xfrm>
              <a:off x="4283968" y="1628800"/>
              <a:ext cx="68958" cy="8267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1E00392-E5BF-4845-A829-76831DEBD6DF}"/>
                </a:ext>
              </a:extLst>
            </p:cNvPr>
            <p:cNvSpPr/>
            <p:nvPr/>
          </p:nvSpPr>
          <p:spPr>
            <a:xfrm>
              <a:off x="4283968" y="2492896"/>
              <a:ext cx="68958" cy="8267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FA2E488-7D38-DE4F-9F47-461B67C25BD8}"/>
                </a:ext>
              </a:extLst>
            </p:cNvPr>
            <p:cNvSpPr/>
            <p:nvPr/>
          </p:nvSpPr>
          <p:spPr>
            <a:xfrm>
              <a:off x="4283968" y="3356992"/>
              <a:ext cx="68958" cy="8267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98E41D4-C2EC-464C-BD2D-034F5F0EA715}"/>
                </a:ext>
              </a:extLst>
            </p:cNvPr>
            <p:cNvSpPr/>
            <p:nvPr/>
          </p:nvSpPr>
          <p:spPr>
            <a:xfrm>
              <a:off x="4283968" y="4221088"/>
              <a:ext cx="68958" cy="8267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A4BE16A-4599-DE44-944C-D82B989CB95B}"/>
              </a:ext>
            </a:extLst>
          </p:cNvPr>
          <p:cNvCxnSpPr/>
          <p:nvPr/>
        </p:nvCxnSpPr>
        <p:spPr>
          <a:xfrm>
            <a:off x="6184476" y="2214237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9304659-096F-1A44-ADDF-D4C7ADC130A6}"/>
              </a:ext>
            </a:extLst>
          </p:cNvPr>
          <p:cNvCxnSpPr/>
          <p:nvPr/>
        </p:nvCxnSpPr>
        <p:spPr>
          <a:xfrm>
            <a:off x="6184476" y="3959648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F2A3D4A-019C-4547-8CBD-73BB2907AC6C}"/>
              </a:ext>
            </a:extLst>
          </p:cNvPr>
          <p:cNvCxnSpPr/>
          <p:nvPr/>
        </p:nvCxnSpPr>
        <p:spPr>
          <a:xfrm>
            <a:off x="5435821" y="4792833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2B8EEF0A-A2E4-394F-867A-710B8CA25230}"/>
              </a:ext>
            </a:extLst>
          </p:cNvPr>
          <p:cNvSpPr/>
          <p:nvPr/>
        </p:nvSpPr>
        <p:spPr>
          <a:xfrm>
            <a:off x="4452349" y="2668845"/>
            <a:ext cx="846777" cy="846777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B6F520C-95AE-F940-95B8-9E2ADDFB4C0B}"/>
              </a:ext>
            </a:extLst>
          </p:cNvPr>
          <p:cNvSpPr/>
          <p:nvPr/>
        </p:nvSpPr>
        <p:spPr>
          <a:xfrm>
            <a:off x="4327128" y="2678838"/>
            <a:ext cx="826791" cy="8267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AAF48CE-02E4-5C4B-BB89-35D379859E92}"/>
              </a:ext>
            </a:extLst>
          </p:cNvPr>
          <p:cNvCxnSpPr/>
          <p:nvPr/>
        </p:nvCxnSpPr>
        <p:spPr>
          <a:xfrm>
            <a:off x="5435821" y="3093692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B1F2C270-2EA6-0742-B25C-406761BF0383}"/>
              </a:ext>
            </a:extLst>
          </p:cNvPr>
          <p:cNvSpPr/>
          <p:nvPr/>
        </p:nvSpPr>
        <p:spPr>
          <a:xfrm>
            <a:off x="4452349" y="4367986"/>
            <a:ext cx="846777" cy="846777"/>
          </a:xfrm>
          <a:prstGeom prst="ellips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2DB9DE6-88E0-104D-8F97-DB0DA7C3FDF4}"/>
              </a:ext>
            </a:extLst>
          </p:cNvPr>
          <p:cNvSpPr/>
          <p:nvPr/>
        </p:nvSpPr>
        <p:spPr>
          <a:xfrm>
            <a:off x="4327128" y="4377979"/>
            <a:ext cx="826791" cy="8267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6489F3D-5197-5A43-BEFC-E971F14B8FF3}"/>
              </a:ext>
            </a:extLst>
          </p:cNvPr>
          <p:cNvSpPr/>
          <p:nvPr/>
        </p:nvSpPr>
        <p:spPr>
          <a:xfrm>
            <a:off x="6688534" y="3526268"/>
            <a:ext cx="846777" cy="846777"/>
          </a:xfrm>
          <a:prstGeom prst="ellipse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37BF8F5-703C-934A-881B-A19182C00081}"/>
              </a:ext>
            </a:extLst>
          </p:cNvPr>
          <p:cNvSpPr/>
          <p:nvPr/>
        </p:nvSpPr>
        <p:spPr>
          <a:xfrm>
            <a:off x="6832550" y="3540127"/>
            <a:ext cx="826791" cy="8267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9" name="그룹 108">
            <a:extLst>
              <a:ext uri="{FF2B5EF4-FFF2-40B4-BE49-F238E27FC236}">
                <a16:creationId xmlns:a16="http://schemas.microsoft.com/office/drawing/2014/main" id="{05D1BCE3-F5CE-554E-93B0-8C87F4188EE8}"/>
              </a:ext>
            </a:extLst>
          </p:cNvPr>
          <p:cNvGrpSpPr/>
          <p:nvPr/>
        </p:nvGrpSpPr>
        <p:grpSpPr>
          <a:xfrm>
            <a:off x="4528429" y="2869293"/>
            <a:ext cx="432177" cy="493370"/>
            <a:chOff x="7322818" y="1544656"/>
            <a:chExt cx="2434437" cy="2779133"/>
          </a:xfrm>
          <a:solidFill>
            <a:schemeClr val="accent2"/>
          </a:solidFill>
        </p:grpSpPr>
        <p:sp>
          <p:nvSpPr>
            <p:cNvPr id="90" name="타원 109">
              <a:extLst>
                <a:ext uri="{FF2B5EF4-FFF2-40B4-BE49-F238E27FC236}">
                  <a16:creationId xmlns:a16="http://schemas.microsoft.com/office/drawing/2014/main" id="{56D9018E-718A-9942-84BF-D88CDC7ADC2D}"/>
                </a:ext>
              </a:extLst>
            </p:cNvPr>
            <p:cNvSpPr/>
            <p:nvPr/>
          </p:nvSpPr>
          <p:spPr>
            <a:xfrm rot="1023001">
              <a:off x="7882224" y="2424122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타원 110">
              <a:extLst>
                <a:ext uri="{FF2B5EF4-FFF2-40B4-BE49-F238E27FC236}">
                  <a16:creationId xmlns:a16="http://schemas.microsoft.com/office/drawing/2014/main" id="{2B14D802-9FA6-7548-8268-2DD76FD4237E}"/>
                </a:ext>
              </a:extLst>
            </p:cNvPr>
            <p:cNvSpPr/>
            <p:nvPr/>
          </p:nvSpPr>
          <p:spPr>
            <a:xfrm rot="1023001">
              <a:off x="8340738" y="2465286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자유형: 도형 111">
              <a:extLst>
                <a:ext uri="{FF2B5EF4-FFF2-40B4-BE49-F238E27FC236}">
                  <a16:creationId xmlns:a16="http://schemas.microsoft.com/office/drawing/2014/main" id="{25B6C68B-5A55-4047-895F-9C4E307F8D95}"/>
                </a:ext>
              </a:extLst>
            </p:cNvPr>
            <p:cNvSpPr/>
            <p:nvPr/>
          </p:nvSpPr>
          <p:spPr>
            <a:xfrm>
              <a:off x="7870936" y="2805575"/>
              <a:ext cx="1345565" cy="1518214"/>
            </a:xfrm>
            <a:custGeom>
              <a:avLst/>
              <a:gdLst>
                <a:gd name="connsiteX0" fmla="*/ 854110 w 1396721"/>
                <a:gd name="connsiteY0" fmla="*/ 70339 h 1487156"/>
                <a:gd name="connsiteX1" fmla="*/ 854110 w 1396721"/>
                <a:gd name="connsiteY1" fmla="*/ 0 h 1487156"/>
                <a:gd name="connsiteX2" fmla="*/ 864158 w 1396721"/>
                <a:gd name="connsiteY2" fmla="*/ 472273 h 1487156"/>
                <a:gd name="connsiteX3" fmla="*/ 1165609 w 1396721"/>
                <a:gd name="connsiteY3" fmla="*/ 291403 h 1487156"/>
                <a:gd name="connsiteX4" fmla="*/ 1396721 w 1396721"/>
                <a:gd name="connsiteY4" fmla="*/ 462225 h 1487156"/>
                <a:gd name="connsiteX5" fmla="*/ 954593 w 1396721"/>
                <a:gd name="connsiteY5" fmla="*/ 693337 h 1487156"/>
                <a:gd name="connsiteX6" fmla="*/ 1034980 w 1396721"/>
                <a:gd name="connsiteY6" fmla="*/ 844062 h 1487156"/>
                <a:gd name="connsiteX7" fmla="*/ 813916 w 1396721"/>
                <a:gd name="connsiteY7" fmla="*/ 844062 h 1487156"/>
                <a:gd name="connsiteX8" fmla="*/ 793820 w 1396721"/>
                <a:gd name="connsiteY8" fmla="*/ 1165609 h 1487156"/>
                <a:gd name="connsiteX9" fmla="*/ 884255 w 1396721"/>
                <a:gd name="connsiteY9" fmla="*/ 1195754 h 1487156"/>
                <a:gd name="connsiteX10" fmla="*/ 763674 w 1396721"/>
                <a:gd name="connsiteY10" fmla="*/ 1487156 h 1487156"/>
                <a:gd name="connsiteX11" fmla="*/ 90435 w 1396721"/>
                <a:gd name="connsiteY11" fmla="*/ 1416818 h 1487156"/>
                <a:gd name="connsiteX12" fmla="*/ 60290 w 1396721"/>
                <a:gd name="connsiteY12" fmla="*/ 924449 h 1487156"/>
                <a:gd name="connsiteX13" fmla="*/ 180870 w 1396721"/>
                <a:gd name="connsiteY13" fmla="*/ 1024932 h 1487156"/>
                <a:gd name="connsiteX14" fmla="*/ 271305 w 1396721"/>
                <a:gd name="connsiteY14" fmla="*/ 703385 h 1487156"/>
                <a:gd name="connsiteX15" fmla="*/ 0 w 1396721"/>
                <a:gd name="connsiteY15" fmla="*/ 241161 h 1487156"/>
                <a:gd name="connsiteX16" fmla="*/ 301450 w 1396721"/>
                <a:gd name="connsiteY16" fmla="*/ 110532 h 1487156"/>
                <a:gd name="connsiteX17" fmla="*/ 452176 w 1396721"/>
                <a:gd name="connsiteY17" fmla="*/ 361741 h 1487156"/>
                <a:gd name="connsiteX18" fmla="*/ 522514 w 1396721"/>
                <a:gd name="connsiteY18" fmla="*/ 20097 h 1487156"/>
                <a:gd name="connsiteX19" fmla="*/ 823965 w 1396721"/>
                <a:gd name="connsiteY19" fmla="*/ 20097 h 1487156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18" fmla="*/ 823965 w 1396721"/>
                <a:gd name="connsiteY18" fmla="*/ 0 h 1467059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0" fmla="*/ 847716 w 1396721"/>
                <a:gd name="connsiteY0" fmla="*/ 0 h 1490352"/>
                <a:gd name="connsiteX1" fmla="*/ 864158 w 1396721"/>
                <a:gd name="connsiteY1" fmla="*/ 475469 h 1490352"/>
                <a:gd name="connsiteX2" fmla="*/ 1165609 w 1396721"/>
                <a:gd name="connsiteY2" fmla="*/ 294599 h 1490352"/>
                <a:gd name="connsiteX3" fmla="*/ 1396721 w 1396721"/>
                <a:gd name="connsiteY3" fmla="*/ 465421 h 1490352"/>
                <a:gd name="connsiteX4" fmla="*/ 954593 w 1396721"/>
                <a:gd name="connsiteY4" fmla="*/ 696533 h 1490352"/>
                <a:gd name="connsiteX5" fmla="*/ 1034980 w 1396721"/>
                <a:gd name="connsiteY5" fmla="*/ 847258 h 1490352"/>
                <a:gd name="connsiteX6" fmla="*/ 813916 w 1396721"/>
                <a:gd name="connsiteY6" fmla="*/ 847258 h 1490352"/>
                <a:gd name="connsiteX7" fmla="*/ 793820 w 1396721"/>
                <a:gd name="connsiteY7" fmla="*/ 1168805 h 1490352"/>
                <a:gd name="connsiteX8" fmla="*/ 884255 w 1396721"/>
                <a:gd name="connsiteY8" fmla="*/ 1198950 h 1490352"/>
                <a:gd name="connsiteX9" fmla="*/ 763674 w 1396721"/>
                <a:gd name="connsiteY9" fmla="*/ 1490352 h 1490352"/>
                <a:gd name="connsiteX10" fmla="*/ 90435 w 1396721"/>
                <a:gd name="connsiteY10" fmla="*/ 1420014 h 1490352"/>
                <a:gd name="connsiteX11" fmla="*/ 60290 w 1396721"/>
                <a:gd name="connsiteY11" fmla="*/ 927645 h 1490352"/>
                <a:gd name="connsiteX12" fmla="*/ 180870 w 1396721"/>
                <a:gd name="connsiteY12" fmla="*/ 1028128 h 1490352"/>
                <a:gd name="connsiteX13" fmla="*/ 271305 w 1396721"/>
                <a:gd name="connsiteY13" fmla="*/ 706581 h 1490352"/>
                <a:gd name="connsiteX14" fmla="*/ 0 w 1396721"/>
                <a:gd name="connsiteY14" fmla="*/ 244357 h 1490352"/>
                <a:gd name="connsiteX15" fmla="*/ 301450 w 1396721"/>
                <a:gd name="connsiteY15" fmla="*/ 113728 h 1490352"/>
                <a:gd name="connsiteX16" fmla="*/ 452176 w 1396721"/>
                <a:gd name="connsiteY16" fmla="*/ 364937 h 1490352"/>
                <a:gd name="connsiteX17" fmla="*/ 522514 w 1396721"/>
                <a:gd name="connsiteY17" fmla="*/ 23293 h 1490352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96829 w 1387129"/>
                <a:gd name="connsiteY10" fmla="*/ 1435087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6705 w 1387129"/>
                <a:gd name="connsiteY4" fmla="*/ 746776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5565" h="1518214">
                  <a:moveTo>
                    <a:pt x="838124" y="40651"/>
                  </a:moveTo>
                  <a:cubicBezTo>
                    <a:pt x="836145" y="190615"/>
                    <a:pt x="834165" y="340578"/>
                    <a:pt x="832186" y="490542"/>
                  </a:cubicBezTo>
                  <a:cubicBezTo>
                    <a:pt x="940130" y="410003"/>
                    <a:pt x="1009707" y="358239"/>
                    <a:pt x="1156017" y="335250"/>
                  </a:cubicBezTo>
                  <a:cubicBezTo>
                    <a:pt x="1219200" y="385796"/>
                    <a:pt x="1269593" y="404371"/>
                    <a:pt x="1345565" y="486889"/>
                  </a:cubicBezTo>
                  <a:cubicBezTo>
                    <a:pt x="1037262" y="530888"/>
                    <a:pt x="904808" y="696382"/>
                    <a:pt x="823508" y="765960"/>
                  </a:cubicBezTo>
                  <a:cubicBezTo>
                    <a:pt x="837514" y="773572"/>
                    <a:pt x="854719" y="765197"/>
                    <a:pt x="910288" y="785598"/>
                  </a:cubicBezTo>
                  <a:cubicBezTo>
                    <a:pt x="837665" y="810110"/>
                    <a:pt x="848171" y="834622"/>
                    <a:pt x="813915" y="833556"/>
                  </a:cubicBezTo>
                  <a:lnTo>
                    <a:pt x="784228" y="1209456"/>
                  </a:lnTo>
                  <a:cubicBezTo>
                    <a:pt x="805847" y="1210979"/>
                    <a:pt x="814677" y="1209304"/>
                    <a:pt x="849085" y="1214024"/>
                  </a:cubicBezTo>
                  <a:cubicBezTo>
                    <a:pt x="768394" y="1328210"/>
                    <a:pt x="754844" y="1442395"/>
                    <a:pt x="741293" y="1518214"/>
                  </a:cubicBezTo>
                  <a:lnTo>
                    <a:pt x="208731" y="1505425"/>
                  </a:lnTo>
                  <a:cubicBezTo>
                    <a:pt x="209340" y="1346631"/>
                    <a:pt x="203554" y="1293344"/>
                    <a:pt x="146613" y="1166522"/>
                  </a:cubicBezTo>
                  <a:cubicBezTo>
                    <a:pt x="190002" y="1187227"/>
                    <a:pt x="191832" y="1182356"/>
                    <a:pt x="209645" y="1196667"/>
                  </a:cubicBezTo>
                  <a:cubicBezTo>
                    <a:pt x="223647" y="1048124"/>
                    <a:pt x="263228" y="800468"/>
                    <a:pt x="178117" y="715869"/>
                  </a:cubicBezTo>
                  <a:lnTo>
                    <a:pt x="261713" y="747232"/>
                  </a:lnTo>
                  <a:cubicBezTo>
                    <a:pt x="273589" y="660298"/>
                    <a:pt x="218324" y="506223"/>
                    <a:pt x="0" y="278613"/>
                  </a:cubicBezTo>
                  <a:lnTo>
                    <a:pt x="256689" y="154379"/>
                  </a:lnTo>
                  <a:cubicBezTo>
                    <a:pt x="357021" y="234918"/>
                    <a:pt x="380619" y="337838"/>
                    <a:pt x="442584" y="421574"/>
                  </a:cubicBezTo>
                  <a:lnTo>
                    <a:pt x="548091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타원 112">
              <a:extLst>
                <a:ext uri="{FF2B5EF4-FFF2-40B4-BE49-F238E27FC236}">
                  <a16:creationId xmlns:a16="http://schemas.microsoft.com/office/drawing/2014/main" id="{CDD7FAFC-28BF-F349-8305-4FDE4285B2DB}"/>
                </a:ext>
              </a:extLst>
            </p:cNvPr>
            <p:cNvSpPr/>
            <p:nvPr/>
          </p:nvSpPr>
          <p:spPr>
            <a:xfrm rot="1023001">
              <a:off x="8872391" y="2752794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타원 113">
              <a:extLst>
                <a:ext uri="{FF2B5EF4-FFF2-40B4-BE49-F238E27FC236}">
                  <a16:creationId xmlns:a16="http://schemas.microsoft.com/office/drawing/2014/main" id="{50A6F699-3271-B84B-B360-C58C7737A15E}"/>
                </a:ext>
              </a:extLst>
            </p:cNvPr>
            <p:cNvSpPr/>
            <p:nvPr/>
          </p:nvSpPr>
          <p:spPr>
            <a:xfrm rot="1023001">
              <a:off x="8739631" y="2136731"/>
              <a:ext cx="1017624" cy="9569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타원 114">
              <a:extLst>
                <a:ext uri="{FF2B5EF4-FFF2-40B4-BE49-F238E27FC236}">
                  <a16:creationId xmlns:a16="http://schemas.microsoft.com/office/drawing/2014/main" id="{39BA7C15-ADE4-7E4E-8552-EB8BCD99EADC}"/>
                </a:ext>
              </a:extLst>
            </p:cNvPr>
            <p:cNvSpPr/>
            <p:nvPr/>
          </p:nvSpPr>
          <p:spPr>
            <a:xfrm rot="1023001">
              <a:off x="8781329" y="1841640"/>
              <a:ext cx="650363" cy="6115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타원 115">
              <a:extLst>
                <a:ext uri="{FF2B5EF4-FFF2-40B4-BE49-F238E27FC236}">
                  <a16:creationId xmlns:a16="http://schemas.microsoft.com/office/drawing/2014/main" id="{F99C119A-239B-2F42-9EF5-E83B00D98876}"/>
                </a:ext>
              </a:extLst>
            </p:cNvPr>
            <p:cNvSpPr/>
            <p:nvPr/>
          </p:nvSpPr>
          <p:spPr>
            <a:xfrm rot="1023001">
              <a:off x="8227747" y="1544656"/>
              <a:ext cx="942587" cy="10191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타원 116">
              <a:extLst>
                <a:ext uri="{FF2B5EF4-FFF2-40B4-BE49-F238E27FC236}">
                  <a16:creationId xmlns:a16="http://schemas.microsoft.com/office/drawing/2014/main" id="{AC2E74F0-E32D-3742-B68E-5E7B0498EE84}"/>
                </a:ext>
              </a:extLst>
            </p:cNvPr>
            <p:cNvSpPr/>
            <p:nvPr/>
          </p:nvSpPr>
          <p:spPr>
            <a:xfrm rot="1023001">
              <a:off x="7793056" y="1695490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타원 117">
              <a:extLst>
                <a:ext uri="{FF2B5EF4-FFF2-40B4-BE49-F238E27FC236}">
                  <a16:creationId xmlns:a16="http://schemas.microsoft.com/office/drawing/2014/main" id="{F17A3823-AAE6-7B4A-B696-17DFCA00BC62}"/>
                </a:ext>
              </a:extLst>
            </p:cNvPr>
            <p:cNvSpPr/>
            <p:nvPr/>
          </p:nvSpPr>
          <p:spPr>
            <a:xfrm rot="1023001">
              <a:off x="7329654" y="1926595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타원 118">
              <a:extLst>
                <a:ext uri="{FF2B5EF4-FFF2-40B4-BE49-F238E27FC236}">
                  <a16:creationId xmlns:a16="http://schemas.microsoft.com/office/drawing/2014/main" id="{E7D87E87-F3B4-6147-B527-2BFD0D37B702}"/>
                </a:ext>
              </a:extLst>
            </p:cNvPr>
            <p:cNvSpPr/>
            <p:nvPr/>
          </p:nvSpPr>
          <p:spPr>
            <a:xfrm rot="1023001">
              <a:off x="7322818" y="2549785"/>
              <a:ext cx="782358" cy="7357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타원 119">
              <a:extLst>
                <a:ext uri="{FF2B5EF4-FFF2-40B4-BE49-F238E27FC236}">
                  <a16:creationId xmlns:a16="http://schemas.microsoft.com/office/drawing/2014/main" id="{B7CF71B2-85C7-4E42-9DB8-B5D595CCC93F}"/>
                </a:ext>
              </a:extLst>
            </p:cNvPr>
            <p:cNvSpPr/>
            <p:nvPr/>
          </p:nvSpPr>
          <p:spPr>
            <a:xfrm rot="1023001">
              <a:off x="8073501" y="2415555"/>
              <a:ext cx="797355" cy="6557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1" name="그룹 125">
            <a:extLst>
              <a:ext uri="{FF2B5EF4-FFF2-40B4-BE49-F238E27FC236}">
                <a16:creationId xmlns:a16="http://schemas.microsoft.com/office/drawing/2014/main" id="{3A6B3BF1-179D-7C4C-A684-8971696CDC98}"/>
              </a:ext>
            </a:extLst>
          </p:cNvPr>
          <p:cNvGrpSpPr/>
          <p:nvPr/>
        </p:nvGrpSpPr>
        <p:grpSpPr>
          <a:xfrm>
            <a:off x="7111922" y="3738505"/>
            <a:ext cx="301904" cy="422301"/>
            <a:chOff x="1019786" y="3002376"/>
            <a:chExt cx="2531613" cy="3541196"/>
          </a:xfrm>
          <a:solidFill>
            <a:schemeClr val="accent3"/>
          </a:solidFill>
        </p:grpSpPr>
        <p:sp>
          <p:nvSpPr>
            <p:cNvPr id="102" name="사각형: 둥근 모서리 132">
              <a:extLst>
                <a:ext uri="{FF2B5EF4-FFF2-40B4-BE49-F238E27FC236}">
                  <a16:creationId xmlns:a16="http://schemas.microsoft.com/office/drawing/2014/main" id="{45C72961-EC92-9B43-9D94-BC12F09FB21B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막힌 원호 135">
              <a:extLst>
                <a:ext uri="{FF2B5EF4-FFF2-40B4-BE49-F238E27FC236}">
                  <a16:creationId xmlns:a16="http://schemas.microsoft.com/office/drawing/2014/main" id="{CB02FBE2-1674-5B40-A0A8-3EDE0F546960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자유형: 도형 128">
              <a:extLst>
                <a:ext uri="{FF2B5EF4-FFF2-40B4-BE49-F238E27FC236}">
                  <a16:creationId xmlns:a16="http://schemas.microsoft.com/office/drawing/2014/main" id="{FCF4BCD2-0E88-3C4E-9790-F48B923052F9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자유형: 도형 129">
              <a:extLst>
                <a:ext uri="{FF2B5EF4-FFF2-40B4-BE49-F238E27FC236}">
                  <a16:creationId xmlns:a16="http://schemas.microsoft.com/office/drawing/2014/main" id="{FA528BF3-8D91-7B4D-BB97-B4D295D532B7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" name="그룹 103">
            <a:extLst>
              <a:ext uri="{FF2B5EF4-FFF2-40B4-BE49-F238E27FC236}">
                <a16:creationId xmlns:a16="http://schemas.microsoft.com/office/drawing/2014/main" id="{44342E42-9775-844C-9E58-4FD33959D876}"/>
              </a:ext>
            </a:extLst>
          </p:cNvPr>
          <p:cNvGrpSpPr/>
          <p:nvPr/>
        </p:nvGrpSpPr>
        <p:grpSpPr>
          <a:xfrm rot="4020525">
            <a:off x="4625772" y="4465183"/>
            <a:ext cx="298248" cy="631981"/>
            <a:chOff x="-287118" y="4952296"/>
            <a:chExt cx="1609427" cy="3410347"/>
          </a:xfrm>
          <a:solidFill>
            <a:schemeClr val="accent4"/>
          </a:solidFill>
        </p:grpSpPr>
        <p:sp>
          <p:nvSpPr>
            <p:cNvPr id="107" name="자유형: 도형 104">
              <a:extLst>
                <a:ext uri="{FF2B5EF4-FFF2-40B4-BE49-F238E27FC236}">
                  <a16:creationId xmlns:a16="http://schemas.microsoft.com/office/drawing/2014/main" id="{A09A306A-1EE8-0142-9803-F43642BBBDC9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자유형: 도형 105">
              <a:extLst>
                <a:ext uri="{FF2B5EF4-FFF2-40B4-BE49-F238E27FC236}">
                  <a16:creationId xmlns:a16="http://schemas.microsoft.com/office/drawing/2014/main" id="{96036955-755C-EB4C-B6FF-8EF7FF98784D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자유형: 도형 106">
              <a:extLst>
                <a:ext uri="{FF2B5EF4-FFF2-40B4-BE49-F238E27FC236}">
                  <a16:creationId xmlns:a16="http://schemas.microsoft.com/office/drawing/2014/main" id="{A84BB304-F8EE-4743-B5D1-AA811E711953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자유형: 도형 107">
              <a:extLst>
                <a:ext uri="{FF2B5EF4-FFF2-40B4-BE49-F238E27FC236}">
                  <a16:creationId xmlns:a16="http://schemas.microsoft.com/office/drawing/2014/main" id="{50674652-A31E-BB4E-9DF3-6AC66B7A274A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8" name="그룹 6">
            <a:extLst>
              <a:ext uri="{FF2B5EF4-FFF2-40B4-BE49-F238E27FC236}">
                <a16:creationId xmlns:a16="http://schemas.microsoft.com/office/drawing/2014/main" id="{C4BCEDB0-A8BD-F14C-8DD6-44FAA36BA62F}"/>
              </a:ext>
            </a:extLst>
          </p:cNvPr>
          <p:cNvGrpSpPr/>
          <p:nvPr/>
        </p:nvGrpSpPr>
        <p:grpSpPr>
          <a:xfrm>
            <a:off x="1679579" y="4437495"/>
            <a:ext cx="2430197" cy="980365"/>
            <a:chOff x="3563888" y="4236526"/>
            <a:chExt cx="2005476" cy="980365"/>
          </a:xfrm>
        </p:grpSpPr>
        <p:sp>
          <p:nvSpPr>
            <p:cNvPr id="119" name="직사각형 47">
              <a:extLst>
                <a:ext uri="{FF2B5EF4-FFF2-40B4-BE49-F238E27FC236}">
                  <a16:creationId xmlns:a16="http://schemas.microsoft.com/office/drawing/2014/main" id="{4C10A865-443F-F642-8444-3F04A942FBF9}"/>
                </a:ext>
              </a:extLst>
            </p:cNvPr>
            <p:cNvSpPr/>
            <p:nvPr/>
          </p:nvSpPr>
          <p:spPr>
            <a:xfrm>
              <a:off x="3563888" y="4236526"/>
              <a:ext cx="20054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2000" b="1">
                  <a:solidFill>
                    <a:srgbClr val="9A703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Timilehin Oluwole </a:t>
              </a:r>
            </a:p>
          </p:txBody>
        </p:sp>
        <p:sp>
          <p:nvSpPr>
            <p:cNvPr id="120" name="직사각형 48">
              <a:extLst>
                <a:ext uri="{FF2B5EF4-FFF2-40B4-BE49-F238E27FC236}">
                  <a16:creationId xmlns:a16="http://schemas.microsoft.com/office/drawing/2014/main" id="{6DA99CF5-7E59-3944-ABF4-A54465FDD482}"/>
                </a:ext>
              </a:extLst>
            </p:cNvPr>
            <p:cNvSpPr/>
            <p:nvPr/>
          </p:nvSpPr>
          <p:spPr>
            <a:xfrm>
              <a:off x="3563888" y="4632116"/>
              <a:ext cx="200547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Team Member</a:t>
              </a:r>
            </a:p>
            <a:p>
              <a:pPr algn="r"/>
              <a:endPara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" name="그룹 6">
            <a:extLst>
              <a:ext uri="{FF2B5EF4-FFF2-40B4-BE49-F238E27FC236}">
                <a16:creationId xmlns:a16="http://schemas.microsoft.com/office/drawing/2014/main" id="{465F1E71-A063-3942-A167-9C639D90AC34}"/>
              </a:ext>
            </a:extLst>
          </p:cNvPr>
          <p:cNvGrpSpPr/>
          <p:nvPr/>
        </p:nvGrpSpPr>
        <p:grpSpPr>
          <a:xfrm>
            <a:off x="1628311" y="2745963"/>
            <a:ext cx="2547275" cy="980365"/>
            <a:chOff x="2969526" y="4236526"/>
            <a:chExt cx="2599838" cy="980365"/>
          </a:xfrm>
        </p:grpSpPr>
        <p:sp>
          <p:nvSpPr>
            <p:cNvPr id="122" name="직사각형 47">
              <a:extLst>
                <a:ext uri="{FF2B5EF4-FFF2-40B4-BE49-F238E27FC236}">
                  <a16:creationId xmlns:a16="http://schemas.microsoft.com/office/drawing/2014/main" id="{F09E12A9-0AE6-C048-AF82-72E40E85E4DB}"/>
                </a:ext>
              </a:extLst>
            </p:cNvPr>
            <p:cNvSpPr/>
            <p:nvPr/>
          </p:nvSpPr>
          <p:spPr>
            <a:xfrm>
              <a:off x="2969526" y="4236526"/>
              <a:ext cx="259983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2000" b="1">
                  <a:solidFill>
                    <a:srgbClr val="65803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Sapna Baniya</a:t>
              </a:r>
            </a:p>
          </p:txBody>
        </p:sp>
        <p:sp>
          <p:nvSpPr>
            <p:cNvPr id="123" name="직사각형 48">
              <a:extLst>
                <a:ext uri="{FF2B5EF4-FFF2-40B4-BE49-F238E27FC236}">
                  <a16:creationId xmlns:a16="http://schemas.microsoft.com/office/drawing/2014/main" id="{39122219-5F99-0E48-BC58-19F06B433F8F}"/>
                </a:ext>
              </a:extLst>
            </p:cNvPr>
            <p:cNvSpPr/>
            <p:nvPr/>
          </p:nvSpPr>
          <p:spPr>
            <a:xfrm>
              <a:off x="3391175" y="4632116"/>
              <a:ext cx="217818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Team Member</a:t>
              </a:r>
            </a:p>
            <a:p>
              <a:pPr algn="r"/>
              <a:endPara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4" name="그룹 6">
            <a:extLst>
              <a:ext uri="{FF2B5EF4-FFF2-40B4-BE49-F238E27FC236}">
                <a16:creationId xmlns:a16="http://schemas.microsoft.com/office/drawing/2014/main" id="{6A434162-869C-FD4D-9C64-F3D36804C255}"/>
              </a:ext>
            </a:extLst>
          </p:cNvPr>
          <p:cNvGrpSpPr/>
          <p:nvPr/>
        </p:nvGrpSpPr>
        <p:grpSpPr>
          <a:xfrm>
            <a:off x="7440211" y="1838367"/>
            <a:ext cx="2500251" cy="734144"/>
            <a:chOff x="3563888" y="4236526"/>
            <a:chExt cx="2005476" cy="734144"/>
          </a:xfrm>
        </p:grpSpPr>
        <p:sp>
          <p:nvSpPr>
            <p:cNvPr id="125" name="직사각형 47">
              <a:extLst>
                <a:ext uri="{FF2B5EF4-FFF2-40B4-BE49-F238E27FC236}">
                  <a16:creationId xmlns:a16="http://schemas.microsoft.com/office/drawing/2014/main" id="{B191A3DD-05A1-7146-A63A-F92C09AAF512}"/>
                </a:ext>
              </a:extLst>
            </p:cNvPr>
            <p:cNvSpPr/>
            <p:nvPr/>
          </p:nvSpPr>
          <p:spPr>
            <a:xfrm>
              <a:off x="3563888" y="4236526"/>
              <a:ext cx="200547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20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Manis Chaudhary</a:t>
              </a:r>
            </a:p>
          </p:txBody>
        </p:sp>
        <p:sp>
          <p:nvSpPr>
            <p:cNvPr id="126" name="직사각형 48">
              <a:extLst>
                <a:ext uri="{FF2B5EF4-FFF2-40B4-BE49-F238E27FC236}">
                  <a16:creationId xmlns:a16="http://schemas.microsoft.com/office/drawing/2014/main" id="{F9C1A302-95AA-F944-A315-E8BB07956BF9}"/>
                </a:ext>
              </a:extLst>
            </p:cNvPr>
            <p:cNvSpPr/>
            <p:nvPr/>
          </p:nvSpPr>
          <p:spPr>
            <a:xfrm>
              <a:off x="3563888" y="4632116"/>
              <a:ext cx="20054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Team Member</a:t>
              </a:r>
            </a:p>
          </p:txBody>
        </p:sp>
      </p:grpSp>
      <p:grpSp>
        <p:nvGrpSpPr>
          <p:cNvPr id="127" name="그룹 6">
            <a:extLst>
              <a:ext uri="{FF2B5EF4-FFF2-40B4-BE49-F238E27FC236}">
                <a16:creationId xmlns:a16="http://schemas.microsoft.com/office/drawing/2014/main" id="{2D0B696A-FFCC-8F47-84C6-0ABAB3BB2AB0}"/>
              </a:ext>
            </a:extLst>
          </p:cNvPr>
          <p:cNvGrpSpPr/>
          <p:nvPr/>
        </p:nvGrpSpPr>
        <p:grpSpPr>
          <a:xfrm>
            <a:off x="7687533" y="3559692"/>
            <a:ext cx="2360725" cy="984885"/>
            <a:chOff x="3506335" y="4245945"/>
            <a:chExt cx="2409439" cy="984885"/>
          </a:xfrm>
        </p:grpSpPr>
        <p:sp>
          <p:nvSpPr>
            <p:cNvPr id="128" name="직사각형 47">
              <a:extLst>
                <a:ext uri="{FF2B5EF4-FFF2-40B4-BE49-F238E27FC236}">
                  <a16:creationId xmlns:a16="http://schemas.microsoft.com/office/drawing/2014/main" id="{8EE9E367-6535-D24E-968D-AAEF4E61EFD5}"/>
                </a:ext>
              </a:extLst>
            </p:cNvPr>
            <p:cNvSpPr/>
            <p:nvPr/>
          </p:nvSpPr>
          <p:spPr>
            <a:xfrm>
              <a:off x="3506335" y="4245945"/>
              <a:ext cx="240943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2000" b="1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Rohit Kumar Sah</a:t>
              </a:r>
            </a:p>
          </p:txBody>
        </p:sp>
        <p:sp>
          <p:nvSpPr>
            <p:cNvPr id="129" name="직사각형 48">
              <a:extLst>
                <a:ext uri="{FF2B5EF4-FFF2-40B4-BE49-F238E27FC236}">
                  <a16:creationId xmlns:a16="http://schemas.microsoft.com/office/drawing/2014/main" id="{AC3E92CB-743B-4942-8815-70D96A5F7C13}"/>
                </a:ext>
              </a:extLst>
            </p:cNvPr>
            <p:cNvSpPr/>
            <p:nvPr/>
          </p:nvSpPr>
          <p:spPr>
            <a:xfrm>
              <a:off x="3616166" y="4646055"/>
              <a:ext cx="200547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Team Member</a:t>
              </a:r>
            </a:p>
            <a:p>
              <a:pPr algn="r"/>
              <a:endPara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3" name="Oval 132">
            <a:extLst>
              <a:ext uri="{FF2B5EF4-FFF2-40B4-BE49-F238E27FC236}">
                <a16:creationId xmlns:a16="http://schemas.microsoft.com/office/drawing/2014/main" id="{24DC2410-D798-844B-B989-F60AFC5BFAB7}"/>
              </a:ext>
            </a:extLst>
          </p:cNvPr>
          <p:cNvSpPr/>
          <p:nvPr/>
        </p:nvSpPr>
        <p:spPr>
          <a:xfrm>
            <a:off x="6663584" y="1796793"/>
            <a:ext cx="846777" cy="846777"/>
          </a:xfrm>
          <a:prstGeom prst="ellipse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6CD84EBD-163F-F046-A4C5-1C342BA7136B}"/>
              </a:ext>
            </a:extLst>
          </p:cNvPr>
          <p:cNvSpPr/>
          <p:nvPr/>
        </p:nvSpPr>
        <p:spPr>
          <a:xfrm>
            <a:off x="6807600" y="1810652"/>
            <a:ext cx="826791" cy="826791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5" name="그룹 69">
            <a:extLst>
              <a:ext uri="{FF2B5EF4-FFF2-40B4-BE49-F238E27FC236}">
                <a16:creationId xmlns:a16="http://schemas.microsoft.com/office/drawing/2014/main" id="{7B061883-BFA8-7A46-A97C-82A22A283858}"/>
              </a:ext>
            </a:extLst>
          </p:cNvPr>
          <p:cNvGrpSpPr/>
          <p:nvPr/>
        </p:nvGrpSpPr>
        <p:grpSpPr>
          <a:xfrm>
            <a:off x="7066130" y="2017428"/>
            <a:ext cx="372956" cy="425490"/>
            <a:chOff x="3434152" y="428041"/>
            <a:chExt cx="4718078" cy="5382655"/>
          </a:xfrm>
          <a:solidFill>
            <a:srgbClr val="00B0F0"/>
          </a:solidFill>
        </p:grpSpPr>
        <p:sp>
          <p:nvSpPr>
            <p:cNvPr id="136" name="자유형: 도형 70">
              <a:extLst>
                <a:ext uri="{FF2B5EF4-FFF2-40B4-BE49-F238E27FC236}">
                  <a16:creationId xmlns:a16="http://schemas.microsoft.com/office/drawing/2014/main" id="{55BB90D9-92CD-C446-8349-918D626A4C22}"/>
                </a:ext>
              </a:extLst>
            </p:cNvPr>
            <p:cNvSpPr/>
            <p:nvPr/>
          </p:nvSpPr>
          <p:spPr>
            <a:xfrm>
              <a:off x="3434152" y="3168165"/>
              <a:ext cx="2828668" cy="2642531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668" h="2642531">
                  <a:moveTo>
                    <a:pt x="700429" y="69115"/>
                  </a:moveTo>
                  <a:cubicBezTo>
                    <a:pt x="1280281" y="-139827"/>
                    <a:pt x="1186329" y="182560"/>
                    <a:pt x="1591949" y="278273"/>
                  </a:cubicBezTo>
                  <a:cubicBezTo>
                    <a:pt x="1997569" y="373986"/>
                    <a:pt x="2085689" y="113438"/>
                    <a:pt x="2550488" y="409929"/>
                  </a:cubicBezTo>
                  <a:cubicBezTo>
                    <a:pt x="2752640" y="570233"/>
                    <a:pt x="2851209" y="775394"/>
                    <a:pt x="2824318" y="1230372"/>
                  </a:cubicBezTo>
                  <a:cubicBezTo>
                    <a:pt x="2775199" y="2061427"/>
                    <a:pt x="2192073" y="2642531"/>
                    <a:pt x="1412159" y="2642531"/>
                  </a:cubicBezTo>
                  <a:cubicBezTo>
                    <a:pt x="632245" y="2642531"/>
                    <a:pt x="0" y="2010286"/>
                    <a:pt x="0" y="1230372"/>
                  </a:cubicBezTo>
                  <a:cubicBezTo>
                    <a:pt x="0" y="742926"/>
                    <a:pt x="217788" y="303435"/>
                    <a:pt x="700429" y="69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자유형: 도형 71">
              <a:extLst>
                <a:ext uri="{FF2B5EF4-FFF2-40B4-BE49-F238E27FC236}">
                  <a16:creationId xmlns:a16="http://schemas.microsoft.com/office/drawing/2014/main" id="{F5E48DB5-EB74-054D-8912-21A962AD3DDA}"/>
                </a:ext>
              </a:extLst>
            </p:cNvPr>
            <p:cNvSpPr/>
            <p:nvPr/>
          </p:nvSpPr>
          <p:spPr>
            <a:xfrm rot="15300000" flipH="1">
              <a:off x="4697268" y="953004"/>
              <a:ext cx="2262873" cy="2437350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자유형: 도형 72">
              <a:extLst>
                <a:ext uri="{FF2B5EF4-FFF2-40B4-BE49-F238E27FC236}">
                  <a16:creationId xmlns:a16="http://schemas.microsoft.com/office/drawing/2014/main" id="{07FF924B-B1F3-4040-9223-DD3EF44E97DA}"/>
                </a:ext>
              </a:extLst>
            </p:cNvPr>
            <p:cNvSpPr/>
            <p:nvPr/>
          </p:nvSpPr>
          <p:spPr>
            <a:xfrm rot="20281495">
              <a:off x="5538768" y="3059101"/>
              <a:ext cx="2613462" cy="2642532"/>
            </a:xfrm>
            <a:custGeom>
              <a:avLst/>
              <a:gdLst>
                <a:gd name="connsiteX0" fmla="*/ 2177283 w 2613462"/>
                <a:gd name="connsiteY0" fmla="*/ 323073 h 2642532"/>
                <a:gd name="connsiteX1" fmla="*/ 2335282 w 2613462"/>
                <a:gd name="connsiteY1" fmla="*/ 409930 h 2642532"/>
                <a:gd name="connsiteX2" fmla="*/ 2609112 w 2613462"/>
                <a:gd name="connsiteY2" fmla="*/ 1230373 h 2642532"/>
                <a:gd name="connsiteX3" fmla="*/ 1196953 w 2613462"/>
                <a:gd name="connsiteY3" fmla="*/ 2642532 h 2642532"/>
                <a:gd name="connsiteX4" fmla="*/ 25969 w 2613462"/>
                <a:gd name="connsiteY4" fmla="*/ 2019925 h 2642532"/>
                <a:gd name="connsiteX5" fmla="*/ 0 w 2613462"/>
                <a:gd name="connsiteY5" fmla="*/ 1977178 h 2642532"/>
                <a:gd name="connsiteX6" fmla="*/ 52970 w 2613462"/>
                <a:gd name="connsiteY6" fmla="*/ 1957707 h 2642532"/>
                <a:gd name="connsiteX7" fmla="*/ 878304 w 2613462"/>
                <a:gd name="connsiteY7" fmla="*/ 1131700 h 2642532"/>
                <a:gd name="connsiteX8" fmla="*/ 934359 w 2613462"/>
                <a:gd name="connsiteY8" fmla="*/ 219950 h 2642532"/>
                <a:gd name="connsiteX9" fmla="*/ 757798 w 2613462"/>
                <a:gd name="connsiteY9" fmla="*/ 18822 h 2642532"/>
                <a:gd name="connsiteX10" fmla="*/ 738979 w 2613462"/>
                <a:gd name="connsiteY10" fmla="*/ 4034 h 2642532"/>
                <a:gd name="connsiteX11" fmla="*/ 748059 w 2613462"/>
                <a:gd name="connsiteY11" fmla="*/ 2628 h 2642532"/>
                <a:gd name="connsiteX12" fmla="*/ 1376743 w 2613462"/>
                <a:gd name="connsiteY12" fmla="*/ 278274 h 2642532"/>
                <a:gd name="connsiteX13" fmla="*/ 2177283 w 2613462"/>
                <a:gd name="connsiteY13" fmla="*/ 323073 h 264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3462" h="2642532">
                  <a:moveTo>
                    <a:pt x="2177283" y="323073"/>
                  </a:moveTo>
                  <a:cubicBezTo>
                    <a:pt x="2224968" y="344511"/>
                    <a:pt x="2277182" y="372869"/>
                    <a:pt x="2335282" y="409930"/>
                  </a:cubicBezTo>
                  <a:cubicBezTo>
                    <a:pt x="2537434" y="570234"/>
                    <a:pt x="2636003" y="775395"/>
                    <a:pt x="2609112" y="1230373"/>
                  </a:cubicBezTo>
                  <a:cubicBezTo>
                    <a:pt x="2559993" y="2061428"/>
                    <a:pt x="1976867" y="2642532"/>
                    <a:pt x="1196953" y="2642532"/>
                  </a:cubicBezTo>
                  <a:cubicBezTo>
                    <a:pt x="709507" y="2642532"/>
                    <a:pt x="279744" y="2395561"/>
                    <a:pt x="25969" y="2019925"/>
                  </a:cubicBezTo>
                  <a:lnTo>
                    <a:pt x="0" y="1977178"/>
                  </a:lnTo>
                  <a:lnTo>
                    <a:pt x="52970" y="1957707"/>
                  </a:lnTo>
                  <a:cubicBezTo>
                    <a:pt x="395707" y="1812253"/>
                    <a:pt x="690033" y="1528956"/>
                    <a:pt x="878304" y="1131700"/>
                  </a:cubicBezTo>
                  <a:cubicBezTo>
                    <a:pt x="1084449" y="696728"/>
                    <a:pt x="1068992" y="456841"/>
                    <a:pt x="934359" y="219950"/>
                  </a:cubicBezTo>
                  <a:cubicBezTo>
                    <a:pt x="870975" y="131062"/>
                    <a:pt x="812823" y="66588"/>
                    <a:pt x="757798" y="18822"/>
                  </a:cubicBezTo>
                  <a:lnTo>
                    <a:pt x="738979" y="4034"/>
                  </a:lnTo>
                  <a:lnTo>
                    <a:pt x="748059" y="2628"/>
                  </a:lnTo>
                  <a:cubicBezTo>
                    <a:pt x="1047406" y="-26900"/>
                    <a:pt x="1047177" y="200507"/>
                    <a:pt x="1376743" y="278274"/>
                  </a:cubicBezTo>
                  <a:cubicBezTo>
                    <a:pt x="1731660" y="362023"/>
                    <a:pt x="1843492" y="173009"/>
                    <a:pt x="2177283" y="32307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자유형: 도형 73">
              <a:extLst>
                <a:ext uri="{FF2B5EF4-FFF2-40B4-BE49-F238E27FC236}">
                  <a16:creationId xmlns:a16="http://schemas.microsoft.com/office/drawing/2014/main" id="{99BE58F7-685D-684E-85A6-C97847179014}"/>
                </a:ext>
              </a:extLst>
            </p:cNvPr>
            <p:cNvSpPr/>
            <p:nvPr/>
          </p:nvSpPr>
          <p:spPr>
            <a:xfrm rot="12600000" flipH="1">
              <a:off x="5404406" y="1307417"/>
              <a:ext cx="1728031" cy="1861269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Teardrop 3">
              <a:extLst>
                <a:ext uri="{FF2B5EF4-FFF2-40B4-BE49-F238E27FC236}">
                  <a16:creationId xmlns:a16="http://schemas.microsoft.com/office/drawing/2014/main" id="{9E65FDF4-65B4-BC42-BEC8-936505F4ABFB}"/>
                </a:ext>
              </a:extLst>
            </p:cNvPr>
            <p:cNvSpPr/>
            <p:nvPr/>
          </p:nvSpPr>
          <p:spPr>
            <a:xfrm rot="20810195" flipH="1">
              <a:off x="3922253" y="428041"/>
              <a:ext cx="1852466" cy="1002062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1323761-DC1E-9B20-EE8C-EE8ED5A5B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502"/>
            <a:ext cx="1356050" cy="125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3" grpId="0" animBg="1"/>
      <p:bldP spid="84" grpId="0" animBg="1"/>
      <p:bldP spid="87" grpId="0" animBg="1"/>
      <p:bldP spid="88" grpId="0" animBg="1"/>
      <p:bldP spid="133" grpId="0" animBg="1"/>
      <p:bldP spid="1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E82A7-BAE7-E258-A765-E9B93995F4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Dataset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892080A-5BAC-1F66-3441-EEDADDDFCD12}"/>
              </a:ext>
            </a:extLst>
          </p:cNvPr>
          <p:cNvSpPr txBox="1">
            <a:spLocks/>
          </p:cNvSpPr>
          <p:nvPr/>
        </p:nvSpPr>
        <p:spPr>
          <a:xfrm>
            <a:off x="835124" y="1250260"/>
            <a:ext cx="11582528" cy="1144058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5400" b="0" kern="1200" baseline="0">
                <a:solidFill>
                  <a:schemeClr val="accent5"/>
                </a:solidFill>
                <a:latin typeface="+mj-lt"/>
                <a:ea typeface="+mn-ea"/>
                <a:cs typeface="Arial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indent="-457200" algn="l">
              <a:buNone/>
            </a:pPr>
            <a:r>
              <a:rPr lang="en-US" sz="16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This dataset is from the WHO Global Health Observatory (GHO)</a:t>
            </a:r>
          </a:p>
          <a:p>
            <a:pPr marL="457200" marR="0" indent="-457200" algn="l">
              <a:buNone/>
            </a:pPr>
            <a:r>
              <a:rPr lang="en-US" sz="16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This dataset provides information on the number of medical doctors (physicians) per 10,000 population, reported by country and year.</a:t>
            </a:r>
          </a:p>
          <a:p>
            <a:pPr marL="457200" marR="0" indent="-457200" algn="l"/>
            <a:r>
              <a:rPr lang="en-US" sz="16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It covers a wide range of countries and territories, with data spanning multiple years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E40DF4-4D9D-31A0-D530-010A85369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56050" cy="125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1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8B64A-8C72-D636-28A2-4BC7813EB6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5762711"/>
          </a:xfrm>
        </p:spPr>
        <p:txBody>
          <a:bodyPr>
            <a:normAutofit/>
          </a:bodyPr>
          <a:lstStyle/>
          <a:p>
            <a:pPr marL="457200" marR="0" indent="-457200">
              <a:buNone/>
            </a:pPr>
            <a:r>
              <a:rPr lang="en-US" sz="5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Fields Information</a:t>
            </a:r>
          </a:p>
          <a:p>
            <a:pPr marL="457200" marR="0" indent="-457200" algn="l">
              <a:buNone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Country/Area: This is country or territory from which the data is reported</a:t>
            </a:r>
          </a:p>
          <a:p>
            <a:pPr marL="457200" marR="0" indent="-457200" algn="l">
              <a:buNone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Year: The reference year for the data point</a:t>
            </a:r>
          </a:p>
          <a:p>
            <a:pPr marL="457200" marR="0" indent="-457200" algn="l">
              <a:buNone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Number of medical doctors (per 10,000 population): The main indicator, representing the density of medical doctors.</a:t>
            </a:r>
          </a:p>
          <a:p>
            <a:pPr marL="457200" marR="0" indent="-457200" algn="l">
              <a:buNone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Generalist medical practitioners (number)	The number of medical doctors who do not limit their practice to certain disease categories or methods of treatment. </a:t>
            </a:r>
          </a:p>
          <a:p>
            <a:pPr marL="457200" marR="0" indent="-457200" algn="l">
              <a:buNone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Specialist medical practitioners (number) : The number of doctors who have completed advanced education and training in a specific area of medicine.</a:t>
            </a:r>
          </a:p>
          <a:p>
            <a:pPr marL="457200" marR="0" indent="-457200" algn="l"/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Medical doctors not further defined (number): The number of medical doctors who cannot be clearly classified as either generalists or specialists due to lack of information in the original data source.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E0F258-C29B-3807-BA04-1773106C4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56050" cy="125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5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F4FB1-75EC-8275-2C5C-F1A10E9D6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Columns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6984AF-0C66-53C4-9181-13CAD984C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56050" cy="125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reeform: Shape 16">
            <a:extLst>
              <a:ext uri="{FF2B5EF4-FFF2-40B4-BE49-F238E27FC236}">
                <a16:creationId xmlns:a16="http://schemas.microsoft.com/office/drawing/2014/main" id="{6467D34F-9ADE-3A4C-AA95-E4DC1F489213}"/>
              </a:ext>
            </a:extLst>
          </p:cNvPr>
          <p:cNvSpPr>
            <a:spLocks/>
          </p:cNvSpPr>
          <p:nvPr/>
        </p:nvSpPr>
        <p:spPr bwMode="auto">
          <a:xfrm>
            <a:off x="4168265" y="872735"/>
            <a:ext cx="3855469" cy="3650072"/>
          </a:xfrm>
          <a:custGeom>
            <a:avLst/>
            <a:gdLst>
              <a:gd name="connsiteX0" fmla="*/ 1654787 w 5281368"/>
              <a:gd name="connsiteY0" fmla="*/ 4911621 h 5291231"/>
              <a:gd name="connsiteX1" fmla="*/ 1553230 w 5281368"/>
              <a:gd name="connsiteY1" fmla="*/ 4895365 h 5291231"/>
              <a:gd name="connsiteX2" fmla="*/ 1417297 w 5281368"/>
              <a:gd name="connsiteY2" fmla="*/ 4906924 h 5291231"/>
              <a:gd name="connsiteX3" fmla="*/ 1493739 w 5281368"/>
              <a:gd name="connsiteY3" fmla="*/ 4931467 h 5291231"/>
              <a:gd name="connsiteX4" fmla="*/ 1592509 w 5281368"/>
              <a:gd name="connsiteY4" fmla="*/ 4953472 h 5291231"/>
              <a:gd name="connsiteX5" fmla="*/ 1711638 w 5281368"/>
              <a:gd name="connsiteY5" fmla="*/ 4963212 h 5291231"/>
              <a:gd name="connsiteX6" fmla="*/ 1676756 w 5281368"/>
              <a:gd name="connsiteY6" fmla="*/ 4942117 h 5291231"/>
              <a:gd name="connsiteX7" fmla="*/ 1629327 w 5281368"/>
              <a:gd name="connsiteY7" fmla="*/ 4946892 h 5291231"/>
              <a:gd name="connsiteX8" fmla="*/ 1654787 w 5281368"/>
              <a:gd name="connsiteY8" fmla="*/ 4911621 h 5291231"/>
              <a:gd name="connsiteX9" fmla="*/ 706566 w 5281368"/>
              <a:gd name="connsiteY9" fmla="*/ 3951131 h 5291231"/>
              <a:gd name="connsiteX10" fmla="*/ 705819 w 5281368"/>
              <a:gd name="connsiteY10" fmla="*/ 3952148 h 5291231"/>
              <a:gd name="connsiteX11" fmla="*/ 702502 w 5281368"/>
              <a:gd name="connsiteY11" fmla="*/ 3948149 h 5291231"/>
              <a:gd name="connsiteX12" fmla="*/ 706566 w 5281368"/>
              <a:gd name="connsiteY12" fmla="*/ 3951131 h 5291231"/>
              <a:gd name="connsiteX13" fmla="*/ 804823 w 5281368"/>
              <a:gd name="connsiteY13" fmla="*/ 4032646 h 5291231"/>
              <a:gd name="connsiteX14" fmla="*/ 806235 w 5281368"/>
              <a:gd name="connsiteY14" fmla="*/ 4036797 h 5291231"/>
              <a:gd name="connsiteX15" fmla="*/ 804576 w 5281368"/>
              <a:gd name="connsiteY15" fmla="*/ 4034798 h 5291231"/>
              <a:gd name="connsiteX16" fmla="*/ 767008 w 5281368"/>
              <a:gd name="connsiteY16" fmla="*/ 3945440 h 5291231"/>
              <a:gd name="connsiteX17" fmla="*/ 764024 w 5281368"/>
              <a:gd name="connsiteY17" fmla="*/ 3949506 h 5291231"/>
              <a:gd name="connsiteX18" fmla="*/ 767008 w 5281368"/>
              <a:gd name="connsiteY18" fmla="*/ 3945440 h 5291231"/>
              <a:gd name="connsiteX19" fmla="*/ 632603 w 5281368"/>
              <a:gd name="connsiteY19" fmla="*/ 3701082 h 5291231"/>
              <a:gd name="connsiteX20" fmla="*/ 636565 w 5281368"/>
              <a:gd name="connsiteY20" fmla="*/ 3705796 h 5291231"/>
              <a:gd name="connsiteX21" fmla="*/ 632875 w 5281368"/>
              <a:gd name="connsiteY21" fmla="*/ 3702305 h 5291231"/>
              <a:gd name="connsiteX22" fmla="*/ 643612 w 5281368"/>
              <a:gd name="connsiteY22" fmla="*/ 3704711 h 5291231"/>
              <a:gd name="connsiteX23" fmla="*/ 644691 w 5281368"/>
              <a:gd name="connsiteY23" fmla="*/ 3711759 h 5291231"/>
              <a:gd name="connsiteX24" fmla="*/ 641985 w 5281368"/>
              <a:gd name="connsiteY24" fmla="*/ 3705864 h 5291231"/>
              <a:gd name="connsiteX25" fmla="*/ 641026 w 5281368"/>
              <a:gd name="connsiteY25" fmla="*/ 3702813 h 5291231"/>
              <a:gd name="connsiteX26" fmla="*/ 563003 w 5281368"/>
              <a:gd name="connsiteY26" fmla="*/ 3507900 h 5291231"/>
              <a:gd name="connsiteX27" fmla="*/ 564025 w 5281368"/>
              <a:gd name="connsiteY27" fmla="*/ 3514880 h 5291231"/>
              <a:gd name="connsiteX28" fmla="*/ 562423 w 5281368"/>
              <a:gd name="connsiteY28" fmla="*/ 3512950 h 5291231"/>
              <a:gd name="connsiteX29" fmla="*/ 563003 w 5281368"/>
              <a:gd name="connsiteY29" fmla="*/ 3507900 h 5291231"/>
              <a:gd name="connsiteX30" fmla="*/ 408049 w 5281368"/>
              <a:gd name="connsiteY30" fmla="*/ 2730959 h 5291231"/>
              <a:gd name="connsiteX31" fmla="*/ 406571 w 5281368"/>
              <a:gd name="connsiteY31" fmla="*/ 2886292 h 5291231"/>
              <a:gd name="connsiteX32" fmla="*/ 437347 w 5281368"/>
              <a:gd name="connsiteY32" fmla="*/ 3040270 h 5291231"/>
              <a:gd name="connsiteX33" fmla="*/ 433283 w 5281368"/>
              <a:gd name="connsiteY33" fmla="*/ 3037289 h 5291231"/>
              <a:gd name="connsiteX34" fmla="*/ 428142 w 5281368"/>
              <a:gd name="connsiteY34" fmla="*/ 3027259 h 5291231"/>
              <a:gd name="connsiteX35" fmla="*/ 429221 w 5281368"/>
              <a:gd name="connsiteY35" fmla="*/ 3034307 h 5291231"/>
              <a:gd name="connsiteX36" fmla="*/ 427314 w 5281368"/>
              <a:gd name="connsiteY36" fmla="*/ 3045421 h 5291231"/>
              <a:gd name="connsiteX37" fmla="*/ 424079 w 5281368"/>
              <a:gd name="connsiteY37" fmla="*/ 3024276 h 5291231"/>
              <a:gd name="connsiteX38" fmla="*/ 434539 w 5281368"/>
              <a:gd name="connsiteY38" fmla="*/ 3163344 h 5291231"/>
              <a:gd name="connsiteX39" fmla="*/ 482645 w 5281368"/>
              <a:gd name="connsiteY39" fmla="*/ 3336300 h 5291231"/>
              <a:gd name="connsiteX40" fmla="*/ 515075 w 5281368"/>
              <a:gd name="connsiteY40" fmla="*/ 3453953 h 5291231"/>
              <a:gd name="connsiteX41" fmla="*/ 560521 w 5281368"/>
              <a:gd name="connsiteY41" fmla="*/ 3562389 h 5291231"/>
              <a:gd name="connsiteX42" fmla="*/ 595684 w 5281368"/>
              <a:gd name="connsiteY42" fmla="*/ 3650764 h 5291231"/>
              <a:gd name="connsiteX43" fmla="*/ 596762 w 5281368"/>
              <a:gd name="connsiteY43" fmla="*/ 3657813 h 5291231"/>
              <a:gd name="connsiteX44" fmla="*/ 601903 w 5281368"/>
              <a:gd name="connsiteY44" fmla="*/ 3667843 h 5291231"/>
              <a:gd name="connsiteX45" fmla="*/ 702828 w 5281368"/>
              <a:gd name="connsiteY45" fmla="*/ 3879564 h 5291231"/>
              <a:gd name="connsiteX46" fmla="*/ 681685 w 5281368"/>
              <a:gd name="connsiteY46" fmla="*/ 3882817 h 5291231"/>
              <a:gd name="connsiteX47" fmla="*/ 687078 w 5281368"/>
              <a:gd name="connsiteY47" fmla="*/ 3918058 h 5291231"/>
              <a:gd name="connsiteX48" fmla="*/ 681937 w 5281368"/>
              <a:gd name="connsiteY48" fmla="*/ 3908028 h 5291231"/>
              <a:gd name="connsiteX49" fmla="*/ 676795 w 5281368"/>
              <a:gd name="connsiteY49" fmla="*/ 3897998 h 5291231"/>
              <a:gd name="connsiteX50" fmla="*/ 677874 w 5281368"/>
              <a:gd name="connsiteY50" fmla="*/ 3905046 h 5291231"/>
              <a:gd name="connsiteX51" fmla="*/ 683015 w 5281368"/>
              <a:gd name="connsiteY51" fmla="*/ 3915077 h 5291231"/>
              <a:gd name="connsiteX52" fmla="*/ 684094 w 5281368"/>
              <a:gd name="connsiteY52" fmla="*/ 3922125 h 5291231"/>
              <a:gd name="connsiteX53" fmla="*/ 695455 w 5281368"/>
              <a:gd name="connsiteY53" fmla="*/ 3949234 h 5291231"/>
              <a:gd name="connsiteX54" fmla="*/ 699518 w 5281368"/>
              <a:gd name="connsiteY54" fmla="*/ 3952216 h 5291231"/>
              <a:gd name="connsiteX55" fmla="*/ 703582 w 5281368"/>
              <a:gd name="connsiteY55" fmla="*/ 3955198 h 5291231"/>
              <a:gd name="connsiteX56" fmla="*/ 703954 w 5281368"/>
              <a:gd name="connsiteY56" fmla="*/ 3954690 h 5291231"/>
              <a:gd name="connsiteX57" fmla="*/ 705819 w 5281368"/>
              <a:gd name="connsiteY57" fmla="*/ 3952148 h 5291231"/>
              <a:gd name="connsiteX58" fmla="*/ 709137 w 5281368"/>
              <a:gd name="connsiteY58" fmla="*/ 3956147 h 5291231"/>
              <a:gd name="connsiteX59" fmla="*/ 715770 w 5281368"/>
              <a:gd name="connsiteY59" fmla="*/ 3964144 h 5291231"/>
              <a:gd name="connsiteX60" fmla="*/ 718504 w 5281368"/>
              <a:gd name="connsiteY60" fmla="*/ 3934867 h 5291231"/>
              <a:gd name="connsiteX61" fmla="*/ 745038 w 5281368"/>
              <a:gd name="connsiteY61" fmla="*/ 3966855 h 5291231"/>
              <a:gd name="connsiteX62" fmla="*/ 752086 w 5281368"/>
              <a:gd name="connsiteY62" fmla="*/ 3965771 h 5291231"/>
              <a:gd name="connsiteX63" fmla="*/ 749101 w 5281368"/>
              <a:gd name="connsiteY63" fmla="*/ 3969838 h 5291231"/>
              <a:gd name="connsiteX64" fmla="*/ 753164 w 5281368"/>
              <a:gd name="connsiteY64" fmla="*/ 3972819 h 5291231"/>
              <a:gd name="connsiteX65" fmla="*/ 757227 w 5281368"/>
              <a:gd name="connsiteY65" fmla="*/ 3975801 h 5291231"/>
              <a:gd name="connsiteX66" fmla="*/ 761290 w 5281368"/>
              <a:gd name="connsiteY66" fmla="*/ 3978784 h 5291231"/>
              <a:gd name="connsiteX67" fmla="*/ 804328 w 5281368"/>
              <a:gd name="connsiteY67" fmla="*/ 4047912 h 5291231"/>
              <a:gd name="connsiteX68" fmla="*/ 807313 w 5281368"/>
              <a:gd name="connsiteY68" fmla="*/ 4043845 h 5291231"/>
              <a:gd name="connsiteX69" fmla="*/ 808392 w 5281368"/>
              <a:gd name="connsiteY69" fmla="*/ 4050894 h 5291231"/>
              <a:gd name="connsiteX70" fmla="*/ 814611 w 5281368"/>
              <a:gd name="connsiteY70" fmla="*/ 4067972 h 5291231"/>
              <a:gd name="connsiteX71" fmla="*/ 821659 w 5281368"/>
              <a:gd name="connsiteY71" fmla="*/ 4066888 h 5291231"/>
              <a:gd name="connsiteX72" fmla="*/ 855744 w 5281368"/>
              <a:gd name="connsiteY72" fmla="*/ 4148215 h 5291231"/>
              <a:gd name="connsiteX73" fmla="*/ 926144 w 5281368"/>
              <a:gd name="connsiteY73" fmla="*/ 4231169 h 5291231"/>
              <a:gd name="connsiteX74" fmla="*/ 855492 w 5281368"/>
              <a:gd name="connsiteY74" fmla="*/ 4123004 h 5291231"/>
              <a:gd name="connsiteX75" fmla="*/ 817345 w 5281368"/>
              <a:gd name="connsiteY75" fmla="*/ 4038695 h 5291231"/>
              <a:gd name="connsiteX76" fmla="*/ 813282 w 5281368"/>
              <a:gd name="connsiteY76" fmla="*/ 4035713 h 5291231"/>
              <a:gd name="connsiteX77" fmla="*/ 812203 w 5281368"/>
              <a:gd name="connsiteY77" fmla="*/ 4028665 h 5291231"/>
              <a:gd name="connsiteX78" fmla="*/ 805155 w 5281368"/>
              <a:gd name="connsiteY78" fmla="*/ 4029749 h 5291231"/>
              <a:gd name="connsiteX79" fmla="*/ 804823 w 5281368"/>
              <a:gd name="connsiteY79" fmla="*/ 4032646 h 5291231"/>
              <a:gd name="connsiteX80" fmla="*/ 793120 w 5281368"/>
              <a:gd name="connsiteY80" fmla="*/ 3998235 h 5291231"/>
              <a:gd name="connsiteX81" fmla="*/ 767008 w 5281368"/>
              <a:gd name="connsiteY81" fmla="*/ 3945440 h 5291231"/>
              <a:gd name="connsiteX82" fmla="*/ 761866 w 5281368"/>
              <a:gd name="connsiteY82" fmla="*/ 3935410 h 5291231"/>
              <a:gd name="connsiteX83" fmla="*/ 760788 w 5281368"/>
              <a:gd name="connsiteY83" fmla="*/ 3928361 h 5291231"/>
              <a:gd name="connsiteX84" fmla="*/ 749678 w 5281368"/>
              <a:gd name="connsiteY84" fmla="*/ 3926464 h 5291231"/>
              <a:gd name="connsiteX85" fmla="*/ 741301 w 5281368"/>
              <a:gd name="connsiteY85" fmla="*/ 3895288 h 5291231"/>
              <a:gd name="connsiteX86" fmla="*/ 638470 w 5281368"/>
              <a:gd name="connsiteY86" fmla="*/ 3694681 h 5291231"/>
              <a:gd name="connsiteX87" fmla="*/ 641026 w 5281368"/>
              <a:gd name="connsiteY87" fmla="*/ 3702813 h 5291231"/>
              <a:gd name="connsiteX88" fmla="*/ 639549 w 5281368"/>
              <a:gd name="connsiteY88" fmla="*/ 3701729 h 5291231"/>
              <a:gd name="connsiteX89" fmla="*/ 634408 w 5281368"/>
              <a:gd name="connsiteY89" fmla="*/ 3691699 h 5291231"/>
              <a:gd name="connsiteX90" fmla="*/ 631423 w 5281368"/>
              <a:gd name="connsiteY90" fmla="*/ 3695765 h 5291231"/>
              <a:gd name="connsiteX91" fmla="*/ 632603 w 5281368"/>
              <a:gd name="connsiteY91" fmla="*/ 3701082 h 5291231"/>
              <a:gd name="connsiteX92" fmla="*/ 621131 w 5281368"/>
              <a:gd name="connsiteY92" fmla="*/ 3687429 h 5291231"/>
              <a:gd name="connsiteX93" fmla="*/ 604889 w 5281368"/>
              <a:gd name="connsiteY93" fmla="*/ 3663777 h 5291231"/>
              <a:gd name="connsiteX94" fmla="*/ 608951 w 5281368"/>
              <a:gd name="connsiteY94" fmla="*/ 3666759 h 5291231"/>
              <a:gd name="connsiteX95" fmla="*/ 603809 w 5281368"/>
              <a:gd name="connsiteY95" fmla="*/ 3656728 h 5291231"/>
              <a:gd name="connsiteX96" fmla="*/ 602731 w 5281368"/>
              <a:gd name="connsiteY96" fmla="*/ 3649680 h 5291231"/>
              <a:gd name="connsiteX97" fmla="*/ 573010 w 5281368"/>
              <a:gd name="connsiteY97" fmla="*/ 3576248 h 5291231"/>
              <a:gd name="connsiteX98" fmla="*/ 564025 w 5281368"/>
              <a:gd name="connsiteY98" fmla="*/ 3514880 h 5291231"/>
              <a:gd name="connsiteX99" fmla="*/ 564081 w 5281368"/>
              <a:gd name="connsiteY99" fmla="*/ 3514948 h 5291231"/>
              <a:gd name="connsiteX100" fmla="*/ 571128 w 5281368"/>
              <a:gd name="connsiteY100" fmla="*/ 3513864 h 5291231"/>
              <a:gd name="connsiteX101" fmla="*/ 567066 w 5281368"/>
              <a:gd name="connsiteY101" fmla="*/ 3510883 h 5291231"/>
              <a:gd name="connsiteX102" fmla="*/ 563003 w 5281368"/>
              <a:gd name="connsiteY102" fmla="*/ 3507900 h 5291231"/>
              <a:gd name="connsiteX103" fmla="*/ 561925 w 5281368"/>
              <a:gd name="connsiteY103" fmla="*/ 3500852 h 5291231"/>
              <a:gd name="connsiteX104" fmla="*/ 556532 w 5281368"/>
              <a:gd name="connsiteY104" fmla="*/ 3465610 h 5291231"/>
              <a:gd name="connsiteX105" fmla="*/ 554626 w 5281368"/>
              <a:gd name="connsiteY105" fmla="*/ 3476725 h 5291231"/>
              <a:gd name="connsiteX106" fmla="*/ 550562 w 5281368"/>
              <a:gd name="connsiteY106" fmla="*/ 3473743 h 5291231"/>
              <a:gd name="connsiteX107" fmla="*/ 546499 w 5281368"/>
              <a:gd name="connsiteY107" fmla="*/ 3470761 h 5291231"/>
              <a:gd name="connsiteX108" fmla="*/ 547579 w 5281368"/>
              <a:gd name="connsiteY108" fmla="*/ 3477809 h 5291231"/>
              <a:gd name="connsiteX109" fmla="*/ 531075 w 5281368"/>
              <a:gd name="connsiteY109" fmla="*/ 3440669 h 5291231"/>
              <a:gd name="connsiteX110" fmla="*/ 535138 w 5281368"/>
              <a:gd name="connsiteY110" fmla="*/ 3443652 h 5291231"/>
              <a:gd name="connsiteX111" fmla="*/ 536216 w 5281368"/>
              <a:gd name="connsiteY111" fmla="*/ 3450700 h 5291231"/>
              <a:gd name="connsiteX112" fmla="*/ 540280 w 5281368"/>
              <a:gd name="connsiteY112" fmla="*/ 3453682 h 5291231"/>
              <a:gd name="connsiteX113" fmla="*/ 538123 w 5281368"/>
              <a:gd name="connsiteY113" fmla="*/ 3439585 h 5291231"/>
              <a:gd name="connsiteX114" fmla="*/ 537044 w 5281368"/>
              <a:gd name="connsiteY114" fmla="*/ 3432537 h 5291231"/>
              <a:gd name="connsiteX115" fmla="*/ 535463 w 5281368"/>
              <a:gd name="connsiteY115" fmla="*/ 3375066 h 5291231"/>
              <a:gd name="connsiteX116" fmla="*/ 507599 w 5281368"/>
              <a:gd name="connsiteY116" fmla="*/ 3310818 h 5291231"/>
              <a:gd name="connsiteX117" fmla="*/ 510584 w 5281368"/>
              <a:gd name="connsiteY117" fmla="*/ 3306752 h 5291231"/>
              <a:gd name="connsiteX118" fmla="*/ 505441 w 5281368"/>
              <a:gd name="connsiteY118" fmla="*/ 3296721 h 5291231"/>
              <a:gd name="connsiteX119" fmla="*/ 508426 w 5281368"/>
              <a:gd name="connsiteY119" fmla="*/ 3292655 h 5291231"/>
              <a:gd name="connsiteX120" fmla="*/ 504363 w 5281368"/>
              <a:gd name="connsiteY120" fmla="*/ 3289673 h 5291231"/>
              <a:gd name="connsiteX121" fmla="*/ 494908 w 5281368"/>
              <a:gd name="connsiteY121" fmla="*/ 3251449 h 5291231"/>
              <a:gd name="connsiteX122" fmla="*/ 490017 w 5281368"/>
              <a:gd name="connsiteY122" fmla="*/ 3266630 h 5291231"/>
              <a:gd name="connsiteX123" fmla="*/ 485954 w 5281368"/>
              <a:gd name="connsiteY123" fmla="*/ 3263648 h 5291231"/>
              <a:gd name="connsiteX124" fmla="*/ 487033 w 5281368"/>
              <a:gd name="connsiteY124" fmla="*/ 3270697 h 5291231"/>
              <a:gd name="connsiteX125" fmla="*/ 484048 w 5281368"/>
              <a:gd name="connsiteY125" fmla="*/ 3274763 h 5291231"/>
              <a:gd name="connsiteX126" fmla="*/ 472435 w 5281368"/>
              <a:gd name="connsiteY126" fmla="*/ 3222443 h 5291231"/>
              <a:gd name="connsiteX127" fmla="*/ 486531 w 5281368"/>
              <a:gd name="connsiteY127" fmla="*/ 3220275 h 5291231"/>
              <a:gd name="connsiteX128" fmla="*/ 485777 w 5281368"/>
              <a:gd name="connsiteY128" fmla="*/ 3144641 h 5291231"/>
              <a:gd name="connsiteX129" fmla="*/ 463054 w 5281368"/>
              <a:gd name="connsiteY129" fmla="*/ 3090423 h 5291231"/>
              <a:gd name="connsiteX130" fmla="*/ 459316 w 5281368"/>
              <a:gd name="connsiteY130" fmla="*/ 3018855 h 5291231"/>
              <a:gd name="connsiteX131" fmla="*/ 443891 w 5281368"/>
              <a:gd name="connsiteY131" fmla="*/ 2988764 h 5291231"/>
              <a:gd name="connsiteX132" fmla="*/ 408049 w 5281368"/>
              <a:gd name="connsiteY132" fmla="*/ 2730959 h 5291231"/>
              <a:gd name="connsiteX133" fmla="*/ 3399718 w 5281368"/>
              <a:gd name="connsiteY133" fmla="*/ 4881102 h 5291231"/>
              <a:gd name="connsiteX134" fmla="*/ 3383906 w 5281368"/>
              <a:gd name="connsiteY134" fmla="*/ 4886958 h 5291231"/>
              <a:gd name="connsiteX135" fmla="*/ 3393834 w 5281368"/>
              <a:gd name="connsiteY135" fmla="*/ 4877631 h 5291231"/>
              <a:gd name="connsiteX136" fmla="*/ 3521084 w 5281368"/>
              <a:gd name="connsiteY136" fmla="*/ 4838814 h 5291231"/>
              <a:gd name="connsiteX137" fmla="*/ 3080720 w 5281368"/>
              <a:gd name="connsiteY137" fmla="*/ 4822008 h 5291231"/>
              <a:gd name="connsiteX138" fmla="*/ 3128837 w 5281368"/>
              <a:gd name="connsiteY138" fmla="*/ 4860509 h 5291231"/>
              <a:gd name="connsiteX139" fmla="*/ 2828698 w 5281368"/>
              <a:gd name="connsiteY139" fmla="*/ 4913522 h 5291231"/>
              <a:gd name="connsiteX140" fmla="*/ 2706090 w 5281368"/>
              <a:gd name="connsiteY140" fmla="*/ 4931755 h 5291231"/>
              <a:gd name="connsiteX141" fmla="*/ 2664031 w 5281368"/>
              <a:gd name="connsiteY141" fmla="*/ 4934264 h 5291231"/>
              <a:gd name="connsiteX142" fmla="*/ 2449063 w 5281368"/>
              <a:gd name="connsiteY142" fmla="*/ 4908006 h 5291231"/>
              <a:gd name="connsiteX143" fmla="*/ 2396406 w 5281368"/>
              <a:gd name="connsiteY143" fmla="*/ 4904062 h 5291231"/>
              <a:gd name="connsiteX144" fmla="*/ 2009360 w 5281368"/>
              <a:gd name="connsiteY144" fmla="*/ 4829273 h 5291231"/>
              <a:gd name="connsiteX145" fmla="*/ 1903945 w 5281368"/>
              <a:gd name="connsiteY145" fmla="*/ 4785794 h 5291231"/>
              <a:gd name="connsiteX146" fmla="*/ 1842852 w 5281368"/>
              <a:gd name="connsiteY146" fmla="*/ 4776547 h 5291231"/>
              <a:gd name="connsiteX147" fmla="*/ 1846475 w 5281368"/>
              <a:gd name="connsiteY147" fmla="*/ 4777342 h 5291231"/>
              <a:gd name="connsiteX148" fmla="*/ 1840254 w 5281368"/>
              <a:gd name="connsiteY148" fmla="*/ 4778096 h 5291231"/>
              <a:gd name="connsiteX149" fmla="*/ 1825170 w 5281368"/>
              <a:gd name="connsiteY149" fmla="*/ 4787089 h 5291231"/>
              <a:gd name="connsiteX150" fmla="*/ 1827949 w 5281368"/>
              <a:gd name="connsiteY150" fmla="*/ 4791584 h 5291231"/>
              <a:gd name="connsiteX151" fmla="*/ 1847782 w 5281368"/>
              <a:gd name="connsiteY151" fmla="*/ 4803576 h 5291231"/>
              <a:gd name="connsiteX152" fmla="*/ 1896551 w 5281368"/>
              <a:gd name="connsiteY152" fmla="*/ 4817010 h 5291231"/>
              <a:gd name="connsiteX153" fmla="*/ 1890480 w 5281368"/>
              <a:gd name="connsiteY153" fmla="*/ 4817315 h 5291231"/>
              <a:gd name="connsiteX154" fmla="*/ 1697597 w 5281368"/>
              <a:gd name="connsiteY154" fmla="*/ 4768865 h 5291231"/>
              <a:gd name="connsiteX155" fmla="*/ 1717544 w 5281368"/>
              <a:gd name="connsiteY155" fmla="*/ 4769947 h 5291231"/>
              <a:gd name="connsiteX156" fmla="*/ 1787124 w 5281368"/>
              <a:gd name="connsiteY156" fmla="*/ 4770507 h 5291231"/>
              <a:gd name="connsiteX157" fmla="*/ 1718634 w 5281368"/>
              <a:gd name="connsiteY157" fmla="*/ 4750000 h 5291231"/>
              <a:gd name="connsiteX158" fmla="*/ 1719726 w 5281368"/>
              <a:gd name="connsiteY158" fmla="*/ 4730053 h 5291231"/>
              <a:gd name="connsiteX159" fmla="*/ 1671386 w 5281368"/>
              <a:gd name="connsiteY159" fmla="*/ 4718486 h 5291231"/>
              <a:gd name="connsiteX160" fmla="*/ 1624951 w 5281368"/>
              <a:gd name="connsiteY160" fmla="*/ 4707256 h 5291231"/>
              <a:gd name="connsiteX161" fmla="*/ 1528673 w 5281368"/>
              <a:gd name="connsiteY161" fmla="*/ 4704413 h 5291231"/>
              <a:gd name="connsiteX162" fmla="*/ 1587339 w 5281368"/>
              <a:gd name="connsiteY162" fmla="*/ 4749090 h 5291231"/>
              <a:gd name="connsiteX163" fmla="*/ 1748061 w 5281368"/>
              <a:gd name="connsiteY163" fmla="*/ 4847093 h 5291231"/>
              <a:gd name="connsiteX164" fmla="*/ 2010746 w 5281368"/>
              <a:gd name="connsiteY164" fmla="*/ 4945376 h 5291231"/>
              <a:gd name="connsiteX165" fmla="*/ 2269452 w 5281368"/>
              <a:gd name="connsiteY165" fmla="*/ 5011197 h 5291231"/>
              <a:gd name="connsiteX166" fmla="*/ 2335060 w 5281368"/>
              <a:gd name="connsiteY166" fmla="*/ 4973030 h 5291231"/>
              <a:gd name="connsiteX167" fmla="*/ 2403499 w 5281368"/>
              <a:gd name="connsiteY167" fmla="*/ 4991730 h 5291231"/>
              <a:gd name="connsiteX168" fmla="*/ 2407549 w 5281368"/>
              <a:gd name="connsiteY168" fmla="*/ 4992135 h 5291231"/>
              <a:gd name="connsiteX169" fmla="*/ 2404492 w 5281368"/>
              <a:gd name="connsiteY169" fmla="*/ 4996148 h 5291231"/>
              <a:gd name="connsiteX170" fmla="*/ 2409289 w 5281368"/>
              <a:gd name="connsiteY170" fmla="*/ 4995343 h 5291231"/>
              <a:gd name="connsiteX171" fmla="*/ 2402088 w 5281368"/>
              <a:gd name="connsiteY171" fmla="*/ 4999306 h 5291231"/>
              <a:gd name="connsiteX172" fmla="*/ 2388133 w 5281368"/>
              <a:gd name="connsiteY172" fmla="*/ 5017631 h 5291231"/>
              <a:gd name="connsiteX173" fmla="*/ 2393715 w 5281368"/>
              <a:gd name="connsiteY173" fmla="*/ 5021742 h 5291231"/>
              <a:gd name="connsiteX174" fmla="*/ 2423718 w 5281368"/>
              <a:gd name="connsiteY174" fmla="*/ 5026627 h 5291231"/>
              <a:gd name="connsiteX175" fmla="*/ 2897797 w 5281368"/>
              <a:gd name="connsiteY175" fmla="*/ 4951980 h 5291231"/>
              <a:gd name="connsiteX176" fmla="*/ 3352618 w 5281368"/>
              <a:gd name="connsiteY176" fmla="*/ 4901400 h 5291231"/>
              <a:gd name="connsiteX177" fmla="*/ 3364647 w 5281368"/>
              <a:gd name="connsiteY177" fmla="*/ 4911026 h 5291231"/>
              <a:gd name="connsiteX178" fmla="*/ 3374276 w 5281368"/>
              <a:gd name="connsiteY178" fmla="*/ 4898992 h 5291231"/>
              <a:gd name="connsiteX179" fmla="*/ 3417592 w 5281368"/>
              <a:gd name="connsiteY179" fmla="*/ 4894175 h 5291231"/>
              <a:gd name="connsiteX180" fmla="*/ 3405564 w 5281368"/>
              <a:gd name="connsiteY180" fmla="*/ 4884550 h 5291231"/>
              <a:gd name="connsiteX181" fmla="*/ 3399718 w 5281368"/>
              <a:gd name="connsiteY181" fmla="*/ 4881102 h 5291231"/>
              <a:gd name="connsiteX182" fmla="*/ 3421584 w 5281368"/>
              <a:gd name="connsiteY182" fmla="*/ 4873004 h 5291231"/>
              <a:gd name="connsiteX183" fmla="*/ 3521084 w 5281368"/>
              <a:gd name="connsiteY183" fmla="*/ 4838814 h 5291231"/>
              <a:gd name="connsiteX184" fmla="*/ 3949421 w 5281368"/>
              <a:gd name="connsiteY184" fmla="*/ 430710 h 5291231"/>
              <a:gd name="connsiteX185" fmla="*/ 3797637 w 5281368"/>
              <a:gd name="connsiteY185" fmla="*/ 340572 h 5291231"/>
              <a:gd name="connsiteX186" fmla="*/ 3790066 w 5281368"/>
              <a:gd name="connsiteY186" fmla="*/ 339743 h 5291231"/>
              <a:gd name="connsiteX187" fmla="*/ 3841497 w 5281368"/>
              <a:gd name="connsiteY187" fmla="*/ 378090 h 5291231"/>
              <a:gd name="connsiteX188" fmla="*/ 3898244 w 5281368"/>
              <a:gd name="connsiteY188" fmla="*/ 409898 h 5291231"/>
              <a:gd name="connsiteX189" fmla="*/ 3955847 w 5281368"/>
              <a:gd name="connsiteY189" fmla="*/ 436642 h 5291231"/>
              <a:gd name="connsiteX190" fmla="*/ 4420781 w 5281368"/>
              <a:gd name="connsiteY190" fmla="*/ 698159 h 5291231"/>
              <a:gd name="connsiteX191" fmla="*/ 4452205 w 5281368"/>
              <a:gd name="connsiteY191" fmla="*/ 724845 h 5291231"/>
              <a:gd name="connsiteX192" fmla="*/ 4528097 w 5281368"/>
              <a:gd name="connsiteY192" fmla="*/ 800751 h 5291231"/>
              <a:gd name="connsiteX193" fmla="*/ 4509124 w 5281368"/>
              <a:gd name="connsiteY193" fmla="*/ 791262 h 5291231"/>
              <a:gd name="connsiteX194" fmla="*/ 4513867 w 5281368"/>
              <a:gd name="connsiteY194" fmla="*/ 796007 h 5291231"/>
              <a:gd name="connsiteX195" fmla="*/ 4518610 w 5281368"/>
              <a:gd name="connsiteY195" fmla="*/ 805495 h 5291231"/>
              <a:gd name="connsiteX196" fmla="*/ 4513867 w 5281368"/>
              <a:gd name="connsiteY196" fmla="*/ 800751 h 5291231"/>
              <a:gd name="connsiteX197" fmla="*/ 4509124 w 5281368"/>
              <a:gd name="connsiteY197" fmla="*/ 800751 h 5291231"/>
              <a:gd name="connsiteX198" fmla="*/ 4532840 w 5281368"/>
              <a:gd name="connsiteY198" fmla="*/ 833960 h 5291231"/>
              <a:gd name="connsiteX199" fmla="*/ 4485408 w 5281368"/>
              <a:gd name="connsiteY199" fmla="*/ 800751 h 5291231"/>
              <a:gd name="connsiteX200" fmla="*/ 4490151 w 5281368"/>
              <a:gd name="connsiteY200" fmla="*/ 805495 h 5291231"/>
              <a:gd name="connsiteX201" fmla="*/ 4499637 w 5281368"/>
              <a:gd name="connsiteY201" fmla="*/ 814983 h 5291231"/>
              <a:gd name="connsiteX202" fmla="*/ 4499285 w 5281368"/>
              <a:gd name="connsiteY202" fmla="*/ 814983 h 5291231"/>
              <a:gd name="connsiteX203" fmla="*/ 4598469 w 5281368"/>
              <a:gd name="connsiteY203" fmla="*/ 907950 h 5291231"/>
              <a:gd name="connsiteX204" fmla="*/ 4848151 w 5281368"/>
              <a:gd name="connsiteY204" fmla="*/ 1191539 h 5291231"/>
              <a:gd name="connsiteX205" fmla="*/ 5102178 w 5281368"/>
              <a:gd name="connsiteY205" fmla="*/ 1486841 h 5291231"/>
              <a:gd name="connsiteX206" fmla="*/ 5201678 w 5281368"/>
              <a:gd name="connsiteY206" fmla="*/ 1652894 h 5291231"/>
              <a:gd name="connsiteX207" fmla="*/ 5203719 w 5281368"/>
              <a:gd name="connsiteY207" fmla="*/ 1675815 h 5291231"/>
              <a:gd name="connsiteX208" fmla="*/ 5182593 w 5281368"/>
              <a:gd name="connsiteY208" fmla="*/ 1673297 h 5291231"/>
              <a:gd name="connsiteX209" fmla="*/ 5161283 w 5281368"/>
              <a:gd name="connsiteY209" fmla="*/ 1662544 h 5291231"/>
              <a:gd name="connsiteX210" fmla="*/ 5090752 w 5281368"/>
              <a:gd name="connsiteY210" fmla="*/ 1605569 h 5291231"/>
              <a:gd name="connsiteX211" fmla="*/ 5116039 w 5281368"/>
              <a:gd name="connsiteY211" fmla="*/ 1724656 h 5291231"/>
              <a:gd name="connsiteX212" fmla="*/ 5124305 w 5281368"/>
              <a:gd name="connsiteY212" fmla="*/ 1756382 h 5291231"/>
              <a:gd name="connsiteX213" fmla="*/ 5139976 w 5281368"/>
              <a:gd name="connsiteY213" fmla="*/ 1788120 h 5291231"/>
              <a:gd name="connsiteX214" fmla="*/ 5163692 w 5281368"/>
              <a:gd name="connsiteY214" fmla="*/ 1839712 h 5291231"/>
              <a:gd name="connsiteX215" fmla="*/ 5187408 w 5281368"/>
              <a:gd name="connsiteY215" fmla="*/ 1929850 h 5291231"/>
              <a:gd name="connsiteX216" fmla="*/ 5158948 w 5281368"/>
              <a:gd name="connsiteY216" fmla="*/ 1882409 h 5291231"/>
              <a:gd name="connsiteX217" fmla="*/ 5148869 w 5281368"/>
              <a:gd name="connsiteY217" fmla="*/ 1848607 h 5291231"/>
              <a:gd name="connsiteX218" fmla="*/ 5147842 w 5281368"/>
              <a:gd name="connsiteY218" fmla="*/ 1846866 h 5291231"/>
              <a:gd name="connsiteX219" fmla="*/ 5206063 w 5281368"/>
              <a:gd name="connsiteY219" fmla="*/ 2078796 h 5291231"/>
              <a:gd name="connsiteX220" fmla="*/ 5244682 w 5281368"/>
              <a:gd name="connsiteY220" fmla="*/ 2172715 h 5291231"/>
              <a:gd name="connsiteX221" fmla="*/ 5275424 w 5281368"/>
              <a:gd name="connsiteY221" fmla="*/ 2233783 h 5291231"/>
              <a:gd name="connsiteX222" fmla="*/ 5281021 w 5281368"/>
              <a:gd name="connsiteY222" fmla="*/ 2265737 h 5291231"/>
              <a:gd name="connsiteX223" fmla="*/ 5279799 w 5281368"/>
              <a:gd name="connsiteY223" fmla="*/ 2282898 h 5291231"/>
              <a:gd name="connsiteX224" fmla="*/ 5258467 w 5281368"/>
              <a:gd name="connsiteY224" fmla="*/ 2284248 h 5291231"/>
              <a:gd name="connsiteX225" fmla="*/ 5230242 w 5281368"/>
              <a:gd name="connsiteY225" fmla="*/ 2257609 h 5291231"/>
              <a:gd name="connsiteX226" fmla="*/ 5226698 w 5281368"/>
              <a:gd name="connsiteY226" fmla="*/ 2242524 h 5291231"/>
              <a:gd name="connsiteX227" fmla="*/ 5196118 w 5281368"/>
              <a:gd name="connsiteY227" fmla="*/ 2146238 h 5291231"/>
              <a:gd name="connsiteX228" fmla="*/ 5144133 w 5281368"/>
              <a:gd name="connsiteY228" fmla="*/ 2038108 h 5291231"/>
              <a:gd name="connsiteX229" fmla="*/ 5143364 w 5281368"/>
              <a:gd name="connsiteY229" fmla="*/ 2078880 h 5291231"/>
              <a:gd name="connsiteX230" fmla="*/ 5170974 w 5281368"/>
              <a:gd name="connsiteY230" fmla="*/ 2117125 h 5291231"/>
              <a:gd name="connsiteX231" fmla="*/ 5127629 w 5281368"/>
              <a:gd name="connsiteY231" fmla="*/ 2112185 h 5291231"/>
              <a:gd name="connsiteX232" fmla="*/ 5164260 w 5281368"/>
              <a:gd name="connsiteY232" fmla="*/ 2208481 h 5291231"/>
              <a:gd name="connsiteX233" fmla="*/ 5189944 w 5281368"/>
              <a:gd name="connsiteY233" fmla="*/ 2268349 h 5291231"/>
              <a:gd name="connsiteX234" fmla="*/ 5190623 w 5281368"/>
              <a:gd name="connsiteY234" fmla="*/ 2331545 h 5291231"/>
              <a:gd name="connsiteX235" fmla="*/ 5226018 w 5281368"/>
              <a:gd name="connsiteY235" fmla="*/ 2562164 h 5291231"/>
              <a:gd name="connsiteX236" fmla="*/ 5241696 w 5281368"/>
              <a:gd name="connsiteY236" fmla="*/ 2614673 h 5291231"/>
              <a:gd name="connsiteX237" fmla="*/ 5260386 w 5281368"/>
              <a:gd name="connsiteY237" fmla="*/ 2756572 h 5291231"/>
              <a:gd name="connsiteX238" fmla="*/ 5209371 w 5281368"/>
              <a:gd name="connsiteY238" fmla="*/ 3042193 h 5291231"/>
              <a:gd name="connsiteX239" fmla="*/ 5193345 w 5281368"/>
              <a:gd name="connsiteY239" fmla="*/ 3072224 h 5291231"/>
              <a:gd name="connsiteX240" fmla="*/ 5176194 w 5281368"/>
              <a:gd name="connsiteY240" fmla="*/ 3120506 h 5291231"/>
              <a:gd name="connsiteX241" fmla="*/ 5074852 w 5281368"/>
              <a:gd name="connsiteY241" fmla="*/ 3421611 h 5291231"/>
              <a:gd name="connsiteX242" fmla="*/ 5062338 w 5281368"/>
              <a:gd name="connsiteY242" fmla="*/ 3429326 h 5291231"/>
              <a:gd name="connsiteX243" fmla="*/ 5039460 w 5281368"/>
              <a:gd name="connsiteY243" fmla="*/ 3462718 h 5291231"/>
              <a:gd name="connsiteX244" fmla="*/ 5016279 w 5281368"/>
              <a:gd name="connsiteY244" fmla="*/ 3498885 h 5291231"/>
              <a:gd name="connsiteX245" fmla="*/ 4994062 w 5281368"/>
              <a:gd name="connsiteY245" fmla="*/ 3496464 h 5291231"/>
              <a:gd name="connsiteX246" fmla="*/ 4960604 w 5281368"/>
              <a:gd name="connsiteY246" fmla="*/ 3509895 h 5291231"/>
              <a:gd name="connsiteX247" fmla="*/ 4960906 w 5281368"/>
              <a:gd name="connsiteY247" fmla="*/ 3562674 h 5291231"/>
              <a:gd name="connsiteX248" fmla="*/ 4962103 w 5281368"/>
              <a:gd name="connsiteY248" fmla="*/ 3613171 h 5291231"/>
              <a:gd name="connsiteX249" fmla="*/ 4967214 w 5281368"/>
              <a:gd name="connsiteY249" fmla="*/ 3639668 h 5291231"/>
              <a:gd name="connsiteX250" fmla="*/ 4976745 w 5281368"/>
              <a:gd name="connsiteY250" fmla="*/ 3635519 h 5291231"/>
              <a:gd name="connsiteX251" fmla="*/ 4996597 w 5281368"/>
              <a:gd name="connsiteY251" fmla="*/ 3629901 h 5291231"/>
              <a:gd name="connsiteX252" fmla="*/ 5017593 w 5281368"/>
              <a:gd name="connsiteY252" fmla="*/ 3649483 h 5291231"/>
              <a:gd name="connsiteX253" fmla="*/ 5006158 w 5281368"/>
              <a:gd name="connsiteY253" fmla="*/ 3718708 h 5291231"/>
              <a:gd name="connsiteX254" fmla="*/ 4958022 w 5281368"/>
              <a:gd name="connsiteY254" fmla="*/ 3839056 h 5291231"/>
              <a:gd name="connsiteX255" fmla="*/ 4963900 w 5281368"/>
              <a:gd name="connsiteY255" fmla="*/ 3880336 h 5291231"/>
              <a:gd name="connsiteX256" fmla="*/ 5004380 w 5281368"/>
              <a:gd name="connsiteY256" fmla="*/ 3877831 h 5291231"/>
              <a:gd name="connsiteX257" fmla="*/ 5073196 w 5281368"/>
              <a:gd name="connsiteY257" fmla="*/ 3841448 h 5291231"/>
              <a:gd name="connsiteX258" fmla="*/ 4988612 w 5281368"/>
              <a:gd name="connsiteY258" fmla="*/ 3929290 h 5291231"/>
              <a:gd name="connsiteX259" fmla="*/ 4813284 w 5281368"/>
              <a:gd name="connsiteY259" fmla="*/ 4109924 h 5291231"/>
              <a:gd name="connsiteX260" fmla="*/ 4815423 w 5281368"/>
              <a:gd name="connsiteY260" fmla="*/ 4133936 h 5291231"/>
              <a:gd name="connsiteX261" fmla="*/ 4790133 w 5281368"/>
              <a:gd name="connsiteY261" fmla="*/ 4239049 h 5291231"/>
              <a:gd name="connsiteX262" fmla="*/ 4495415 w 5281368"/>
              <a:gd name="connsiteY262" fmla="*/ 4444068 h 5291231"/>
              <a:gd name="connsiteX263" fmla="*/ 4223174 w 5281368"/>
              <a:gd name="connsiteY263" fmla="*/ 4672937 h 5291231"/>
              <a:gd name="connsiteX264" fmla="*/ 4205592 w 5281368"/>
              <a:gd name="connsiteY264" fmla="*/ 4685505 h 5291231"/>
              <a:gd name="connsiteX265" fmla="*/ 4122500 w 5281368"/>
              <a:gd name="connsiteY265" fmla="*/ 4771564 h 5291231"/>
              <a:gd name="connsiteX266" fmla="*/ 3757077 w 5281368"/>
              <a:gd name="connsiteY266" fmla="*/ 4960880 h 5291231"/>
              <a:gd name="connsiteX267" fmla="*/ 3632964 w 5281368"/>
              <a:gd name="connsiteY267" fmla="*/ 5018690 h 5291231"/>
              <a:gd name="connsiteX268" fmla="*/ 2993102 w 5281368"/>
              <a:gd name="connsiteY268" fmla="*/ 5226950 h 5291231"/>
              <a:gd name="connsiteX269" fmla="*/ 2858021 w 5281368"/>
              <a:gd name="connsiteY269" fmla="*/ 5260436 h 5291231"/>
              <a:gd name="connsiteX270" fmla="*/ 2771656 w 5281368"/>
              <a:gd name="connsiteY270" fmla="*/ 5291231 h 5291231"/>
              <a:gd name="connsiteX271" fmla="*/ 2496128 w 5281368"/>
              <a:gd name="connsiteY271" fmla="*/ 5254718 h 5291231"/>
              <a:gd name="connsiteX272" fmla="*/ 2292752 w 5281368"/>
              <a:gd name="connsiteY272" fmla="*/ 5256333 h 5291231"/>
              <a:gd name="connsiteX273" fmla="*/ 2166404 w 5281368"/>
              <a:gd name="connsiteY273" fmla="*/ 5233484 h 5291231"/>
              <a:gd name="connsiteX274" fmla="*/ 1976139 w 5281368"/>
              <a:gd name="connsiteY274" fmla="*/ 5172325 h 5291231"/>
              <a:gd name="connsiteX275" fmla="*/ 1448492 w 5281368"/>
              <a:gd name="connsiteY275" fmla="*/ 4991603 h 5291231"/>
              <a:gd name="connsiteX276" fmla="*/ 1368288 w 5281368"/>
              <a:gd name="connsiteY276" fmla="*/ 4961894 h 5291231"/>
              <a:gd name="connsiteX277" fmla="*/ 1287911 w 5281368"/>
              <a:gd name="connsiteY277" fmla="*/ 4917899 h 5291231"/>
              <a:gd name="connsiteX278" fmla="*/ 1271789 w 5281368"/>
              <a:gd name="connsiteY278" fmla="*/ 4891282 h 5291231"/>
              <a:gd name="connsiteX279" fmla="*/ 1313481 w 5281368"/>
              <a:gd name="connsiteY279" fmla="*/ 4877667 h 5291231"/>
              <a:gd name="connsiteX280" fmla="*/ 1317349 w 5281368"/>
              <a:gd name="connsiteY280" fmla="*/ 4877873 h 5291231"/>
              <a:gd name="connsiteX281" fmla="*/ 1358596 w 5281368"/>
              <a:gd name="connsiteY281" fmla="*/ 4890150 h 5291231"/>
              <a:gd name="connsiteX282" fmla="*/ 1380803 w 5281368"/>
              <a:gd name="connsiteY282" fmla="*/ 4898624 h 5291231"/>
              <a:gd name="connsiteX283" fmla="*/ 1406209 w 5281368"/>
              <a:gd name="connsiteY283" fmla="*/ 4893610 h 5291231"/>
              <a:gd name="connsiteX284" fmla="*/ 1395642 w 5281368"/>
              <a:gd name="connsiteY284" fmla="*/ 4867599 h 5291231"/>
              <a:gd name="connsiteX285" fmla="*/ 1386326 w 5281368"/>
              <a:gd name="connsiteY285" fmla="*/ 4861828 h 5291231"/>
              <a:gd name="connsiteX286" fmla="*/ 1378600 w 5281368"/>
              <a:gd name="connsiteY286" fmla="*/ 4855366 h 5291231"/>
              <a:gd name="connsiteX287" fmla="*/ 1365158 w 5281368"/>
              <a:gd name="connsiteY287" fmla="*/ 4827960 h 5291231"/>
              <a:gd name="connsiteX288" fmla="*/ 1291114 w 5281368"/>
              <a:gd name="connsiteY288" fmla="*/ 4793302 h 5291231"/>
              <a:gd name="connsiteX289" fmla="*/ 1249856 w 5281368"/>
              <a:gd name="connsiteY289" fmla="*/ 4787076 h 5291231"/>
              <a:gd name="connsiteX290" fmla="*/ 1062338 w 5281368"/>
              <a:gd name="connsiteY290" fmla="*/ 4633263 h 5291231"/>
              <a:gd name="connsiteX291" fmla="*/ 829533 w 5281368"/>
              <a:gd name="connsiteY291" fmla="*/ 4397126 h 5291231"/>
              <a:gd name="connsiteX292" fmla="*/ 642256 w 5281368"/>
              <a:gd name="connsiteY292" fmla="*/ 4165735 h 5291231"/>
              <a:gd name="connsiteX293" fmla="*/ 538671 w 5281368"/>
              <a:gd name="connsiteY293" fmla="*/ 4009395 h 5291231"/>
              <a:gd name="connsiteX294" fmla="*/ 481237 w 5281368"/>
              <a:gd name="connsiteY294" fmla="*/ 3951256 h 5291231"/>
              <a:gd name="connsiteX295" fmla="*/ 462965 w 5281368"/>
              <a:gd name="connsiteY295" fmla="*/ 3906679 h 5291231"/>
              <a:gd name="connsiteX296" fmla="*/ 470396 w 5281368"/>
              <a:gd name="connsiteY296" fmla="*/ 4020978 h 5291231"/>
              <a:gd name="connsiteX297" fmla="*/ 650153 w 5281368"/>
              <a:gd name="connsiteY297" fmla="*/ 4242038 h 5291231"/>
              <a:gd name="connsiteX298" fmla="*/ 703760 w 5281368"/>
              <a:gd name="connsiteY298" fmla="*/ 4331322 h 5291231"/>
              <a:gd name="connsiteX299" fmla="*/ 687206 w 5281368"/>
              <a:gd name="connsiteY299" fmla="*/ 4324546 h 5291231"/>
              <a:gd name="connsiteX300" fmla="*/ 671439 w 5281368"/>
              <a:gd name="connsiteY300" fmla="*/ 4320450 h 5291231"/>
              <a:gd name="connsiteX301" fmla="*/ 558776 w 5281368"/>
              <a:gd name="connsiteY301" fmla="*/ 4191872 h 5291231"/>
              <a:gd name="connsiteX302" fmla="*/ 649350 w 5281368"/>
              <a:gd name="connsiteY302" fmla="*/ 4356521 h 5291231"/>
              <a:gd name="connsiteX303" fmla="*/ 699446 w 5281368"/>
              <a:gd name="connsiteY303" fmla="*/ 4412564 h 5291231"/>
              <a:gd name="connsiteX304" fmla="*/ 712153 w 5281368"/>
              <a:gd name="connsiteY304" fmla="*/ 4462587 h 5291231"/>
              <a:gd name="connsiteX305" fmla="*/ 625391 w 5281368"/>
              <a:gd name="connsiteY305" fmla="*/ 4383957 h 5291231"/>
              <a:gd name="connsiteX306" fmla="*/ 456085 w 5281368"/>
              <a:gd name="connsiteY306" fmla="*/ 4144364 h 5291231"/>
              <a:gd name="connsiteX307" fmla="*/ 356005 w 5281368"/>
              <a:gd name="connsiteY307" fmla="*/ 3860651 h 5291231"/>
              <a:gd name="connsiteX308" fmla="*/ 303708 w 5281368"/>
              <a:gd name="connsiteY308" fmla="*/ 3705794 h 5291231"/>
              <a:gd name="connsiteX309" fmla="*/ 275141 w 5281368"/>
              <a:gd name="connsiteY309" fmla="*/ 3539473 h 5291231"/>
              <a:gd name="connsiteX310" fmla="*/ 286759 w 5281368"/>
              <a:gd name="connsiteY310" fmla="*/ 3478482 h 5291231"/>
              <a:gd name="connsiteX311" fmla="*/ 291010 w 5281368"/>
              <a:gd name="connsiteY311" fmla="*/ 3377994 h 5291231"/>
              <a:gd name="connsiteX312" fmla="*/ 292837 w 5281368"/>
              <a:gd name="connsiteY312" fmla="*/ 3355279 h 5291231"/>
              <a:gd name="connsiteX313" fmla="*/ 286224 w 5281368"/>
              <a:gd name="connsiteY313" fmla="*/ 3336616 h 5291231"/>
              <a:gd name="connsiteX314" fmla="*/ 273386 w 5281368"/>
              <a:gd name="connsiteY314" fmla="*/ 3359212 h 5291231"/>
              <a:gd name="connsiteX315" fmla="*/ 271580 w 5281368"/>
              <a:gd name="connsiteY315" fmla="*/ 3369823 h 5291231"/>
              <a:gd name="connsiteX316" fmla="*/ 268587 w 5281368"/>
              <a:gd name="connsiteY316" fmla="*/ 3379441 h 5291231"/>
              <a:gd name="connsiteX317" fmla="*/ 254948 w 5281368"/>
              <a:gd name="connsiteY317" fmla="*/ 3405409 h 5291231"/>
              <a:gd name="connsiteX318" fmla="*/ 246203 w 5281368"/>
              <a:gd name="connsiteY318" fmla="*/ 3467793 h 5291231"/>
              <a:gd name="connsiteX319" fmla="*/ 199136 w 5281368"/>
              <a:gd name="connsiteY319" fmla="*/ 3328422 h 5291231"/>
              <a:gd name="connsiteX320" fmla="*/ 195636 w 5281368"/>
              <a:gd name="connsiteY320" fmla="*/ 3289130 h 5291231"/>
              <a:gd name="connsiteX321" fmla="*/ 191292 w 5281368"/>
              <a:gd name="connsiteY321" fmla="*/ 3277416 h 5291231"/>
              <a:gd name="connsiteX322" fmla="*/ 224352 w 5281368"/>
              <a:gd name="connsiteY322" fmla="*/ 3154560 h 5291231"/>
              <a:gd name="connsiteX323" fmla="*/ 235054 w 5281368"/>
              <a:gd name="connsiteY323" fmla="*/ 3052396 h 5291231"/>
              <a:gd name="connsiteX324" fmla="*/ 214047 w 5281368"/>
              <a:gd name="connsiteY324" fmla="*/ 3038867 h 5291231"/>
              <a:gd name="connsiteX325" fmla="*/ 142718 w 5281368"/>
              <a:gd name="connsiteY325" fmla="*/ 3256990 h 5291231"/>
              <a:gd name="connsiteX326" fmla="*/ 107388 w 5281368"/>
              <a:gd name="connsiteY326" fmla="*/ 3045617 h 5291231"/>
              <a:gd name="connsiteX327" fmla="*/ 65445 w 5281368"/>
              <a:gd name="connsiteY327" fmla="*/ 2815581 h 5291231"/>
              <a:gd name="connsiteX328" fmla="*/ 75319 w 5281368"/>
              <a:gd name="connsiteY328" fmla="*/ 2568277 h 5291231"/>
              <a:gd name="connsiteX329" fmla="*/ 61324 w 5281368"/>
              <a:gd name="connsiteY329" fmla="*/ 2571724 h 5291231"/>
              <a:gd name="connsiteX330" fmla="*/ 63324 w 5281368"/>
              <a:gd name="connsiteY330" fmla="*/ 2563296 h 5291231"/>
              <a:gd name="connsiteX331" fmla="*/ 73226 w 5281368"/>
              <a:gd name="connsiteY331" fmla="*/ 2464504 h 5291231"/>
              <a:gd name="connsiteX332" fmla="*/ 76144 w 5281368"/>
              <a:gd name="connsiteY332" fmla="*/ 2441692 h 5291231"/>
              <a:gd name="connsiteX333" fmla="*/ 72903 w 5281368"/>
              <a:gd name="connsiteY333" fmla="*/ 2423829 h 5291231"/>
              <a:gd name="connsiteX334" fmla="*/ 61750 w 5281368"/>
              <a:gd name="connsiteY334" fmla="*/ 2446825 h 5291231"/>
              <a:gd name="connsiteX335" fmla="*/ 59945 w 5281368"/>
              <a:gd name="connsiteY335" fmla="*/ 2457437 h 5291231"/>
              <a:gd name="connsiteX336" fmla="*/ 57546 w 5281368"/>
              <a:gd name="connsiteY336" fmla="*/ 2467551 h 5291231"/>
              <a:gd name="connsiteX337" fmla="*/ 45593 w 5281368"/>
              <a:gd name="connsiteY337" fmla="*/ 2493918 h 5291231"/>
              <a:gd name="connsiteX338" fmla="*/ 33445 w 5281368"/>
              <a:gd name="connsiteY338" fmla="*/ 2573658 h 5291231"/>
              <a:gd name="connsiteX339" fmla="*/ 31995 w 5281368"/>
              <a:gd name="connsiteY339" fmla="*/ 2606790 h 5291231"/>
              <a:gd name="connsiteX340" fmla="*/ 15905 w 5281368"/>
              <a:gd name="connsiteY340" fmla="*/ 2617574 h 5291231"/>
              <a:gd name="connsiteX341" fmla="*/ 9453 w 5281368"/>
              <a:gd name="connsiteY341" fmla="*/ 2619249 h 5291231"/>
              <a:gd name="connsiteX342" fmla="*/ 81429 w 5281368"/>
              <a:gd name="connsiteY342" fmla="*/ 2099639 h 5291231"/>
              <a:gd name="connsiteX343" fmla="*/ 113244 w 5281368"/>
              <a:gd name="connsiteY343" fmla="*/ 2061601 h 5291231"/>
              <a:gd name="connsiteX344" fmla="*/ 163706 w 5281368"/>
              <a:gd name="connsiteY344" fmla="*/ 1862387 h 5291231"/>
              <a:gd name="connsiteX345" fmla="*/ 271700 w 5281368"/>
              <a:gd name="connsiteY345" fmla="*/ 1666850 h 5291231"/>
              <a:gd name="connsiteX346" fmla="*/ 344118 w 5281368"/>
              <a:gd name="connsiteY346" fmla="*/ 1504185 h 5291231"/>
              <a:gd name="connsiteX347" fmla="*/ 381424 w 5281368"/>
              <a:gd name="connsiteY347" fmla="*/ 1447506 h 5291231"/>
              <a:gd name="connsiteX348" fmla="*/ 411393 w 5281368"/>
              <a:gd name="connsiteY348" fmla="*/ 1333176 h 5291231"/>
              <a:gd name="connsiteX349" fmla="*/ 519809 w 5281368"/>
              <a:gd name="connsiteY349" fmla="*/ 1123849 h 5291231"/>
              <a:gd name="connsiteX350" fmla="*/ 641611 w 5281368"/>
              <a:gd name="connsiteY350" fmla="*/ 1027741 h 5291231"/>
              <a:gd name="connsiteX351" fmla="*/ 636434 w 5281368"/>
              <a:gd name="connsiteY351" fmla="*/ 1037554 h 5291231"/>
              <a:gd name="connsiteX352" fmla="*/ 617055 w 5281368"/>
              <a:gd name="connsiteY352" fmla="*/ 1110237 h 5291231"/>
              <a:gd name="connsiteX353" fmla="*/ 635416 w 5281368"/>
              <a:gd name="connsiteY353" fmla="*/ 1106401 h 5291231"/>
              <a:gd name="connsiteX354" fmla="*/ 698299 w 5281368"/>
              <a:gd name="connsiteY354" fmla="*/ 1058996 h 5291231"/>
              <a:gd name="connsiteX355" fmla="*/ 724562 w 5281368"/>
              <a:gd name="connsiteY355" fmla="*/ 964798 h 5291231"/>
              <a:gd name="connsiteX356" fmla="*/ 730841 w 5281368"/>
              <a:gd name="connsiteY356" fmla="*/ 948836 h 5291231"/>
              <a:gd name="connsiteX357" fmla="*/ 731338 w 5281368"/>
              <a:gd name="connsiteY357" fmla="*/ 948243 h 5291231"/>
              <a:gd name="connsiteX358" fmla="*/ 728183 w 5281368"/>
              <a:gd name="connsiteY358" fmla="*/ 937522 h 5291231"/>
              <a:gd name="connsiteX359" fmla="*/ 740319 w 5281368"/>
              <a:gd name="connsiteY359" fmla="*/ 919390 h 5291231"/>
              <a:gd name="connsiteX360" fmla="*/ 1096595 w 5281368"/>
              <a:gd name="connsiteY360" fmla="*/ 577974 h 5291231"/>
              <a:gd name="connsiteX361" fmla="*/ 1185186 w 5281368"/>
              <a:gd name="connsiteY361" fmla="*/ 522778 h 5291231"/>
              <a:gd name="connsiteX362" fmla="*/ 1255872 w 5281368"/>
              <a:gd name="connsiteY362" fmla="*/ 495030 h 5291231"/>
              <a:gd name="connsiteX363" fmla="*/ 1254890 w 5281368"/>
              <a:gd name="connsiteY363" fmla="*/ 434611 h 5291231"/>
              <a:gd name="connsiteX364" fmla="*/ 1268378 w 5281368"/>
              <a:gd name="connsiteY364" fmla="*/ 382255 h 5291231"/>
              <a:gd name="connsiteX365" fmla="*/ 1604292 w 5281368"/>
              <a:gd name="connsiteY365" fmla="*/ 108660 h 5291231"/>
              <a:gd name="connsiteX366" fmla="*/ 1696101 w 5281368"/>
              <a:gd name="connsiteY366" fmla="*/ 138985 h 5291231"/>
              <a:gd name="connsiteX367" fmla="*/ 1659565 w 5281368"/>
              <a:gd name="connsiteY367" fmla="*/ 154891 h 5291231"/>
              <a:gd name="connsiteX368" fmla="*/ 1636275 w 5281368"/>
              <a:gd name="connsiteY368" fmla="*/ 196020 h 5291231"/>
              <a:gd name="connsiteX369" fmla="*/ 1622164 w 5281368"/>
              <a:gd name="connsiteY369" fmla="*/ 154923 h 5291231"/>
              <a:gd name="connsiteX370" fmla="*/ 1550105 w 5281368"/>
              <a:gd name="connsiteY370" fmla="*/ 228997 h 5291231"/>
              <a:gd name="connsiteX371" fmla="*/ 1481437 w 5281368"/>
              <a:gd name="connsiteY371" fmla="*/ 347325 h 5291231"/>
              <a:gd name="connsiteX372" fmla="*/ 1545315 w 5281368"/>
              <a:gd name="connsiteY372" fmla="*/ 298730 h 5291231"/>
              <a:gd name="connsiteX373" fmla="*/ 1619546 w 5281368"/>
              <a:gd name="connsiteY373" fmla="*/ 230513 h 5291231"/>
              <a:gd name="connsiteX374" fmla="*/ 1695107 w 5281368"/>
              <a:gd name="connsiteY374" fmla="*/ 140174 h 5291231"/>
              <a:gd name="connsiteX375" fmla="*/ 1696835 w 5281368"/>
              <a:gd name="connsiteY375" fmla="*/ 171923 h 5291231"/>
              <a:gd name="connsiteX376" fmla="*/ 1707412 w 5281368"/>
              <a:gd name="connsiteY376" fmla="*/ 247438 h 5291231"/>
              <a:gd name="connsiteX377" fmla="*/ 2034709 w 5281368"/>
              <a:gd name="connsiteY377" fmla="*/ 74720 h 5291231"/>
              <a:gd name="connsiteX378" fmla="*/ 2218808 w 5281368"/>
              <a:gd name="connsiteY378" fmla="*/ 35769 h 5291231"/>
              <a:gd name="connsiteX379" fmla="*/ 2570956 w 5281368"/>
              <a:gd name="connsiteY379" fmla="*/ 0 h 5291231"/>
              <a:gd name="connsiteX380" fmla="*/ 2563996 w 5281368"/>
              <a:gd name="connsiteY380" fmla="*/ 8322 h 5291231"/>
              <a:gd name="connsiteX381" fmla="*/ 2570403 w 5281368"/>
              <a:gd name="connsiteY381" fmla="*/ 30852 h 5291231"/>
              <a:gd name="connsiteX382" fmla="*/ 2638332 w 5281368"/>
              <a:gd name="connsiteY382" fmla="*/ 46254 h 5291231"/>
              <a:gd name="connsiteX383" fmla="*/ 2770795 w 5281368"/>
              <a:gd name="connsiteY383" fmla="*/ 88360 h 5291231"/>
              <a:gd name="connsiteX384" fmla="*/ 2784583 w 5281368"/>
              <a:gd name="connsiteY384" fmla="*/ 88781 h 5291231"/>
              <a:gd name="connsiteX385" fmla="*/ 2771281 w 5281368"/>
              <a:gd name="connsiteY385" fmla="*/ 93817 h 5291231"/>
              <a:gd name="connsiteX386" fmla="*/ 2847724 w 5281368"/>
              <a:gd name="connsiteY386" fmla="*/ 118360 h 5291231"/>
              <a:gd name="connsiteX387" fmla="*/ 2946494 w 5281368"/>
              <a:gd name="connsiteY387" fmla="*/ 140365 h 5291231"/>
              <a:gd name="connsiteX388" fmla="*/ 3065623 w 5281368"/>
              <a:gd name="connsiteY388" fmla="*/ 150106 h 5291231"/>
              <a:gd name="connsiteX389" fmla="*/ 3030740 w 5281368"/>
              <a:gd name="connsiteY389" fmla="*/ 129011 h 5291231"/>
              <a:gd name="connsiteX390" fmla="*/ 2983312 w 5281368"/>
              <a:gd name="connsiteY390" fmla="*/ 133786 h 5291231"/>
              <a:gd name="connsiteX391" fmla="*/ 3008772 w 5281368"/>
              <a:gd name="connsiteY391" fmla="*/ 98514 h 5291231"/>
              <a:gd name="connsiteX392" fmla="*/ 2907214 w 5281368"/>
              <a:gd name="connsiteY392" fmla="*/ 82258 h 5291231"/>
              <a:gd name="connsiteX393" fmla="*/ 2833515 w 5281368"/>
              <a:gd name="connsiteY393" fmla="*/ 76172 h 5291231"/>
              <a:gd name="connsiteX394" fmla="*/ 2818765 w 5281368"/>
              <a:gd name="connsiteY394" fmla="*/ 58784 h 5291231"/>
              <a:gd name="connsiteX395" fmla="*/ 2806575 w 5281368"/>
              <a:gd name="connsiteY395" fmla="*/ 51619 h 5291231"/>
              <a:gd name="connsiteX396" fmla="*/ 2796472 w 5281368"/>
              <a:gd name="connsiteY396" fmla="*/ 43169 h 5291231"/>
              <a:gd name="connsiteX397" fmla="*/ 2776881 w 5281368"/>
              <a:gd name="connsiteY397" fmla="*/ 14661 h 5291231"/>
              <a:gd name="connsiteX398" fmla="*/ 3035227 w 5281368"/>
              <a:gd name="connsiteY398" fmla="*/ 62055 h 5291231"/>
              <a:gd name="connsiteX399" fmla="*/ 3280454 w 5281368"/>
              <a:gd name="connsiteY399" fmla="*/ 122718 h 5291231"/>
              <a:gd name="connsiteX400" fmla="*/ 3434390 w 5281368"/>
              <a:gd name="connsiteY400" fmla="*/ 140360 h 5291231"/>
              <a:gd name="connsiteX401" fmla="*/ 3452224 w 5281368"/>
              <a:gd name="connsiteY401" fmla="*/ 149164 h 5291231"/>
              <a:gd name="connsiteX402" fmla="*/ 3494069 w 5281368"/>
              <a:gd name="connsiteY402" fmla="*/ 160295 h 5291231"/>
              <a:gd name="connsiteX403" fmla="*/ 3618135 w 5281368"/>
              <a:gd name="connsiteY403" fmla="*/ 215668 h 5291231"/>
              <a:gd name="connsiteX404" fmla="*/ 3641063 w 5281368"/>
              <a:gd name="connsiteY404" fmla="*/ 224298 h 5291231"/>
              <a:gd name="connsiteX405" fmla="*/ 3651219 w 5281368"/>
              <a:gd name="connsiteY405" fmla="*/ 226713 h 5291231"/>
              <a:gd name="connsiteX406" fmla="*/ 3664826 w 5281368"/>
              <a:gd name="connsiteY406" fmla="*/ 226713 h 5291231"/>
              <a:gd name="connsiteX407" fmla="*/ 3669569 w 5281368"/>
              <a:gd name="connsiteY407" fmla="*/ 226713 h 5291231"/>
              <a:gd name="connsiteX408" fmla="*/ 3522529 w 5281368"/>
              <a:gd name="connsiteY408" fmla="*/ 146063 h 5291231"/>
              <a:gd name="connsiteX409" fmla="*/ 3446637 w 5281368"/>
              <a:gd name="connsiteY409" fmla="*/ 108110 h 5291231"/>
              <a:gd name="connsiteX410" fmla="*/ 3550988 w 5281368"/>
              <a:gd name="connsiteY410" fmla="*/ 141319 h 5291231"/>
              <a:gd name="connsiteX411" fmla="*/ 3541502 w 5281368"/>
              <a:gd name="connsiteY411" fmla="*/ 146063 h 5291231"/>
              <a:gd name="connsiteX412" fmla="*/ 3588934 w 5281368"/>
              <a:gd name="connsiteY412" fmla="*/ 155551 h 5291231"/>
              <a:gd name="connsiteX413" fmla="*/ 3598421 w 5281368"/>
              <a:gd name="connsiteY413" fmla="*/ 174528 h 5291231"/>
              <a:gd name="connsiteX414" fmla="*/ 3693286 w 5281368"/>
              <a:gd name="connsiteY414" fmla="*/ 217225 h 5291231"/>
              <a:gd name="connsiteX415" fmla="*/ 3717002 w 5281368"/>
              <a:gd name="connsiteY415" fmla="*/ 226713 h 5291231"/>
              <a:gd name="connsiteX416" fmla="*/ 3930448 w 5281368"/>
              <a:gd name="connsiteY416" fmla="*/ 354804 h 5291231"/>
              <a:gd name="connsiteX417" fmla="*/ 3992110 w 5281368"/>
              <a:gd name="connsiteY417" fmla="*/ 397501 h 5291231"/>
              <a:gd name="connsiteX418" fmla="*/ 4034799 w 5281368"/>
              <a:gd name="connsiteY418" fmla="*/ 416477 h 5291231"/>
              <a:gd name="connsiteX419" fmla="*/ 4034800 w 5281368"/>
              <a:gd name="connsiteY419" fmla="*/ 430710 h 5291231"/>
              <a:gd name="connsiteX420" fmla="*/ 3887759 w 5281368"/>
              <a:gd name="connsiteY420" fmla="*/ 340572 h 5291231"/>
              <a:gd name="connsiteX421" fmla="*/ 3878272 w 5281368"/>
              <a:gd name="connsiteY421" fmla="*/ 340572 h 5291231"/>
              <a:gd name="connsiteX422" fmla="*/ 3887758 w 5281368"/>
              <a:gd name="connsiteY422" fmla="*/ 345316 h 5291231"/>
              <a:gd name="connsiteX423" fmla="*/ 3897245 w 5281368"/>
              <a:gd name="connsiteY423" fmla="*/ 354804 h 5291231"/>
              <a:gd name="connsiteX424" fmla="*/ 3887759 w 5281368"/>
              <a:gd name="connsiteY424" fmla="*/ 350060 h 5291231"/>
              <a:gd name="connsiteX425" fmla="*/ 3883015 w 5281368"/>
              <a:gd name="connsiteY425" fmla="*/ 350060 h 5291231"/>
              <a:gd name="connsiteX426" fmla="*/ 4039543 w 5281368"/>
              <a:gd name="connsiteY426" fmla="*/ 459175 h 5291231"/>
              <a:gd name="connsiteX427" fmla="*/ 4196070 w 5281368"/>
              <a:gd name="connsiteY427" fmla="*/ 573033 h 5291231"/>
              <a:gd name="connsiteX428" fmla="*/ 4229273 w 5281368"/>
              <a:gd name="connsiteY428" fmla="*/ 592010 h 5291231"/>
              <a:gd name="connsiteX429" fmla="*/ 4343110 w 5281368"/>
              <a:gd name="connsiteY429" fmla="*/ 686892 h 5291231"/>
              <a:gd name="connsiteX430" fmla="*/ 4362083 w 5281368"/>
              <a:gd name="connsiteY430" fmla="*/ 677404 h 5291231"/>
              <a:gd name="connsiteX431" fmla="*/ 4390543 w 5281368"/>
              <a:gd name="connsiteY431" fmla="*/ 691636 h 5291231"/>
              <a:gd name="connsiteX432" fmla="*/ 4385800 w 5281368"/>
              <a:gd name="connsiteY432" fmla="*/ 686892 h 5291231"/>
              <a:gd name="connsiteX433" fmla="*/ 4385799 w 5281368"/>
              <a:gd name="connsiteY433" fmla="*/ 682148 h 5291231"/>
              <a:gd name="connsiteX434" fmla="*/ 4395286 w 5281368"/>
              <a:gd name="connsiteY434" fmla="*/ 691636 h 5291231"/>
              <a:gd name="connsiteX435" fmla="*/ 4400029 w 5281368"/>
              <a:gd name="connsiteY435" fmla="*/ 696380 h 5291231"/>
              <a:gd name="connsiteX436" fmla="*/ 4420781 w 5281368"/>
              <a:gd name="connsiteY436" fmla="*/ 698159 h 5291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</a:cxnLst>
            <a:rect l="l" t="t" r="r" b="b"/>
            <a:pathLst>
              <a:path w="5281368" h="5291231">
                <a:moveTo>
                  <a:pt x="1654787" y="4911621"/>
                </a:moveTo>
                <a:cubicBezTo>
                  <a:pt x="1620564" y="4910269"/>
                  <a:pt x="1586146" y="4906734"/>
                  <a:pt x="1553230" y="4895365"/>
                </a:cubicBezTo>
                <a:cubicBezTo>
                  <a:pt x="1507325" y="4880203"/>
                  <a:pt x="1461873" y="4888651"/>
                  <a:pt x="1417297" y="4906924"/>
                </a:cubicBezTo>
                <a:cubicBezTo>
                  <a:pt x="1445468" y="4908264"/>
                  <a:pt x="1467362" y="4925566"/>
                  <a:pt x="1493739" y="4931467"/>
                </a:cubicBezTo>
                <a:cubicBezTo>
                  <a:pt x="1526267" y="4938471"/>
                  <a:pt x="1559885" y="4945377"/>
                  <a:pt x="1592509" y="4953472"/>
                </a:cubicBezTo>
                <a:cubicBezTo>
                  <a:pt x="1630190" y="4962767"/>
                  <a:pt x="1670552" y="4971273"/>
                  <a:pt x="1711638" y="4963212"/>
                </a:cubicBezTo>
                <a:cubicBezTo>
                  <a:pt x="1699946" y="4955453"/>
                  <a:pt x="1683218" y="4934391"/>
                  <a:pt x="1676756" y="4942117"/>
                </a:cubicBezTo>
                <a:cubicBezTo>
                  <a:pt x="1659260" y="4961827"/>
                  <a:pt x="1645201" y="4946028"/>
                  <a:pt x="1629327" y="4946892"/>
                </a:cubicBezTo>
                <a:cubicBezTo>
                  <a:pt x="1648681" y="4941868"/>
                  <a:pt x="1642370" y="4920428"/>
                  <a:pt x="1654787" y="4911621"/>
                </a:cubicBezTo>
                <a:close/>
                <a:moveTo>
                  <a:pt x="706566" y="3951131"/>
                </a:moveTo>
                <a:lnTo>
                  <a:pt x="705819" y="3952148"/>
                </a:lnTo>
                <a:lnTo>
                  <a:pt x="702502" y="3948149"/>
                </a:lnTo>
                <a:cubicBezTo>
                  <a:pt x="702502" y="3948149"/>
                  <a:pt x="702502" y="3948149"/>
                  <a:pt x="706566" y="3951131"/>
                </a:cubicBezTo>
                <a:close/>
                <a:moveTo>
                  <a:pt x="804823" y="4032646"/>
                </a:moveTo>
                <a:lnTo>
                  <a:pt x="806235" y="4036797"/>
                </a:lnTo>
                <a:cubicBezTo>
                  <a:pt x="806235" y="4036797"/>
                  <a:pt x="805218" y="4036051"/>
                  <a:pt x="804576" y="4034798"/>
                </a:cubicBezTo>
                <a:close/>
                <a:moveTo>
                  <a:pt x="767008" y="3945440"/>
                </a:moveTo>
                <a:cubicBezTo>
                  <a:pt x="764024" y="3949506"/>
                  <a:pt x="764024" y="3949506"/>
                  <a:pt x="764024" y="3949506"/>
                </a:cubicBezTo>
                <a:cubicBezTo>
                  <a:pt x="764024" y="3949506"/>
                  <a:pt x="767008" y="3945440"/>
                  <a:pt x="767008" y="3945440"/>
                </a:cubicBezTo>
                <a:close/>
                <a:moveTo>
                  <a:pt x="632603" y="3701082"/>
                </a:moveTo>
                <a:lnTo>
                  <a:pt x="636565" y="3705796"/>
                </a:lnTo>
                <a:cubicBezTo>
                  <a:pt x="634533" y="3704305"/>
                  <a:pt x="633518" y="3703559"/>
                  <a:pt x="632875" y="3702305"/>
                </a:cubicBezTo>
                <a:close/>
                <a:moveTo>
                  <a:pt x="643612" y="3704711"/>
                </a:moveTo>
                <a:cubicBezTo>
                  <a:pt x="643612" y="3704711"/>
                  <a:pt x="640628" y="3708778"/>
                  <a:pt x="644691" y="3711759"/>
                </a:cubicBezTo>
                <a:cubicBezTo>
                  <a:pt x="642660" y="3710269"/>
                  <a:pt x="642390" y="3708506"/>
                  <a:pt x="641985" y="3705864"/>
                </a:cubicBezTo>
                <a:lnTo>
                  <a:pt x="641026" y="3702813"/>
                </a:lnTo>
                <a:close/>
                <a:moveTo>
                  <a:pt x="563003" y="3507900"/>
                </a:moveTo>
                <a:lnTo>
                  <a:pt x="564025" y="3514880"/>
                </a:lnTo>
                <a:lnTo>
                  <a:pt x="562423" y="3512950"/>
                </a:lnTo>
                <a:cubicBezTo>
                  <a:pt x="561780" y="3511695"/>
                  <a:pt x="561511" y="3509934"/>
                  <a:pt x="563003" y="3507900"/>
                </a:cubicBezTo>
                <a:close/>
                <a:moveTo>
                  <a:pt x="408049" y="2730959"/>
                </a:moveTo>
                <a:cubicBezTo>
                  <a:pt x="405567" y="2785448"/>
                  <a:pt x="415274" y="2848882"/>
                  <a:pt x="406571" y="2886292"/>
                </a:cubicBezTo>
                <a:cubicBezTo>
                  <a:pt x="421169" y="2934546"/>
                  <a:pt x="429797" y="2990933"/>
                  <a:pt x="437347" y="3040270"/>
                </a:cubicBezTo>
                <a:cubicBezTo>
                  <a:pt x="433283" y="3037289"/>
                  <a:pt x="433283" y="3037289"/>
                  <a:pt x="433283" y="3037289"/>
                </a:cubicBezTo>
                <a:cubicBezTo>
                  <a:pt x="432205" y="3030240"/>
                  <a:pt x="432205" y="3030240"/>
                  <a:pt x="428142" y="3027259"/>
                </a:cubicBezTo>
                <a:cubicBezTo>
                  <a:pt x="428142" y="3027259"/>
                  <a:pt x="425158" y="3031324"/>
                  <a:pt x="429221" y="3034307"/>
                </a:cubicBezTo>
                <a:cubicBezTo>
                  <a:pt x="427314" y="3045421"/>
                  <a:pt x="427314" y="3045421"/>
                  <a:pt x="427314" y="3045421"/>
                </a:cubicBezTo>
                <a:cubicBezTo>
                  <a:pt x="426236" y="3038373"/>
                  <a:pt x="425158" y="3031324"/>
                  <a:pt x="424079" y="3024276"/>
                </a:cubicBezTo>
                <a:cubicBezTo>
                  <a:pt x="415377" y="3061687"/>
                  <a:pt x="422926" y="3111024"/>
                  <a:pt x="434539" y="3163344"/>
                </a:cubicBezTo>
                <a:cubicBezTo>
                  <a:pt x="450214" y="3218647"/>
                  <a:pt x="466969" y="3280998"/>
                  <a:pt x="482645" y="3336300"/>
                </a:cubicBezTo>
                <a:cubicBezTo>
                  <a:pt x="486959" y="3364493"/>
                  <a:pt x="497493" y="3409766"/>
                  <a:pt x="515075" y="3453953"/>
                </a:cubicBezTo>
                <a:cubicBezTo>
                  <a:pt x="525608" y="3499225"/>
                  <a:pt x="546175" y="3539346"/>
                  <a:pt x="560521" y="3562389"/>
                </a:cubicBezTo>
                <a:cubicBezTo>
                  <a:pt x="568898" y="3593564"/>
                  <a:pt x="581338" y="3627721"/>
                  <a:pt x="595684" y="3650764"/>
                </a:cubicBezTo>
                <a:cubicBezTo>
                  <a:pt x="595684" y="3650764"/>
                  <a:pt x="592699" y="3654830"/>
                  <a:pt x="596762" y="3657813"/>
                </a:cubicBezTo>
                <a:cubicBezTo>
                  <a:pt x="597841" y="3664860"/>
                  <a:pt x="597841" y="3664860"/>
                  <a:pt x="601903" y="3667843"/>
                </a:cubicBezTo>
                <a:cubicBezTo>
                  <a:pt x="628941" y="3750254"/>
                  <a:pt x="662774" y="3806370"/>
                  <a:pt x="702828" y="3879564"/>
                </a:cubicBezTo>
                <a:cubicBezTo>
                  <a:pt x="697937" y="3894744"/>
                  <a:pt x="688733" y="3881733"/>
                  <a:pt x="681685" y="3882817"/>
                </a:cubicBezTo>
                <a:cubicBezTo>
                  <a:pt x="679779" y="3893931"/>
                  <a:pt x="684921" y="3903961"/>
                  <a:pt x="687078" y="3918058"/>
                </a:cubicBezTo>
                <a:cubicBezTo>
                  <a:pt x="686000" y="3911011"/>
                  <a:pt x="681937" y="3908028"/>
                  <a:pt x="681937" y="3908028"/>
                </a:cubicBezTo>
                <a:cubicBezTo>
                  <a:pt x="680858" y="3900980"/>
                  <a:pt x="680858" y="3900980"/>
                  <a:pt x="676795" y="3897998"/>
                </a:cubicBezTo>
                <a:cubicBezTo>
                  <a:pt x="673811" y="3902065"/>
                  <a:pt x="677874" y="3905046"/>
                  <a:pt x="677874" y="3905046"/>
                </a:cubicBezTo>
                <a:cubicBezTo>
                  <a:pt x="678952" y="3912095"/>
                  <a:pt x="683015" y="3915077"/>
                  <a:pt x="683015" y="3915077"/>
                </a:cubicBezTo>
                <a:cubicBezTo>
                  <a:pt x="683015" y="3915077"/>
                  <a:pt x="684094" y="3922125"/>
                  <a:pt x="684094" y="3922125"/>
                </a:cubicBezTo>
                <a:cubicBezTo>
                  <a:pt x="689235" y="3932155"/>
                  <a:pt x="694377" y="3942185"/>
                  <a:pt x="695455" y="3949234"/>
                </a:cubicBezTo>
                <a:cubicBezTo>
                  <a:pt x="695455" y="3949234"/>
                  <a:pt x="695455" y="3949234"/>
                  <a:pt x="699518" y="3952216"/>
                </a:cubicBezTo>
                <a:cubicBezTo>
                  <a:pt x="699518" y="3952216"/>
                  <a:pt x="703582" y="3955198"/>
                  <a:pt x="703582" y="3955198"/>
                </a:cubicBezTo>
                <a:cubicBezTo>
                  <a:pt x="703582" y="3955198"/>
                  <a:pt x="703582" y="3955198"/>
                  <a:pt x="703954" y="3954690"/>
                </a:cubicBezTo>
                <a:lnTo>
                  <a:pt x="705819" y="3952148"/>
                </a:lnTo>
                <a:lnTo>
                  <a:pt x="709137" y="3956147"/>
                </a:lnTo>
                <a:cubicBezTo>
                  <a:pt x="711168" y="3957638"/>
                  <a:pt x="713200" y="3959129"/>
                  <a:pt x="715770" y="3964144"/>
                </a:cubicBezTo>
                <a:cubicBezTo>
                  <a:pt x="730944" y="3969024"/>
                  <a:pt x="712534" y="3942999"/>
                  <a:pt x="718504" y="3934867"/>
                </a:cubicBezTo>
                <a:cubicBezTo>
                  <a:pt x="732850" y="3957909"/>
                  <a:pt x="739897" y="3956825"/>
                  <a:pt x="745038" y="3966855"/>
                </a:cubicBezTo>
                <a:cubicBezTo>
                  <a:pt x="752086" y="3965771"/>
                  <a:pt x="752086" y="3965771"/>
                  <a:pt x="752086" y="3965771"/>
                </a:cubicBezTo>
                <a:cubicBezTo>
                  <a:pt x="752086" y="3965771"/>
                  <a:pt x="752086" y="3965771"/>
                  <a:pt x="749101" y="3969838"/>
                </a:cubicBezTo>
                <a:cubicBezTo>
                  <a:pt x="749101" y="3969838"/>
                  <a:pt x="753164" y="3972819"/>
                  <a:pt x="753164" y="3972819"/>
                </a:cubicBezTo>
                <a:cubicBezTo>
                  <a:pt x="754243" y="3979868"/>
                  <a:pt x="754243" y="3979868"/>
                  <a:pt x="757227" y="3975801"/>
                </a:cubicBezTo>
                <a:cubicBezTo>
                  <a:pt x="761290" y="3978784"/>
                  <a:pt x="761290" y="3978784"/>
                  <a:pt x="761290" y="3978784"/>
                </a:cubicBezTo>
                <a:cubicBezTo>
                  <a:pt x="777793" y="4015923"/>
                  <a:pt x="790233" y="4050080"/>
                  <a:pt x="804328" y="4047912"/>
                </a:cubicBezTo>
                <a:cubicBezTo>
                  <a:pt x="807313" y="4043845"/>
                  <a:pt x="807313" y="4043845"/>
                  <a:pt x="807313" y="4043845"/>
                </a:cubicBezTo>
                <a:cubicBezTo>
                  <a:pt x="804328" y="4047912"/>
                  <a:pt x="808392" y="4050894"/>
                  <a:pt x="808392" y="4050894"/>
                </a:cubicBezTo>
                <a:cubicBezTo>
                  <a:pt x="805407" y="4054960"/>
                  <a:pt x="813533" y="4060925"/>
                  <a:pt x="814611" y="4067972"/>
                </a:cubicBezTo>
                <a:cubicBezTo>
                  <a:pt x="818674" y="4070955"/>
                  <a:pt x="818674" y="4070955"/>
                  <a:pt x="821659" y="4066888"/>
                </a:cubicBezTo>
                <a:cubicBezTo>
                  <a:pt x="816769" y="4082069"/>
                  <a:pt x="832193" y="4112160"/>
                  <a:pt x="855744" y="4148215"/>
                </a:cubicBezTo>
                <a:cubicBezTo>
                  <a:pt x="879293" y="4184270"/>
                  <a:pt x="908813" y="4212193"/>
                  <a:pt x="926144" y="4231169"/>
                </a:cubicBezTo>
                <a:cubicBezTo>
                  <a:pt x="913704" y="4197012"/>
                  <a:pt x="877965" y="4152011"/>
                  <a:pt x="855492" y="4123004"/>
                </a:cubicBezTo>
                <a:cubicBezTo>
                  <a:pt x="868509" y="4113787"/>
                  <a:pt x="837659" y="4053605"/>
                  <a:pt x="817345" y="4038695"/>
                </a:cubicBezTo>
                <a:cubicBezTo>
                  <a:pt x="817345" y="4038695"/>
                  <a:pt x="817345" y="4038695"/>
                  <a:pt x="813282" y="4035713"/>
                </a:cubicBezTo>
                <a:cubicBezTo>
                  <a:pt x="813282" y="4035713"/>
                  <a:pt x="812203" y="4028665"/>
                  <a:pt x="812203" y="4028665"/>
                </a:cubicBezTo>
                <a:cubicBezTo>
                  <a:pt x="808140" y="4025683"/>
                  <a:pt x="805155" y="4029749"/>
                  <a:pt x="805155" y="4029749"/>
                </a:cubicBezTo>
                <a:lnTo>
                  <a:pt x="804823" y="4032646"/>
                </a:lnTo>
                <a:lnTo>
                  <a:pt x="793120" y="3998235"/>
                </a:lnTo>
                <a:cubicBezTo>
                  <a:pt x="788320" y="3984545"/>
                  <a:pt x="781354" y="3968483"/>
                  <a:pt x="767008" y="3945440"/>
                </a:cubicBezTo>
                <a:cubicBezTo>
                  <a:pt x="762945" y="3942457"/>
                  <a:pt x="765930" y="3938391"/>
                  <a:pt x="761866" y="3935410"/>
                </a:cubicBezTo>
                <a:cubicBezTo>
                  <a:pt x="757803" y="3932427"/>
                  <a:pt x="760788" y="3928361"/>
                  <a:pt x="760788" y="3928361"/>
                </a:cubicBezTo>
                <a:cubicBezTo>
                  <a:pt x="752662" y="3922397"/>
                  <a:pt x="752662" y="3922397"/>
                  <a:pt x="749678" y="3926464"/>
                </a:cubicBezTo>
                <a:cubicBezTo>
                  <a:pt x="748599" y="3919415"/>
                  <a:pt x="738316" y="3899354"/>
                  <a:pt x="741301" y="3895288"/>
                </a:cubicBezTo>
                <a:cubicBezTo>
                  <a:pt x="703404" y="3836190"/>
                  <a:pt x="679351" y="3749713"/>
                  <a:pt x="638470" y="3694681"/>
                </a:cubicBezTo>
                <a:lnTo>
                  <a:pt x="641026" y="3702813"/>
                </a:lnTo>
                <a:lnTo>
                  <a:pt x="639549" y="3701729"/>
                </a:lnTo>
                <a:cubicBezTo>
                  <a:pt x="638470" y="3694681"/>
                  <a:pt x="638470" y="3694681"/>
                  <a:pt x="634408" y="3691699"/>
                </a:cubicBezTo>
                <a:cubicBezTo>
                  <a:pt x="634408" y="3691699"/>
                  <a:pt x="631423" y="3695765"/>
                  <a:pt x="631423" y="3695765"/>
                </a:cubicBezTo>
                <a:lnTo>
                  <a:pt x="632603" y="3701082"/>
                </a:lnTo>
                <a:lnTo>
                  <a:pt x="621131" y="3687429"/>
                </a:lnTo>
                <a:cubicBezTo>
                  <a:pt x="615378" y="3679297"/>
                  <a:pt x="609490" y="3670283"/>
                  <a:pt x="604889" y="3663777"/>
                </a:cubicBezTo>
                <a:cubicBezTo>
                  <a:pt x="608951" y="3666759"/>
                  <a:pt x="608951" y="3666759"/>
                  <a:pt x="608951" y="3666759"/>
                </a:cubicBezTo>
                <a:cubicBezTo>
                  <a:pt x="608951" y="3666759"/>
                  <a:pt x="607873" y="3659710"/>
                  <a:pt x="603809" y="3656728"/>
                </a:cubicBezTo>
                <a:cubicBezTo>
                  <a:pt x="606794" y="3652662"/>
                  <a:pt x="602731" y="3649680"/>
                  <a:pt x="602731" y="3649680"/>
                </a:cubicBezTo>
                <a:cubicBezTo>
                  <a:pt x="589877" y="3624604"/>
                  <a:pt x="579801" y="3600002"/>
                  <a:pt x="573010" y="3576248"/>
                </a:cubicBezTo>
                <a:lnTo>
                  <a:pt x="564025" y="3514880"/>
                </a:lnTo>
                <a:lnTo>
                  <a:pt x="564081" y="3514948"/>
                </a:lnTo>
                <a:cubicBezTo>
                  <a:pt x="568144" y="3517930"/>
                  <a:pt x="568144" y="3517930"/>
                  <a:pt x="571128" y="3513864"/>
                </a:cubicBezTo>
                <a:cubicBezTo>
                  <a:pt x="571128" y="3513864"/>
                  <a:pt x="567066" y="3510883"/>
                  <a:pt x="567066" y="3510883"/>
                </a:cubicBezTo>
                <a:cubicBezTo>
                  <a:pt x="567066" y="3510883"/>
                  <a:pt x="567066" y="3510883"/>
                  <a:pt x="563003" y="3507900"/>
                </a:cubicBezTo>
                <a:cubicBezTo>
                  <a:pt x="565987" y="3503834"/>
                  <a:pt x="561925" y="3500852"/>
                  <a:pt x="561925" y="3500852"/>
                </a:cubicBezTo>
                <a:cubicBezTo>
                  <a:pt x="568972" y="3499767"/>
                  <a:pt x="562751" y="3482689"/>
                  <a:pt x="556532" y="3465610"/>
                </a:cubicBezTo>
                <a:cubicBezTo>
                  <a:pt x="549484" y="3466695"/>
                  <a:pt x="554626" y="3476725"/>
                  <a:pt x="554626" y="3476725"/>
                </a:cubicBezTo>
                <a:cubicBezTo>
                  <a:pt x="550562" y="3473743"/>
                  <a:pt x="550562" y="3473743"/>
                  <a:pt x="550562" y="3473743"/>
                </a:cubicBezTo>
                <a:cubicBezTo>
                  <a:pt x="546499" y="3470761"/>
                  <a:pt x="546499" y="3470761"/>
                  <a:pt x="546499" y="3470761"/>
                </a:cubicBezTo>
                <a:cubicBezTo>
                  <a:pt x="546499" y="3470761"/>
                  <a:pt x="547579" y="3477809"/>
                  <a:pt x="547579" y="3477809"/>
                </a:cubicBezTo>
                <a:cubicBezTo>
                  <a:pt x="541358" y="3460730"/>
                  <a:pt x="538374" y="3464797"/>
                  <a:pt x="531075" y="3440669"/>
                </a:cubicBezTo>
                <a:cubicBezTo>
                  <a:pt x="535138" y="3443652"/>
                  <a:pt x="535138" y="3443652"/>
                  <a:pt x="535138" y="3443652"/>
                </a:cubicBezTo>
                <a:cubicBezTo>
                  <a:pt x="535138" y="3443652"/>
                  <a:pt x="535138" y="3443652"/>
                  <a:pt x="536216" y="3450700"/>
                </a:cubicBezTo>
                <a:cubicBezTo>
                  <a:pt x="540280" y="3453682"/>
                  <a:pt x="540280" y="3453682"/>
                  <a:pt x="540280" y="3453682"/>
                </a:cubicBezTo>
                <a:cubicBezTo>
                  <a:pt x="543264" y="3449615"/>
                  <a:pt x="542186" y="3442568"/>
                  <a:pt x="538123" y="3439585"/>
                </a:cubicBezTo>
                <a:cubicBezTo>
                  <a:pt x="538123" y="3439585"/>
                  <a:pt x="541108" y="3435519"/>
                  <a:pt x="537044" y="3432537"/>
                </a:cubicBezTo>
                <a:cubicBezTo>
                  <a:pt x="543013" y="3424405"/>
                  <a:pt x="539777" y="3403260"/>
                  <a:pt x="535463" y="3375066"/>
                </a:cubicBezTo>
                <a:cubicBezTo>
                  <a:pt x="528164" y="3350939"/>
                  <a:pt x="516803" y="3323831"/>
                  <a:pt x="507599" y="3310818"/>
                </a:cubicBezTo>
                <a:cubicBezTo>
                  <a:pt x="507599" y="3310818"/>
                  <a:pt x="507599" y="3310818"/>
                  <a:pt x="510584" y="3306752"/>
                </a:cubicBezTo>
                <a:cubicBezTo>
                  <a:pt x="510584" y="3306752"/>
                  <a:pt x="509504" y="3299704"/>
                  <a:pt x="505441" y="3296721"/>
                </a:cubicBezTo>
                <a:cubicBezTo>
                  <a:pt x="508426" y="3292655"/>
                  <a:pt x="508426" y="3292655"/>
                  <a:pt x="508426" y="3292655"/>
                </a:cubicBezTo>
                <a:cubicBezTo>
                  <a:pt x="504363" y="3289673"/>
                  <a:pt x="504363" y="3289673"/>
                  <a:pt x="504363" y="3289673"/>
                </a:cubicBezTo>
                <a:cubicBezTo>
                  <a:pt x="498143" y="3272595"/>
                  <a:pt x="505190" y="3271511"/>
                  <a:pt x="494908" y="3251449"/>
                </a:cubicBezTo>
                <a:cubicBezTo>
                  <a:pt x="486781" y="3245485"/>
                  <a:pt x="493002" y="3262565"/>
                  <a:pt x="490017" y="3266630"/>
                </a:cubicBezTo>
                <a:cubicBezTo>
                  <a:pt x="490017" y="3266630"/>
                  <a:pt x="485954" y="3263648"/>
                  <a:pt x="485954" y="3263648"/>
                </a:cubicBezTo>
                <a:cubicBezTo>
                  <a:pt x="481892" y="3260666"/>
                  <a:pt x="482970" y="3267715"/>
                  <a:pt x="487033" y="3270697"/>
                </a:cubicBezTo>
                <a:cubicBezTo>
                  <a:pt x="484048" y="3274763"/>
                  <a:pt x="484048" y="3274763"/>
                  <a:pt x="484048" y="3274763"/>
                </a:cubicBezTo>
                <a:cubicBezTo>
                  <a:pt x="477829" y="3257684"/>
                  <a:pt x="474593" y="3236539"/>
                  <a:pt x="472435" y="3222443"/>
                </a:cubicBezTo>
                <a:cubicBezTo>
                  <a:pt x="486531" y="3220275"/>
                  <a:pt x="486531" y="3220275"/>
                  <a:pt x="486531" y="3220275"/>
                </a:cubicBezTo>
                <a:cubicBezTo>
                  <a:pt x="486280" y="3195063"/>
                  <a:pt x="486028" y="3169852"/>
                  <a:pt x="485777" y="3144641"/>
                </a:cubicBezTo>
                <a:cubicBezTo>
                  <a:pt x="478478" y="3120514"/>
                  <a:pt x="467368" y="3118616"/>
                  <a:pt x="463054" y="3090423"/>
                </a:cubicBezTo>
                <a:cubicBezTo>
                  <a:pt x="463881" y="3072259"/>
                  <a:pt x="464709" y="3054097"/>
                  <a:pt x="459316" y="3018855"/>
                </a:cubicBezTo>
                <a:cubicBezTo>
                  <a:pt x="453097" y="3001776"/>
                  <a:pt x="444143" y="3013976"/>
                  <a:pt x="443891" y="2988764"/>
                </a:cubicBezTo>
                <a:cubicBezTo>
                  <a:pt x="437997" y="2903101"/>
                  <a:pt x="409881" y="2813641"/>
                  <a:pt x="408049" y="2730959"/>
                </a:cubicBezTo>
                <a:close/>
                <a:moveTo>
                  <a:pt x="3399718" y="4881102"/>
                </a:moveTo>
                <a:lnTo>
                  <a:pt x="3383906" y="4886958"/>
                </a:lnTo>
                <a:cubicBezTo>
                  <a:pt x="3388720" y="4880941"/>
                  <a:pt x="3391127" y="4877933"/>
                  <a:pt x="3393834" y="4877631"/>
                </a:cubicBezTo>
                <a:close/>
                <a:moveTo>
                  <a:pt x="3521084" y="4838814"/>
                </a:moveTo>
                <a:cubicBezTo>
                  <a:pt x="3335790" y="4848457"/>
                  <a:pt x="3282874" y="4766638"/>
                  <a:pt x="3080720" y="4822008"/>
                </a:cubicBezTo>
                <a:cubicBezTo>
                  <a:pt x="3061463" y="4846075"/>
                  <a:pt x="3116809" y="4850884"/>
                  <a:pt x="3128837" y="4860509"/>
                </a:cubicBezTo>
                <a:cubicBezTo>
                  <a:pt x="3020395" y="4877365"/>
                  <a:pt x="2924848" y="4896983"/>
                  <a:pt x="2828698" y="4913522"/>
                </a:cubicBezTo>
                <a:lnTo>
                  <a:pt x="2706090" y="4931755"/>
                </a:lnTo>
                <a:lnTo>
                  <a:pt x="2664031" y="4934264"/>
                </a:lnTo>
                <a:cubicBezTo>
                  <a:pt x="2588179" y="4936452"/>
                  <a:pt x="2568121" y="4921763"/>
                  <a:pt x="2449063" y="4908006"/>
                </a:cubicBezTo>
                <a:cubicBezTo>
                  <a:pt x="2428595" y="4919551"/>
                  <a:pt x="2390636" y="4893831"/>
                  <a:pt x="2396406" y="4904062"/>
                </a:cubicBezTo>
                <a:cubicBezTo>
                  <a:pt x="2175463" y="4906907"/>
                  <a:pt x="2168769" y="4885932"/>
                  <a:pt x="2009360" y="4829273"/>
                </a:cubicBezTo>
                <a:lnTo>
                  <a:pt x="1903945" y="4785794"/>
                </a:lnTo>
                <a:lnTo>
                  <a:pt x="1842852" y="4776547"/>
                </a:lnTo>
                <a:lnTo>
                  <a:pt x="1846475" y="4777342"/>
                </a:lnTo>
                <a:lnTo>
                  <a:pt x="1840254" y="4778096"/>
                </a:lnTo>
                <a:lnTo>
                  <a:pt x="1825170" y="4787089"/>
                </a:lnTo>
                <a:cubicBezTo>
                  <a:pt x="1826096" y="4788587"/>
                  <a:pt x="1827023" y="4790086"/>
                  <a:pt x="1827949" y="4791584"/>
                </a:cubicBezTo>
                <a:cubicBezTo>
                  <a:pt x="1831892" y="4794838"/>
                  <a:pt x="1838337" y="4798789"/>
                  <a:pt x="1847782" y="4803576"/>
                </a:cubicBezTo>
                <a:lnTo>
                  <a:pt x="1896551" y="4817010"/>
                </a:lnTo>
                <a:lnTo>
                  <a:pt x="1890480" y="4817315"/>
                </a:lnTo>
                <a:cubicBezTo>
                  <a:pt x="1839444" y="4815952"/>
                  <a:pt x="1748732" y="4794147"/>
                  <a:pt x="1697597" y="4768865"/>
                </a:cubicBezTo>
                <a:cubicBezTo>
                  <a:pt x="1704246" y="4769226"/>
                  <a:pt x="1702623" y="4769673"/>
                  <a:pt x="1717544" y="4769947"/>
                </a:cubicBezTo>
                <a:cubicBezTo>
                  <a:pt x="1732465" y="4770221"/>
                  <a:pt x="1786034" y="4790454"/>
                  <a:pt x="1787124" y="4770507"/>
                </a:cubicBezTo>
                <a:cubicBezTo>
                  <a:pt x="1787124" y="4770507"/>
                  <a:pt x="1728064" y="4760515"/>
                  <a:pt x="1718634" y="4750000"/>
                </a:cubicBezTo>
                <a:cubicBezTo>
                  <a:pt x="1718999" y="4743352"/>
                  <a:pt x="1727601" y="4735306"/>
                  <a:pt x="1719726" y="4730053"/>
                </a:cubicBezTo>
                <a:cubicBezTo>
                  <a:pt x="1711852" y="4724801"/>
                  <a:pt x="1687182" y="4722285"/>
                  <a:pt x="1671386" y="4718486"/>
                </a:cubicBezTo>
                <a:cubicBezTo>
                  <a:pt x="1655590" y="4714687"/>
                  <a:pt x="1648737" y="4709602"/>
                  <a:pt x="1624951" y="4707256"/>
                </a:cubicBezTo>
                <a:cubicBezTo>
                  <a:pt x="1601166" y="4704910"/>
                  <a:pt x="1528673" y="4704413"/>
                  <a:pt x="1528673" y="4704413"/>
                </a:cubicBezTo>
                <a:cubicBezTo>
                  <a:pt x="1538101" y="4714928"/>
                  <a:pt x="1577911" y="4738575"/>
                  <a:pt x="1587339" y="4749090"/>
                </a:cubicBezTo>
                <a:cubicBezTo>
                  <a:pt x="1615625" y="4780635"/>
                  <a:pt x="1837279" y="4861940"/>
                  <a:pt x="1748061" y="4847093"/>
                </a:cubicBezTo>
                <a:cubicBezTo>
                  <a:pt x="1905458" y="4895650"/>
                  <a:pt x="1891063" y="4938879"/>
                  <a:pt x="2010746" y="4945376"/>
                </a:cubicBezTo>
                <a:cubicBezTo>
                  <a:pt x="2099691" y="4965209"/>
                  <a:pt x="2177395" y="4996821"/>
                  <a:pt x="2269452" y="5011197"/>
                </a:cubicBezTo>
                <a:lnTo>
                  <a:pt x="2335060" y="4973030"/>
                </a:lnTo>
                <a:lnTo>
                  <a:pt x="2403499" y="4991730"/>
                </a:lnTo>
                <a:lnTo>
                  <a:pt x="2407549" y="4992135"/>
                </a:lnTo>
                <a:lnTo>
                  <a:pt x="2404492" y="4996148"/>
                </a:lnTo>
                <a:lnTo>
                  <a:pt x="2409289" y="4995343"/>
                </a:lnTo>
                <a:lnTo>
                  <a:pt x="2402088" y="4999306"/>
                </a:lnTo>
                <a:lnTo>
                  <a:pt x="2388133" y="5017631"/>
                </a:lnTo>
                <a:lnTo>
                  <a:pt x="2393715" y="5021742"/>
                </a:lnTo>
                <a:cubicBezTo>
                  <a:pt x="2400106" y="5023772"/>
                  <a:pt x="2409882" y="5025425"/>
                  <a:pt x="2423718" y="5026627"/>
                </a:cubicBezTo>
                <a:cubicBezTo>
                  <a:pt x="2563296" y="5000142"/>
                  <a:pt x="2806336" y="5016966"/>
                  <a:pt x="2897797" y="4951980"/>
                </a:cubicBezTo>
                <a:cubicBezTo>
                  <a:pt x="3032546" y="4980846"/>
                  <a:pt x="3193782" y="4951953"/>
                  <a:pt x="3352618" y="4901400"/>
                </a:cubicBezTo>
                <a:cubicBezTo>
                  <a:pt x="3364647" y="4911026"/>
                  <a:pt x="3364647" y="4911026"/>
                  <a:pt x="3364647" y="4911026"/>
                </a:cubicBezTo>
                <a:cubicBezTo>
                  <a:pt x="3364647" y="4911026"/>
                  <a:pt x="3374276" y="4898992"/>
                  <a:pt x="3374276" y="4898992"/>
                </a:cubicBezTo>
                <a:cubicBezTo>
                  <a:pt x="3386306" y="4908617"/>
                  <a:pt x="3417592" y="4894175"/>
                  <a:pt x="3417592" y="4894175"/>
                </a:cubicBezTo>
                <a:cubicBezTo>
                  <a:pt x="3439251" y="4891767"/>
                  <a:pt x="3427222" y="4882140"/>
                  <a:pt x="3405564" y="4884550"/>
                </a:cubicBezTo>
                <a:lnTo>
                  <a:pt x="3399718" y="4881102"/>
                </a:lnTo>
                <a:lnTo>
                  <a:pt x="3421584" y="4873004"/>
                </a:lnTo>
                <a:cubicBezTo>
                  <a:pt x="3464225" y="4863637"/>
                  <a:pt x="3515661" y="4864083"/>
                  <a:pt x="3521084" y="4838814"/>
                </a:cubicBezTo>
                <a:close/>
                <a:moveTo>
                  <a:pt x="3949421" y="430710"/>
                </a:moveTo>
                <a:cubicBezTo>
                  <a:pt x="3887759" y="402245"/>
                  <a:pt x="3854556" y="373780"/>
                  <a:pt x="3797637" y="340572"/>
                </a:cubicBezTo>
                <a:lnTo>
                  <a:pt x="3790066" y="339743"/>
                </a:lnTo>
                <a:lnTo>
                  <a:pt x="3841497" y="378090"/>
                </a:lnTo>
                <a:cubicBezTo>
                  <a:pt x="3859395" y="389526"/>
                  <a:pt x="3878176" y="399868"/>
                  <a:pt x="3898244" y="409898"/>
                </a:cubicBezTo>
                <a:lnTo>
                  <a:pt x="3955847" y="436642"/>
                </a:lnTo>
                <a:close/>
                <a:moveTo>
                  <a:pt x="4420781" y="698159"/>
                </a:moveTo>
                <a:cubicBezTo>
                  <a:pt x="4429674" y="703496"/>
                  <a:pt x="4440347" y="712985"/>
                  <a:pt x="4452205" y="724845"/>
                </a:cubicBezTo>
                <a:cubicBezTo>
                  <a:pt x="4475921" y="748566"/>
                  <a:pt x="4504380" y="777030"/>
                  <a:pt x="4528097" y="800751"/>
                </a:cubicBezTo>
                <a:cubicBezTo>
                  <a:pt x="4532840" y="814983"/>
                  <a:pt x="4509124" y="786518"/>
                  <a:pt x="4509124" y="791262"/>
                </a:cubicBezTo>
                <a:cubicBezTo>
                  <a:pt x="4509124" y="791262"/>
                  <a:pt x="4513867" y="796007"/>
                  <a:pt x="4513867" y="796007"/>
                </a:cubicBezTo>
                <a:cubicBezTo>
                  <a:pt x="4518610" y="800751"/>
                  <a:pt x="4523353" y="800751"/>
                  <a:pt x="4518610" y="805495"/>
                </a:cubicBezTo>
                <a:cubicBezTo>
                  <a:pt x="4518610" y="805495"/>
                  <a:pt x="4518610" y="805495"/>
                  <a:pt x="4513867" y="800751"/>
                </a:cubicBezTo>
                <a:cubicBezTo>
                  <a:pt x="4513867" y="800751"/>
                  <a:pt x="4513867" y="800751"/>
                  <a:pt x="4509124" y="800751"/>
                </a:cubicBezTo>
                <a:cubicBezTo>
                  <a:pt x="4523354" y="814983"/>
                  <a:pt x="4537583" y="829215"/>
                  <a:pt x="4532840" y="833960"/>
                </a:cubicBezTo>
                <a:cubicBezTo>
                  <a:pt x="4518610" y="829215"/>
                  <a:pt x="4494894" y="805495"/>
                  <a:pt x="4485408" y="800751"/>
                </a:cubicBezTo>
                <a:cubicBezTo>
                  <a:pt x="4485408" y="800751"/>
                  <a:pt x="4485408" y="800751"/>
                  <a:pt x="4490151" y="805495"/>
                </a:cubicBezTo>
                <a:cubicBezTo>
                  <a:pt x="4494894" y="810239"/>
                  <a:pt x="4494894" y="810239"/>
                  <a:pt x="4499637" y="814983"/>
                </a:cubicBezTo>
                <a:lnTo>
                  <a:pt x="4499285" y="814983"/>
                </a:lnTo>
                <a:lnTo>
                  <a:pt x="4598469" y="907950"/>
                </a:lnTo>
                <a:cubicBezTo>
                  <a:pt x="4690471" y="996015"/>
                  <a:pt x="4764589" y="1099422"/>
                  <a:pt x="4848151" y="1191539"/>
                </a:cubicBezTo>
                <a:cubicBezTo>
                  <a:pt x="4936663" y="1289814"/>
                  <a:pt x="5020712" y="1387387"/>
                  <a:pt x="5102178" y="1486841"/>
                </a:cubicBezTo>
                <a:cubicBezTo>
                  <a:pt x="5146028" y="1540690"/>
                  <a:pt x="5175701" y="1589753"/>
                  <a:pt x="5201678" y="1652894"/>
                </a:cubicBezTo>
                <a:cubicBezTo>
                  <a:pt x="5200769" y="1661226"/>
                  <a:pt x="5210679" y="1667494"/>
                  <a:pt x="5203719" y="1675815"/>
                </a:cubicBezTo>
                <a:cubicBezTo>
                  <a:pt x="5196760" y="1684135"/>
                  <a:pt x="5189725" y="1679261"/>
                  <a:pt x="5182593" y="1673297"/>
                </a:cubicBezTo>
                <a:cubicBezTo>
                  <a:pt x="5175461" y="1667331"/>
                  <a:pt x="5170209" y="1663949"/>
                  <a:pt x="5161283" y="1662544"/>
                </a:cubicBezTo>
                <a:cubicBezTo>
                  <a:pt x="5137607" y="1643751"/>
                  <a:pt x="5114428" y="1624364"/>
                  <a:pt x="5090752" y="1605569"/>
                </a:cubicBezTo>
                <a:cubicBezTo>
                  <a:pt x="5097748" y="1645513"/>
                  <a:pt x="5106437" y="1685168"/>
                  <a:pt x="5116039" y="1724656"/>
                </a:cubicBezTo>
                <a:lnTo>
                  <a:pt x="5124305" y="1756382"/>
                </a:lnTo>
                <a:lnTo>
                  <a:pt x="5139976" y="1788120"/>
                </a:lnTo>
                <a:cubicBezTo>
                  <a:pt x="5148276" y="1805317"/>
                  <a:pt x="5156577" y="1823108"/>
                  <a:pt x="5163692" y="1839712"/>
                </a:cubicBezTo>
                <a:cubicBezTo>
                  <a:pt x="5177921" y="1872921"/>
                  <a:pt x="5187408" y="1910874"/>
                  <a:pt x="5187408" y="1929850"/>
                </a:cubicBezTo>
                <a:cubicBezTo>
                  <a:pt x="5177921" y="1925106"/>
                  <a:pt x="5168435" y="1906129"/>
                  <a:pt x="5158948" y="1882409"/>
                </a:cubicBezTo>
                <a:cubicBezTo>
                  <a:pt x="5156577" y="1870548"/>
                  <a:pt x="5153019" y="1858688"/>
                  <a:pt x="5148869" y="1848607"/>
                </a:cubicBezTo>
                <a:lnTo>
                  <a:pt x="5147842" y="1846866"/>
                </a:lnTo>
                <a:lnTo>
                  <a:pt x="5206063" y="2078796"/>
                </a:lnTo>
                <a:cubicBezTo>
                  <a:pt x="5213734" y="2115516"/>
                  <a:pt x="5244056" y="2134817"/>
                  <a:pt x="5244682" y="2172715"/>
                </a:cubicBezTo>
                <a:cubicBezTo>
                  <a:pt x="5254763" y="2193269"/>
                  <a:pt x="5265936" y="2213725"/>
                  <a:pt x="5275424" y="2233783"/>
                </a:cubicBezTo>
                <a:cubicBezTo>
                  <a:pt x="5280264" y="2244903"/>
                  <a:pt x="5282231" y="2254628"/>
                  <a:pt x="5281021" y="2265737"/>
                </a:cubicBezTo>
                <a:cubicBezTo>
                  <a:pt x="5280415" y="2271291"/>
                  <a:pt x="5280404" y="2277343"/>
                  <a:pt x="5279799" y="2282898"/>
                </a:cubicBezTo>
                <a:cubicBezTo>
                  <a:pt x="5273834" y="2290030"/>
                  <a:pt x="5262920" y="2291002"/>
                  <a:pt x="5258467" y="2284248"/>
                </a:cubicBezTo>
                <a:cubicBezTo>
                  <a:pt x="5251541" y="2274413"/>
                  <a:pt x="5241739" y="2263186"/>
                  <a:pt x="5230242" y="2257609"/>
                </a:cubicBezTo>
                <a:cubicBezTo>
                  <a:pt x="5229259" y="2252746"/>
                  <a:pt x="5228275" y="2247884"/>
                  <a:pt x="5226698" y="2242524"/>
                </a:cubicBezTo>
                <a:cubicBezTo>
                  <a:pt x="5216141" y="2210460"/>
                  <a:pt x="5205585" y="2178398"/>
                  <a:pt x="5196118" y="2146238"/>
                </a:cubicBezTo>
                <a:cubicBezTo>
                  <a:pt x="5183984" y="2108816"/>
                  <a:pt x="5171656" y="2069209"/>
                  <a:pt x="5144133" y="2038108"/>
                </a:cubicBezTo>
                <a:cubicBezTo>
                  <a:pt x="5143214" y="2052491"/>
                  <a:pt x="5133249" y="2076481"/>
                  <a:pt x="5143364" y="2078880"/>
                </a:cubicBezTo>
                <a:cubicBezTo>
                  <a:pt x="5168553" y="2083787"/>
                  <a:pt x="5162069" y="2103616"/>
                  <a:pt x="5170974" y="2117125"/>
                </a:cubicBezTo>
                <a:cubicBezTo>
                  <a:pt x="5157011" y="2102417"/>
                  <a:pt x="5141407" y="2118659"/>
                  <a:pt x="5127629" y="2112185"/>
                </a:cubicBezTo>
                <a:cubicBezTo>
                  <a:pt x="5143546" y="2142670"/>
                  <a:pt x="5157875" y="2173847"/>
                  <a:pt x="5164260" y="2208481"/>
                </a:cubicBezTo>
                <a:cubicBezTo>
                  <a:pt x="5168484" y="2231208"/>
                  <a:pt x="5177377" y="2250767"/>
                  <a:pt x="5189944" y="2268349"/>
                </a:cubicBezTo>
                <a:cubicBezTo>
                  <a:pt x="5178305" y="2285888"/>
                  <a:pt x="5188776" y="2310808"/>
                  <a:pt x="5190623" y="2331545"/>
                </a:cubicBezTo>
                <a:cubicBezTo>
                  <a:pt x="5211218" y="2408368"/>
                  <a:pt x="5224475" y="2483094"/>
                  <a:pt x="5226018" y="2562164"/>
                </a:cubicBezTo>
                <a:cubicBezTo>
                  <a:pt x="5226579" y="2580817"/>
                  <a:pt x="5230414" y="2599176"/>
                  <a:pt x="5241696" y="2614673"/>
                </a:cubicBezTo>
                <a:cubicBezTo>
                  <a:pt x="5262939" y="2661736"/>
                  <a:pt x="5263057" y="2706279"/>
                  <a:pt x="5260386" y="2756572"/>
                </a:cubicBezTo>
                <a:cubicBezTo>
                  <a:pt x="5238684" y="2852564"/>
                  <a:pt x="5209850" y="2942591"/>
                  <a:pt x="5209371" y="3042193"/>
                </a:cubicBezTo>
                <a:cubicBezTo>
                  <a:pt x="5206572" y="3053994"/>
                  <a:pt x="5197927" y="3061914"/>
                  <a:pt x="5193345" y="3072224"/>
                </a:cubicBezTo>
                <a:cubicBezTo>
                  <a:pt x="5186472" y="3087687"/>
                  <a:pt x="5184158" y="3104945"/>
                  <a:pt x="5176194" y="3120506"/>
                </a:cubicBezTo>
                <a:cubicBezTo>
                  <a:pt x="5165372" y="3233680"/>
                  <a:pt x="5144070" y="3327986"/>
                  <a:pt x="5074852" y="3421611"/>
                </a:cubicBezTo>
                <a:cubicBezTo>
                  <a:pt x="5071373" y="3425770"/>
                  <a:pt x="5074928" y="3434805"/>
                  <a:pt x="5062338" y="3429326"/>
                </a:cubicBezTo>
                <a:cubicBezTo>
                  <a:pt x="5034188" y="3415882"/>
                  <a:pt x="5035550" y="3431162"/>
                  <a:pt x="5039460" y="3462718"/>
                </a:cubicBezTo>
                <a:cubicBezTo>
                  <a:pt x="5041319" y="3477403"/>
                  <a:pt x="5034640" y="3495049"/>
                  <a:pt x="5016279" y="3498885"/>
                </a:cubicBezTo>
                <a:cubicBezTo>
                  <a:pt x="5007451" y="3498571"/>
                  <a:pt x="5004080" y="3497772"/>
                  <a:pt x="4994062" y="3496464"/>
                </a:cubicBezTo>
                <a:cubicBezTo>
                  <a:pt x="4976210" y="3493654"/>
                  <a:pt x="4964420" y="3484803"/>
                  <a:pt x="4960604" y="3509895"/>
                </a:cubicBezTo>
                <a:cubicBezTo>
                  <a:pt x="4964938" y="3527660"/>
                  <a:pt x="4958162" y="3544216"/>
                  <a:pt x="4960906" y="3562674"/>
                </a:cubicBezTo>
                <a:cubicBezTo>
                  <a:pt x="4962958" y="3579542"/>
                  <a:pt x="4962234" y="3596108"/>
                  <a:pt x="4962103" y="3613171"/>
                </a:cubicBezTo>
                <a:cubicBezTo>
                  <a:pt x="4965658" y="3622205"/>
                  <a:pt x="4968025" y="3630246"/>
                  <a:pt x="4967214" y="3639668"/>
                </a:cubicBezTo>
                <a:cubicBezTo>
                  <a:pt x="4974843" y="3645039"/>
                  <a:pt x="4971386" y="3637097"/>
                  <a:pt x="4976745" y="3635519"/>
                </a:cubicBezTo>
                <a:cubicBezTo>
                  <a:pt x="4982408" y="3631165"/>
                  <a:pt x="4990048" y="3630484"/>
                  <a:pt x="4996597" y="3629901"/>
                </a:cubicBezTo>
                <a:cubicBezTo>
                  <a:pt x="5013466" y="3627848"/>
                  <a:pt x="5008581" y="3640934"/>
                  <a:pt x="5017593" y="3649483"/>
                </a:cubicBezTo>
                <a:cubicBezTo>
                  <a:pt x="5026573" y="3676185"/>
                  <a:pt x="5025740" y="3697711"/>
                  <a:pt x="5006158" y="3718708"/>
                </a:cubicBezTo>
                <a:cubicBezTo>
                  <a:pt x="4981486" y="3756659"/>
                  <a:pt x="4970105" y="3795626"/>
                  <a:pt x="4958022" y="3839056"/>
                </a:cubicBezTo>
                <a:cubicBezTo>
                  <a:pt x="4953429" y="3855417"/>
                  <a:pt x="4949139" y="3869000"/>
                  <a:pt x="4963900" y="3880336"/>
                </a:cubicBezTo>
                <a:cubicBezTo>
                  <a:pt x="4978661" y="3891674"/>
                  <a:pt x="4990581" y="3883461"/>
                  <a:pt x="5004380" y="3877831"/>
                </a:cubicBezTo>
                <a:cubicBezTo>
                  <a:pt x="5029397" y="3868452"/>
                  <a:pt x="5050654" y="3853908"/>
                  <a:pt x="5073196" y="3841448"/>
                </a:cubicBezTo>
                <a:cubicBezTo>
                  <a:pt x="5058833" y="3883982"/>
                  <a:pt x="5026047" y="3911105"/>
                  <a:pt x="4988612" y="3929290"/>
                </a:cubicBezTo>
                <a:cubicBezTo>
                  <a:pt x="4898162" y="3969800"/>
                  <a:pt x="4862337" y="4030748"/>
                  <a:pt x="4813284" y="4109924"/>
                </a:cubicBezTo>
                <a:cubicBezTo>
                  <a:pt x="4808410" y="4116959"/>
                  <a:pt x="4810668" y="4129959"/>
                  <a:pt x="4815423" y="4133936"/>
                </a:cubicBezTo>
                <a:cubicBezTo>
                  <a:pt x="4867422" y="4180459"/>
                  <a:pt x="4829166" y="4214120"/>
                  <a:pt x="4790133" y="4239049"/>
                </a:cubicBezTo>
                <a:cubicBezTo>
                  <a:pt x="4683461" y="4307405"/>
                  <a:pt x="4600985" y="4381859"/>
                  <a:pt x="4495415" y="4444068"/>
                </a:cubicBezTo>
                <a:cubicBezTo>
                  <a:pt x="4389846" y="4506277"/>
                  <a:pt x="4297461" y="4574461"/>
                  <a:pt x="4223174" y="4672937"/>
                </a:cubicBezTo>
                <a:cubicBezTo>
                  <a:pt x="4218700" y="4678286"/>
                  <a:pt x="4210757" y="4681744"/>
                  <a:pt x="4205592" y="4685505"/>
                </a:cubicBezTo>
                <a:cubicBezTo>
                  <a:pt x="4164884" y="4703982"/>
                  <a:pt x="4152218" y="4740864"/>
                  <a:pt x="4122500" y="4771564"/>
                </a:cubicBezTo>
                <a:cubicBezTo>
                  <a:pt x="4005896" y="4845757"/>
                  <a:pt x="3880303" y="4899298"/>
                  <a:pt x="3757077" y="4960880"/>
                </a:cubicBezTo>
                <a:cubicBezTo>
                  <a:pt x="3715472" y="4981637"/>
                  <a:pt x="3675260" y="4999521"/>
                  <a:pt x="3632964" y="5018690"/>
                </a:cubicBezTo>
                <a:cubicBezTo>
                  <a:pt x="3424561" y="5112061"/>
                  <a:pt x="3221041" y="5192345"/>
                  <a:pt x="2993102" y="5226950"/>
                </a:cubicBezTo>
                <a:cubicBezTo>
                  <a:pt x="2948644" y="5234212"/>
                  <a:pt x="2902685" y="5249306"/>
                  <a:pt x="2858021" y="5260436"/>
                </a:cubicBezTo>
                <a:cubicBezTo>
                  <a:pt x="2828444" y="5268020"/>
                  <a:pt x="2798272" y="5275109"/>
                  <a:pt x="2771656" y="5291231"/>
                </a:cubicBezTo>
                <a:cubicBezTo>
                  <a:pt x="2680418" y="5273506"/>
                  <a:pt x="2588370" y="5265203"/>
                  <a:pt x="2496128" y="5254718"/>
                </a:cubicBezTo>
                <a:cubicBezTo>
                  <a:pt x="2427789" y="5247054"/>
                  <a:pt x="2361318" y="5248025"/>
                  <a:pt x="2292752" y="5256333"/>
                </a:cubicBezTo>
                <a:cubicBezTo>
                  <a:pt x="2246512" y="5262101"/>
                  <a:pt x="2208430" y="5254493"/>
                  <a:pt x="2166404" y="5233484"/>
                </a:cubicBezTo>
                <a:cubicBezTo>
                  <a:pt x="2106539" y="5203613"/>
                  <a:pt x="2040285" y="5194663"/>
                  <a:pt x="1976139" y="5172325"/>
                </a:cubicBezTo>
                <a:cubicBezTo>
                  <a:pt x="1801250" y="5110895"/>
                  <a:pt x="1620386" y="5062650"/>
                  <a:pt x="1448492" y="4991603"/>
                </a:cubicBezTo>
                <a:cubicBezTo>
                  <a:pt x="1424815" y="4972810"/>
                  <a:pt x="1397443" y="4968098"/>
                  <a:pt x="1368288" y="4961894"/>
                </a:cubicBezTo>
                <a:cubicBezTo>
                  <a:pt x="1341727" y="4947758"/>
                  <a:pt x="1315068" y="4932532"/>
                  <a:pt x="1287911" y="4917899"/>
                </a:cubicBezTo>
                <a:cubicBezTo>
                  <a:pt x="1275517" y="4914602"/>
                  <a:pt x="1266213" y="4902780"/>
                  <a:pt x="1271789" y="4891282"/>
                </a:cubicBezTo>
                <a:cubicBezTo>
                  <a:pt x="1281050" y="4871755"/>
                  <a:pt x="1299670" y="4889349"/>
                  <a:pt x="1313481" y="4877667"/>
                </a:cubicBezTo>
                <a:cubicBezTo>
                  <a:pt x="1314572" y="4877571"/>
                  <a:pt x="1316257" y="4877970"/>
                  <a:pt x="1317349" y="4877873"/>
                </a:cubicBezTo>
                <a:cubicBezTo>
                  <a:pt x="1331430" y="4881569"/>
                  <a:pt x="1344916" y="4884768"/>
                  <a:pt x="1358596" y="4890150"/>
                </a:cubicBezTo>
                <a:cubicBezTo>
                  <a:pt x="1367826" y="4888778"/>
                  <a:pt x="1375260" y="4891966"/>
                  <a:pt x="1380803" y="4898624"/>
                </a:cubicBezTo>
                <a:cubicBezTo>
                  <a:pt x="1390129" y="4898342"/>
                  <a:pt x="1400633" y="4905108"/>
                  <a:pt x="1406209" y="4893610"/>
                </a:cubicBezTo>
                <a:cubicBezTo>
                  <a:pt x="1412283" y="4881518"/>
                  <a:pt x="1402374" y="4875250"/>
                  <a:pt x="1395642" y="4867599"/>
                </a:cubicBezTo>
                <a:cubicBezTo>
                  <a:pt x="1393167" y="4864519"/>
                  <a:pt x="1389699" y="4862628"/>
                  <a:pt x="1386326" y="4861828"/>
                </a:cubicBezTo>
                <a:cubicBezTo>
                  <a:pt x="1383949" y="4859839"/>
                  <a:pt x="1380978" y="4857354"/>
                  <a:pt x="1378600" y="4855366"/>
                </a:cubicBezTo>
                <a:cubicBezTo>
                  <a:pt x="1373954" y="4846429"/>
                  <a:pt x="1359776" y="4841640"/>
                  <a:pt x="1365158" y="4827960"/>
                </a:cubicBezTo>
                <a:cubicBezTo>
                  <a:pt x="1343762" y="4810064"/>
                  <a:pt x="1317190" y="4801980"/>
                  <a:pt x="1291114" y="4793302"/>
                </a:cubicBezTo>
                <a:cubicBezTo>
                  <a:pt x="1276936" y="4788514"/>
                  <a:pt x="1262261" y="4784320"/>
                  <a:pt x="1249856" y="4787076"/>
                </a:cubicBezTo>
                <a:cubicBezTo>
                  <a:pt x="1185559" y="4738348"/>
                  <a:pt x="1123252" y="4687243"/>
                  <a:pt x="1062338" y="4633263"/>
                </a:cubicBezTo>
                <a:cubicBezTo>
                  <a:pt x="978743" y="4559302"/>
                  <a:pt x="905575" y="4478910"/>
                  <a:pt x="829533" y="4397126"/>
                </a:cubicBezTo>
                <a:cubicBezTo>
                  <a:pt x="765670" y="4328557"/>
                  <a:pt x="688634" y="4247962"/>
                  <a:pt x="642256" y="4165735"/>
                </a:cubicBezTo>
                <a:cubicBezTo>
                  <a:pt x="607646" y="4104461"/>
                  <a:pt x="585202" y="4062456"/>
                  <a:pt x="538671" y="4009395"/>
                </a:cubicBezTo>
                <a:cubicBezTo>
                  <a:pt x="520852" y="3988431"/>
                  <a:pt x="504805" y="3975009"/>
                  <a:pt x="481237" y="3951256"/>
                </a:cubicBezTo>
                <a:cubicBezTo>
                  <a:pt x="458167" y="3926908"/>
                  <a:pt x="484255" y="3873979"/>
                  <a:pt x="462965" y="3906679"/>
                </a:cubicBezTo>
                <a:cubicBezTo>
                  <a:pt x="441081" y="3938881"/>
                  <a:pt x="451897" y="3992373"/>
                  <a:pt x="470396" y="4020978"/>
                </a:cubicBezTo>
                <a:cubicBezTo>
                  <a:pt x="526683" y="4109473"/>
                  <a:pt x="569918" y="4174928"/>
                  <a:pt x="650153" y="4242038"/>
                </a:cubicBezTo>
                <a:cubicBezTo>
                  <a:pt x="669874" y="4253482"/>
                  <a:pt x="686341" y="4308671"/>
                  <a:pt x="703760" y="4331322"/>
                </a:cubicBezTo>
                <a:cubicBezTo>
                  <a:pt x="698303" y="4331808"/>
                  <a:pt x="692554" y="4329019"/>
                  <a:pt x="687206" y="4324546"/>
                </a:cubicBezTo>
                <a:cubicBezTo>
                  <a:pt x="682645" y="4322752"/>
                  <a:pt x="676399" y="4320558"/>
                  <a:pt x="671439" y="4320450"/>
                </a:cubicBezTo>
                <a:cubicBezTo>
                  <a:pt x="634135" y="4321572"/>
                  <a:pt x="589000" y="4210081"/>
                  <a:pt x="558776" y="4191872"/>
                </a:cubicBezTo>
                <a:cubicBezTo>
                  <a:pt x="582030" y="4224455"/>
                  <a:pt x="626592" y="4323344"/>
                  <a:pt x="649350" y="4356521"/>
                </a:cubicBezTo>
                <a:cubicBezTo>
                  <a:pt x="669957" y="4371737"/>
                  <a:pt x="687084" y="4391113"/>
                  <a:pt x="699446" y="4412564"/>
                </a:cubicBezTo>
                <a:cubicBezTo>
                  <a:pt x="709237" y="4429844"/>
                  <a:pt x="726969" y="4443665"/>
                  <a:pt x="712153" y="4462587"/>
                </a:cubicBezTo>
                <a:cubicBezTo>
                  <a:pt x="701216" y="4475662"/>
                  <a:pt x="641352" y="4390236"/>
                  <a:pt x="625391" y="4383957"/>
                </a:cubicBezTo>
                <a:cubicBezTo>
                  <a:pt x="570571" y="4361338"/>
                  <a:pt x="474087" y="4173564"/>
                  <a:pt x="456085" y="4144364"/>
                </a:cubicBezTo>
                <a:cubicBezTo>
                  <a:pt x="430270" y="4101559"/>
                  <a:pt x="379540" y="3902559"/>
                  <a:pt x="356005" y="3860651"/>
                </a:cubicBezTo>
                <a:cubicBezTo>
                  <a:pt x="295094" y="3751116"/>
                  <a:pt x="333551" y="3824697"/>
                  <a:pt x="303708" y="3705794"/>
                </a:cubicBezTo>
                <a:cubicBezTo>
                  <a:pt x="308031" y="3674057"/>
                  <a:pt x="275324" y="3547707"/>
                  <a:pt x="275141" y="3539473"/>
                </a:cubicBezTo>
                <a:cubicBezTo>
                  <a:pt x="276827" y="3539872"/>
                  <a:pt x="281863" y="3497620"/>
                  <a:pt x="286759" y="3478482"/>
                </a:cubicBezTo>
                <a:cubicBezTo>
                  <a:pt x="290791" y="3443469"/>
                  <a:pt x="288566" y="3412314"/>
                  <a:pt x="291010" y="3377994"/>
                </a:cubicBezTo>
                <a:cubicBezTo>
                  <a:pt x="288740" y="3371045"/>
                  <a:pt x="289746" y="3363805"/>
                  <a:pt x="292837" y="3355279"/>
                </a:cubicBezTo>
                <a:cubicBezTo>
                  <a:pt x="291065" y="3347736"/>
                  <a:pt x="293270" y="3335438"/>
                  <a:pt x="286224" y="3336616"/>
                </a:cubicBezTo>
                <a:cubicBezTo>
                  <a:pt x="279178" y="3337794"/>
                  <a:pt x="276973" y="3350092"/>
                  <a:pt x="273386" y="3359212"/>
                </a:cubicBezTo>
                <a:cubicBezTo>
                  <a:pt x="272585" y="3362583"/>
                  <a:pt x="271786" y="3365955"/>
                  <a:pt x="271580" y="3369823"/>
                </a:cubicBezTo>
                <a:cubicBezTo>
                  <a:pt x="270186" y="3372698"/>
                  <a:pt x="269386" y="3376070"/>
                  <a:pt x="268587" y="3379441"/>
                </a:cubicBezTo>
                <a:cubicBezTo>
                  <a:pt x="263907" y="3388659"/>
                  <a:pt x="263485" y="3402447"/>
                  <a:pt x="254948" y="3405409"/>
                </a:cubicBezTo>
                <a:cubicBezTo>
                  <a:pt x="249155" y="3426826"/>
                  <a:pt x="247134" y="3447358"/>
                  <a:pt x="246203" y="3467793"/>
                </a:cubicBezTo>
                <a:cubicBezTo>
                  <a:pt x="224658" y="3423508"/>
                  <a:pt x="206882" y="3378336"/>
                  <a:pt x="199136" y="3328422"/>
                </a:cubicBezTo>
                <a:cubicBezTo>
                  <a:pt x="196974" y="3316514"/>
                  <a:pt x="198391" y="3301536"/>
                  <a:pt x="195636" y="3289130"/>
                </a:cubicBezTo>
                <a:cubicBezTo>
                  <a:pt x="194749" y="3285359"/>
                  <a:pt x="193270" y="3281090"/>
                  <a:pt x="191292" y="3277416"/>
                </a:cubicBezTo>
                <a:cubicBezTo>
                  <a:pt x="179222" y="3259239"/>
                  <a:pt x="240703" y="3165204"/>
                  <a:pt x="224352" y="3154560"/>
                </a:cubicBezTo>
                <a:cubicBezTo>
                  <a:pt x="215631" y="3149286"/>
                  <a:pt x="242781" y="3058859"/>
                  <a:pt x="235054" y="3052396"/>
                </a:cubicBezTo>
                <a:cubicBezTo>
                  <a:pt x="221287" y="3039872"/>
                  <a:pt x="209400" y="3029930"/>
                  <a:pt x="214047" y="3038867"/>
                </a:cubicBezTo>
                <a:cubicBezTo>
                  <a:pt x="217406" y="3101273"/>
                  <a:pt x="199972" y="3195785"/>
                  <a:pt x="142718" y="3256990"/>
                </a:cubicBezTo>
                <a:cubicBezTo>
                  <a:pt x="109423" y="3290759"/>
                  <a:pt x="99896" y="3128241"/>
                  <a:pt x="107388" y="3045617"/>
                </a:cubicBezTo>
                <a:cubicBezTo>
                  <a:pt x="116782" y="2953471"/>
                  <a:pt x="34772" y="2934374"/>
                  <a:pt x="65445" y="2815581"/>
                </a:cubicBezTo>
                <a:cubicBezTo>
                  <a:pt x="81332" y="2753109"/>
                  <a:pt x="78959" y="2640010"/>
                  <a:pt x="75319" y="2568277"/>
                </a:cubicBezTo>
                <a:cubicBezTo>
                  <a:pt x="71095" y="2545552"/>
                  <a:pt x="70423" y="2587415"/>
                  <a:pt x="61324" y="2571724"/>
                </a:cubicBezTo>
                <a:cubicBezTo>
                  <a:pt x="61628" y="2568947"/>
                  <a:pt x="62524" y="2566667"/>
                  <a:pt x="63324" y="2563296"/>
                </a:cubicBezTo>
                <a:cubicBezTo>
                  <a:pt x="69042" y="2528682"/>
                  <a:pt x="69594" y="2497831"/>
                  <a:pt x="73226" y="2464504"/>
                </a:cubicBezTo>
                <a:cubicBezTo>
                  <a:pt x="72048" y="2457458"/>
                  <a:pt x="73053" y="2450218"/>
                  <a:pt x="76144" y="2441692"/>
                </a:cubicBezTo>
                <a:cubicBezTo>
                  <a:pt x="76058" y="2434549"/>
                  <a:pt x="78263" y="2422251"/>
                  <a:pt x="72903" y="2423829"/>
                </a:cubicBezTo>
                <a:cubicBezTo>
                  <a:pt x="67543" y="2425406"/>
                  <a:pt x="64743" y="2437207"/>
                  <a:pt x="61750" y="2446825"/>
                </a:cubicBezTo>
                <a:cubicBezTo>
                  <a:pt x="60950" y="2450196"/>
                  <a:pt x="60151" y="2453568"/>
                  <a:pt x="59945" y="2457437"/>
                </a:cubicBezTo>
                <a:cubicBezTo>
                  <a:pt x="59145" y="2460808"/>
                  <a:pt x="58346" y="2464180"/>
                  <a:pt x="57546" y="2467551"/>
                </a:cubicBezTo>
                <a:cubicBezTo>
                  <a:pt x="53958" y="2476671"/>
                  <a:pt x="52445" y="2490558"/>
                  <a:pt x="45593" y="2493918"/>
                </a:cubicBezTo>
                <a:cubicBezTo>
                  <a:pt x="38201" y="2522079"/>
                  <a:pt x="36071" y="2547571"/>
                  <a:pt x="33445" y="2573658"/>
                </a:cubicBezTo>
                <a:cubicBezTo>
                  <a:pt x="32331" y="2585859"/>
                  <a:pt x="31217" y="2598059"/>
                  <a:pt x="31995" y="2606790"/>
                </a:cubicBezTo>
                <a:cubicBezTo>
                  <a:pt x="28613" y="2612042"/>
                  <a:pt x="23446" y="2615802"/>
                  <a:pt x="15905" y="2617574"/>
                </a:cubicBezTo>
                <a:cubicBezTo>
                  <a:pt x="13127" y="2617272"/>
                  <a:pt x="11441" y="2616872"/>
                  <a:pt x="9453" y="2619249"/>
                </a:cubicBezTo>
                <a:cubicBezTo>
                  <a:pt x="-26868" y="2625235"/>
                  <a:pt x="51062" y="2104544"/>
                  <a:pt x="81429" y="2099639"/>
                </a:cubicBezTo>
                <a:cubicBezTo>
                  <a:pt x="103161" y="2096603"/>
                  <a:pt x="110823" y="2083819"/>
                  <a:pt x="113244" y="2061601"/>
                </a:cubicBezTo>
                <a:cubicBezTo>
                  <a:pt x="118789" y="2012703"/>
                  <a:pt x="127632" y="1895853"/>
                  <a:pt x="163706" y="1862387"/>
                </a:cubicBezTo>
                <a:cubicBezTo>
                  <a:pt x="223131" y="1807040"/>
                  <a:pt x="251121" y="1744591"/>
                  <a:pt x="271700" y="1666850"/>
                </a:cubicBezTo>
                <a:cubicBezTo>
                  <a:pt x="287478" y="1609339"/>
                  <a:pt x="318127" y="1558204"/>
                  <a:pt x="344118" y="1504185"/>
                </a:cubicBezTo>
                <a:cubicBezTo>
                  <a:pt x="352591" y="1481978"/>
                  <a:pt x="372951" y="1469713"/>
                  <a:pt x="381424" y="1447506"/>
                </a:cubicBezTo>
                <a:cubicBezTo>
                  <a:pt x="375352" y="1404043"/>
                  <a:pt x="393367" y="1371635"/>
                  <a:pt x="411393" y="1333176"/>
                </a:cubicBezTo>
                <a:cubicBezTo>
                  <a:pt x="415330" y="1241517"/>
                  <a:pt x="449069" y="1181857"/>
                  <a:pt x="519809" y="1123849"/>
                </a:cubicBezTo>
                <a:cubicBezTo>
                  <a:pt x="561836" y="1089303"/>
                  <a:pt x="603258" y="1060311"/>
                  <a:pt x="641611" y="1027741"/>
                </a:cubicBezTo>
                <a:cubicBezTo>
                  <a:pt x="640811" y="1031113"/>
                  <a:pt x="638920" y="1034582"/>
                  <a:pt x="636434" y="1037554"/>
                </a:cubicBezTo>
                <a:cubicBezTo>
                  <a:pt x="619629" y="1058852"/>
                  <a:pt x="621465" y="1085642"/>
                  <a:pt x="617055" y="1110237"/>
                </a:cubicBezTo>
                <a:cubicBezTo>
                  <a:pt x="623009" y="1109156"/>
                  <a:pt x="628964" y="1108076"/>
                  <a:pt x="635416" y="1106401"/>
                </a:cubicBezTo>
                <a:cubicBezTo>
                  <a:pt x="663405" y="1099507"/>
                  <a:pt x="689924" y="1082294"/>
                  <a:pt x="698299" y="1058996"/>
                </a:cubicBezTo>
                <a:cubicBezTo>
                  <a:pt x="709366" y="1028857"/>
                  <a:pt x="715775" y="995833"/>
                  <a:pt x="724562" y="964798"/>
                </a:cubicBezTo>
                <a:cubicBezTo>
                  <a:pt x="725665" y="958649"/>
                  <a:pt x="726864" y="953591"/>
                  <a:pt x="730841" y="948836"/>
                </a:cubicBezTo>
                <a:lnTo>
                  <a:pt x="731338" y="948243"/>
                </a:lnTo>
                <a:cubicBezTo>
                  <a:pt x="733035" y="942591"/>
                  <a:pt x="730561" y="939511"/>
                  <a:pt x="728183" y="937522"/>
                </a:cubicBezTo>
                <a:cubicBezTo>
                  <a:pt x="732063" y="931676"/>
                  <a:pt x="736440" y="925236"/>
                  <a:pt x="740319" y="919390"/>
                </a:cubicBezTo>
                <a:cubicBezTo>
                  <a:pt x="832146" y="776997"/>
                  <a:pt x="939511" y="654673"/>
                  <a:pt x="1096595" y="577974"/>
                </a:cubicBezTo>
                <a:cubicBezTo>
                  <a:pt x="1134028" y="559789"/>
                  <a:pt x="1142922" y="523793"/>
                  <a:pt x="1185186" y="522778"/>
                </a:cubicBezTo>
                <a:cubicBezTo>
                  <a:pt x="1218988" y="537919"/>
                  <a:pt x="1239542" y="527837"/>
                  <a:pt x="1255872" y="495030"/>
                </a:cubicBezTo>
                <a:cubicBezTo>
                  <a:pt x="1265727" y="476000"/>
                  <a:pt x="1257138" y="453663"/>
                  <a:pt x="1254890" y="434611"/>
                </a:cubicBezTo>
                <a:cubicBezTo>
                  <a:pt x="1252643" y="415560"/>
                  <a:pt x="1256847" y="394833"/>
                  <a:pt x="1268378" y="382255"/>
                </a:cubicBezTo>
                <a:cubicBezTo>
                  <a:pt x="1351288" y="287962"/>
                  <a:pt x="1498128" y="170371"/>
                  <a:pt x="1604292" y="108660"/>
                </a:cubicBezTo>
                <a:cubicBezTo>
                  <a:pt x="1665964" y="72364"/>
                  <a:pt x="1690040" y="89470"/>
                  <a:pt x="1696101" y="138985"/>
                </a:cubicBezTo>
                <a:cubicBezTo>
                  <a:pt x="1682204" y="143524"/>
                  <a:pt x="1657598" y="145166"/>
                  <a:pt x="1659565" y="154891"/>
                </a:cubicBezTo>
                <a:cubicBezTo>
                  <a:pt x="1665670" y="180200"/>
                  <a:pt x="1644435" y="182641"/>
                  <a:pt x="1636275" y="196020"/>
                </a:cubicBezTo>
                <a:cubicBezTo>
                  <a:pt x="1643452" y="177779"/>
                  <a:pt x="1622433" y="170299"/>
                  <a:pt x="1622164" y="154923"/>
                </a:cubicBezTo>
                <a:cubicBezTo>
                  <a:pt x="1600982" y="182662"/>
                  <a:pt x="1578515" y="208315"/>
                  <a:pt x="1550105" y="228997"/>
                </a:cubicBezTo>
                <a:cubicBezTo>
                  <a:pt x="1510866" y="257796"/>
                  <a:pt x="1491445" y="299129"/>
                  <a:pt x="1481437" y="347325"/>
                </a:cubicBezTo>
                <a:cubicBezTo>
                  <a:pt x="1498144" y="324934"/>
                  <a:pt x="1525539" y="317544"/>
                  <a:pt x="1545315" y="298730"/>
                </a:cubicBezTo>
                <a:cubicBezTo>
                  <a:pt x="1569663" y="275660"/>
                  <a:pt x="1594604" y="253087"/>
                  <a:pt x="1619546" y="230513"/>
                </a:cubicBezTo>
                <a:cubicBezTo>
                  <a:pt x="1648065" y="204870"/>
                  <a:pt x="1678075" y="177445"/>
                  <a:pt x="1695107" y="140174"/>
                </a:cubicBezTo>
                <a:cubicBezTo>
                  <a:pt x="1695983" y="149997"/>
                  <a:pt x="1696360" y="160415"/>
                  <a:pt x="1696835" y="171923"/>
                </a:cubicBezTo>
                <a:cubicBezTo>
                  <a:pt x="1697169" y="206547"/>
                  <a:pt x="1671664" y="266024"/>
                  <a:pt x="1707412" y="247438"/>
                </a:cubicBezTo>
                <a:cubicBezTo>
                  <a:pt x="1818428" y="190795"/>
                  <a:pt x="1924288" y="131860"/>
                  <a:pt x="2034709" y="74720"/>
                </a:cubicBezTo>
                <a:cubicBezTo>
                  <a:pt x="2093595" y="44173"/>
                  <a:pt x="2151744" y="36241"/>
                  <a:pt x="2218808" y="35769"/>
                </a:cubicBezTo>
                <a:cubicBezTo>
                  <a:pt x="2336370" y="34098"/>
                  <a:pt x="2454258" y="17546"/>
                  <a:pt x="2570956" y="0"/>
                </a:cubicBezTo>
                <a:cubicBezTo>
                  <a:pt x="2568470" y="2972"/>
                  <a:pt x="2566482" y="5350"/>
                  <a:pt x="2563996" y="8322"/>
                </a:cubicBezTo>
                <a:cubicBezTo>
                  <a:pt x="2551871" y="20402"/>
                  <a:pt x="2547992" y="26248"/>
                  <a:pt x="2570403" y="30852"/>
                </a:cubicBezTo>
                <a:cubicBezTo>
                  <a:pt x="2592816" y="35457"/>
                  <a:pt x="2618622" y="28757"/>
                  <a:pt x="2638332" y="46254"/>
                </a:cubicBezTo>
                <a:cubicBezTo>
                  <a:pt x="2680855" y="66668"/>
                  <a:pt x="2726976" y="71911"/>
                  <a:pt x="2770795" y="88360"/>
                </a:cubicBezTo>
                <a:cubicBezTo>
                  <a:pt x="2775657" y="87376"/>
                  <a:pt x="2780618" y="87484"/>
                  <a:pt x="2784583" y="88781"/>
                </a:cubicBezTo>
                <a:cubicBezTo>
                  <a:pt x="2780315" y="90262"/>
                  <a:pt x="2775550" y="92337"/>
                  <a:pt x="2771281" y="93817"/>
                </a:cubicBezTo>
                <a:cubicBezTo>
                  <a:pt x="2799453" y="95158"/>
                  <a:pt x="2821346" y="112459"/>
                  <a:pt x="2847724" y="118360"/>
                </a:cubicBezTo>
                <a:cubicBezTo>
                  <a:pt x="2880252" y="125364"/>
                  <a:pt x="2913870" y="132270"/>
                  <a:pt x="2946494" y="140365"/>
                </a:cubicBezTo>
                <a:cubicBezTo>
                  <a:pt x="2984175" y="149660"/>
                  <a:pt x="3024537" y="158166"/>
                  <a:pt x="3065623" y="150106"/>
                </a:cubicBezTo>
                <a:cubicBezTo>
                  <a:pt x="3053930" y="142347"/>
                  <a:pt x="3037203" y="121284"/>
                  <a:pt x="3030740" y="129011"/>
                </a:cubicBezTo>
                <a:cubicBezTo>
                  <a:pt x="3013244" y="148721"/>
                  <a:pt x="2999186" y="132921"/>
                  <a:pt x="2983312" y="133786"/>
                </a:cubicBezTo>
                <a:cubicBezTo>
                  <a:pt x="3002665" y="128762"/>
                  <a:pt x="2996355" y="107321"/>
                  <a:pt x="3008772" y="98514"/>
                </a:cubicBezTo>
                <a:cubicBezTo>
                  <a:pt x="2974548" y="97162"/>
                  <a:pt x="2940130" y="93628"/>
                  <a:pt x="2907214" y="82258"/>
                </a:cubicBezTo>
                <a:cubicBezTo>
                  <a:pt x="2882825" y="73980"/>
                  <a:pt x="2857927" y="72347"/>
                  <a:pt x="2833515" y="76172"/>
                </a:cubicBezTo>
                <a:cubicBezTo>
                  <a:pt x="2829658" y="69916"/>
                  <a:pt x="2824211" y="64350"/>
                  <a:pt x="2818765" y="58784"/>
                </a:cubicBezTo>
                <a:cubicBezTo>
                  <a:pt x="2815696" y="55207"/>
                  <a:pt x="2811633" y="52819"/>
                  <a:pt x="2806575" y="51619"/>
                </a:cubicBezTo>
                <a:cubicBezTo>
                  <a:pt x="2803009" y="48637"/>
                  <a:pt x="2800038" y="46151"/>
                  <a:pt x="2796472" y="43169"/>
                </a:cubicBezTo>
                <a:cubicBezTo>
                  <a:pt x="2790636" y="33237"/>
                  <a:pt x="2777453" y="27261"/>
                  <a:pt x="2776881" y="14661"/>
                </a:cubicBezTo>
                <a:cubicBezTo>
                  <a:pt x="2862965" y="30095"/>
                  <a:pt x="2950442" y="42655"/>
                  <a:pt x="3035227" y="62055"/>
                </a:cubicBezTo>
                <a:cubicBezTo>
                  <a:pt x="3117733" y="80558"/>
                  <a:pt x="3204918" y="89843"/>
                  <a:pt x="3280454" y="122718"/>
                </a:cubicBezTo>
                <a:cubicBezTo>
                  <a:pt x="3335371" y="146429"/>
                  <a:pt x="3382056" y="114768"/>
                  <a:pt x="3434390" y="140360"/>
                </a:cubicBezTo>
                <a:lnTo>
                  <a:pt x="3452224" y="149164"/>
                </a:lnTo>
                <a:lnTo>
                  <a:pt x="3494069" y="160295"/>
                </a:lnTo>
                <a:cubicBezTo>
                  <a:pt x="3526086" y="178086"/>
                  <a:pt x="3574112" y="198545"/>
                  <a:pt x="3618135" y="215668"/>
                </a:cubicBezTo>
                <a:lnTo>
                  <a:pt x="3641063" y="224298"/>
                </a:lnTo>
                <a:lnTo>
                  <a:pt x="3651219" y="226713"/>
                </a:lnTo>
                <a:lnTo>
                  <a:pt x="3664826" y="226713"/>
                </a:lnTo>
                <a:cubicBezTo>
                  <a:pt x="3664826" y="226713"/>
                  <a:pt x="3664826" y="226713"/>
                  <a:pt x="3669569" y="226713"/>
                </a:cubicBezTo>
                <a:cubicBezTo>
                  <a:pt x="3617394" y="198248"/>
                  <a:pt x="3560475" y="179272"/>
                  <a:pt x="3522529" y="146063"/>
                </a:cubicBezTo>
                <a:cubicBezTo>
                  <a:pt x="3489326" y="136575"/>
                  <a:pt x="3441894" y="122342"/>
                  <a:pt x="3446637" y="108110"/>
                </a:cubicBezTo>
                <a:cubicBezTo>
                  <a:pt x="3484583" y="117598"/>
                  <a:pt x="3508299" y="122342"/>
                  <a:pt x="3550988" y="141319"/>
                </a:cubicBezTo>
                <a:cubicBezTo>
                  <a:pt x="3550988" y="141319"/>
                  <a:pt x="3550988" y="146063"/>
                  <a:pt x="3541502" y="146063"/>
                </a:cubicBezTo>
                <a:cubicBezTo>
                  <a:pt x="3541502" y="146063"/>
                  <a:pt x="3579448" y="160295"/>
                  <a:pt x="3588934" y="155551"/>
                </a:cubicBezTo>
                <a:cubicBezTo>
                  <a:pt x="3598421" y="165039"/>
                  <a:pt x="3603164" y="169783"/>
                  <a:pt x="3598421" y="174528"/>
                </a:cubicBezTo>
                <a:cubicBezTo>
                  <a:pt x="3617394" y="174528"/>
                  <a:pt x="3664826" y="207737"/>
                  <a:pt x="3693286" y="217225"/>
                </a:cubicBezTo>
                <a:cubicBezTo>
                  <a:pt x="3702772" y="221969"/>
                  <a:pt x="3707515" y="221969"/>
                  <a:pt x="3717002" y="226713"/>
                </a:cubicBezTo>
                <a:cubicBezTo>
                  <a:pt x="3792894" y="259922"/>
                  <a:pt x="3864043" y="312107"/>
                  <a:pt x="3930448" y="354804"/>
                </a:cubicBezTo>
                <a:cubicBezTo>
                  <a:pt x="3954164" y="369036"/>
                  <a:pt x="4001597" y="388013"/>
                  <a:pt x="3992110" y="397501"/>
                </a:cubicBezTo>
                <a:cubicBezTo>
                  <a:pt x="4011083" y="406989"/>
                  <a:pt x="4025313" y="416478"/>
                  <a:pt x="4034799" y="416477"/>
                </a:cubicBezTo>
                <a:cubicBezTo>
                  <a:pt x="4049029" y="430710"/>
                  <a:pt x="4039542" y="430710"/>
                  <a:pt x="4034800" y="430710"/>
                </a:cubicBezTo>
                <a:cubicBezTo>
                  <a:pt x="3982624" y="406989"/>
                  <a:pt x="3925705" y="364292"/>
                  <a:pt x="3887759" y="340572"/>
                </a:cubicBezTo>
                <a:cubicBezTo>
                  <a:pt x="3883016" y="335828"/>
                  <a:pt x="3878272" y="335827"/>
                  <a:pt x="3878272" y="340572"/>
                </a:cubicBezTo>
                <a:cubicBezTo>
                  <a:pt x="3883015" y="340572"/>
                  <a:pt x="3883015" y="340572"/>
                  <a:pt x="3887758" y="345316"/>
                </a:cubicBezTo>
                <a:cubicBezTo>
                  <a:pt x="3892502" y="345316"/>
                  <a:pt x="3897245" y="350060"/>
                  <a:pt x="3897245" y="354804"/>
                </a:cubicBezTo>
                <a:cubicBezTo>
                  <a:pt x="3897245" y="354804"/>
                  <a:pt x="3892502" y="354804"/>
                  <a:pt x="3887759" y="350060"/>
                </a:cubicBezTo>
                <a:cubicBezTo>
                  <a:pt x="3887759" y="350060"/>
                  <a:pt x="3887759" y="350060"/>
                  <a:pt x="3883015" y="350060"/>
                </a:cubicBezTo>
                <a:cubicBezTo>
                  <a:pt x="3930448" y="388013"/>
                  <a:pt x="3982624" y="421222"/>
                  <a:pt x="4039543" y="459175"/>
                </a:cubicBezTo>
                <a:cubicBezTo>
                  <a:pt x="4091718" y="492383"/>
                  <a:pt x="4143894" y="530336"/>
                  <a:pt x="4196070" y="573033"/>
                </a:cubicBezTo>
                <a:cubicBezTo>
                  <a:pt x="4210300" y="577778"/>
                  <a:pt x="4219786" y="582521"/>
                  <a:pt x="4229273" y="592010"/>
                </a:cubicBezTo>
                <a:cubicBezTo>
                  <a:pt x="4276705" y="629963"/>
                  <a:pt x="4305164" y="648939"/>
                  <a:pt x="4343110" y="686892"/>
                </a:cubicBezTo>
                <a:cubicBezTo>
                  <a:pt x="4347854" y="686892"/>
                  <a:pt x="4357340" y="682148"/>
                  <a:pt x="4362083" y="677404"/>
                </a:cubicBezTo>
                <a:cubicBezTo>
                  <a:pt x="4376313" y="686892"/>
                  <a:pt x="4385799" y="691636"/>
                  <a:pt x="4390543" y="691636"/>
                </a:cubicBezTo>
                <a:cubicBezTo>
                  <a:pt x="4390543" y="691636"/>
                  <a:pt x="4385800" y="686892"/>
                  <a:pt x="4385800" y="686892"/>
                </a:cubicBezTo>
                <a:cubicBezTo>
                  <a:pt x="4385799" y="682148"/>
                  <a:pt x="4385799" y="682148"/>
                  <a:pt x="4385799" y="682148"/>
                </a:cubicBezTo>
                <a:cubicBezTo>
                  <a:pt x="4390543" y="682148"/>
                  <a:pt x="4395286" y="686892"/>
                  <a:pt x="4395286" y="691636"/>
                </a:cubicBezTo>
                <a:cubicBezTo>
                  <a:pt x="4395286" y="691636"/>
                  <a:pt x="4400029" y="691636"/>
                  <a:pt x="4400029" y="696380"/>
                </a:cubicBezTo>
                <a:cubicBezTo>
                  <a:pt x="4404772" y="691636"/>
                  <a:pt x="4411887" y="692822"/>
                  <a:pt x="4420781" y="698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AA13EE0-E654-40F0-A6EB-0D32C5490EF7}"/>
              </a:ext>
            </a:extLst>
          </p:cNvPr>
          <p:cNvSpPr txBox="1"/>
          <p:nvPr/>
        </p:nvSpPr>
        <p:spPr>
          <a:xfrm>
            <a:off x="4031905" y="457987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ko-KR" altLang="en-US" sz="5867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Frame 153">
            <a:extLst>
              <a:ext uri="{FF2B5EF4-FFF2-40B4-BE49-F238E27FC236}">
                <a16:creationId xmlns:a16="http://schemas.microsoft.com/office/drawing/2014/main" id="{2DF57244-809A-7A4E-B86A-EBB0CA175BB6}"/>
              </a:ext>
            </a:extLst>
          </p:cNvPr>
          <p:cNvSpPr/>
          <p:nvPr/>
        </p:nvSpPr>
        <p:spPr>
          <a:xfrm>
            <a:off x="669336" y="454697"/>
            <a:ext cx="10853328" cy="5948606"/>
          </a:xfrm>
          <a:prstGeom prst="frame">
            <a:avLst>
              <a:gd name="adj1" fmla="val 58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 Placeholder 70">
            <a:extLst>
              <a:ext uri="{FF2B5EF4-FFF2-40B4-BE49-F238E27FC236}">
                <a16:creationId xmlns:a16="http://schemas.microsoft.com/office/drawing/2014/main" id="{8F7F86F3-6E4E-8B40-AB58-C9FA888E0453}"/>
              </a:ext>
            </a:extLst>
          </p:cNvPr>
          <p:cNvSpPr txBox="1">
            <a:spLocks/>
          </p:cNvSpPr>
          <p:nvPr/>
        </p:nvSpPr>
        <p:spPr>
          <a:xfrm>
            <a:off x="4519841" y="5823729"/>
            <a:ext cx="3503893" cy="32307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  <a:endParaRPr lang="ko-KR" altLang="en-US" sz="40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Stethoscope with medical equipment on white background, close up Stock  Photo - Alamy">
            <a:extLst>
              <a:ext uri="{FF2B5EF4-FFF2-40B4-BE49-F238E27FC236}">
                <a16:creationId xmlns:a16="http://schemas.microsoft.com/office/drawing/2014/main" id="{306E3C9B-8850-10C7-ECDC-CC405815D3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3" b="11528"/>
          <a:stretch/>
        </p:blipFill>
        <p:spPr bwMode="auto">
          <a:xfrm>
            <a:off x="4876006" y="1838951"/>
            <a:ext cx="2439986" cy="171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E27ABE9-55C3-48ED-B8BF-1555A6783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10" y="221432"/>
            <a:ext cx="1207009" cy="111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8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  <p:bldP spid="50" grpId="0"/>
      <p:bldP spid="50" grpId="1"/>
      <p:bldP spid="7" grpId="0"/>
    </p:bld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over and End Slide Master">
  <a:themeElements>
    <a:clrScheme name="ALLPPT-ORGANIC 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FD594"/>
      </a:accent1>
      <a:accent2>
        <a:srgbClr val="718E37"/>
      </a:accent2>
      <a:accent3>
        <a:srgbClr val="E3AE00"/>
      </a:accent3>
      <a:accent4>
        <a:srgbClr val="9A7037"/>
      </a:accent4>
      <a:accent5>
        <a:srgbClr val="4A5A2B"/>
      </a:accent5>
      <a:accent6>
        <a:srgbClr val="5F473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ORGANIC 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FD594"/>
      </a:accent1>
      <a:accent2>
        <a:srgbClr val="718E37"/>
      </a:accent2>
      <a:accent3>
        <a:srgbClr val="E3AE00"/>
      </a:accent3>
      <a:accent4>
        <a:srgbClr val="9A7037"/>
      </a:accent4>
      <a:accent5>
        <a:srgbClr val="4A5A2B"/>
      </a:accent5>
      <a:accent6>
        <a:srgbClr val="5F473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ORGANIC 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FD594"/>
      </a:accent1>
      <a:accent2>
        <a:srgbClr val="718E37"/>
      </a:accent2>
      <a:accent3>
        <a:srgbClr val="E3AE00"/>
      </a:accent3>
      <a:accent4>
        <a:srgbClr val="9A7037"/>
      </a:accent4>
      <a:accent5>
        <a:srgbClr val="4A5A2B"/>
      </a:accent5>
      <a:accent6>
        <a:srgbClr val="5F473B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Integral">
  <a:themeElements>
    <a:clrScheme name="Custom 3">
      <a:dk1>
        <a:srgbClr val="1CADE4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275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Times New Roman</vt:lpstr>
      <vt:lpstr>Tw Cen MT</vt:lpstr>
      <vt:lpstr>Tw Cen MT Condensed</vt:lpstr>
      <vt:lpstr>Wingdings 3</vt:lpstr>
      <vt:lpstr>Cover and End Slide Master</vt:lpstr>
      <vt:lpstr>Contents Slide Master</vt:lpstr>
      <vt:lpstr>Section Break Slide Master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Manis Chaudhary</cp:lastModifiedBy>
  <cp:revision>11</cp:revision>
  <dcterms:created xsi:type="dcterms:W3CDTF">2019-04-04T05:32:41Z</dcterms:created>
  <dcterms:modified xsi:type="dcterms:W3CDTF">2025-04-30T14:11:10Z</dcterms:modified>
</cp:coreProperties>
</file>