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79" r:id="rId4"/>
  </p:sldMasterIdLst>
  <p:handoutMasterIdLst>
    <p:handoutMasterId r:id="rId28"/>
  </p:handoutMasterIdLst>
  <p:sldIdLst>
    <p:sldId id="284" r:id="rId5"/>
    <p:sldId id="283" r:id="rId6"/>
    <p:sldId id="318" r:id="rId7"/>
    <p:sldId id="274" r:id="rId8"/>
    <p:sldId id="324" r:id="rId9"/>
    <p:sldId id="321" r:id="rId10"/>
    <p:sldId id="325" r:id="rId11"/>
    <p:sldId id="326" r:id="rId12"/>
    <p:sldId id="323" r:id="rId13"/>
    <p:sldId id="322" r:id="rId14"/>
    <p:sldId id="327" r:id="rId15"/>
    <p:sldId id="328" r:id="rId16"/>
    <p:sldId id="333" r:id="rId17"/>
    <p:sldId id="330" r:id="rId18"/>
    <p:sldId id="331" r:id="rId19"/>
    <p:sldId id="332" r:id="rId20"/>
    <p:sldId id="334" r:id="rId21"/>
    <p:sldId id="335" r:id="rId22"/>
    <p:sldId id="336" r:id="rId23"/>
    <p:sldId id="337" r:id="rId24"/>
    <p:sldId id="338" r:id="rId25"/>
    <p:sldId id="339" r:id="rId26"/>
    <p:sldId id="3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58031"/>
    <a:srgbClr val="4A5A2B"/>
    <a:srgbClr val="BFD594"/>
    <a:srgbClr val="9A7037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8C234-5C5E-400B-9D88-062C31E3E473}" v="126" dt="2025-04-30T14:11:04.538"/>
    <p1510:client id="{36C4C8D7-308D-F9EC-8912-966797F8A82F}" v="11" dt="2025-04-29T23:26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8"/>
      </p:cViewPr>
      <p:guideLst>
        <p:guide/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83E9DD2-35E0-ABF6-ADCD-56787D795A2E}"/>
    <pc:docChg chg="addSld">
      <pc:chgData name="Guest User" userId="" providerId="Windows Live" clId="Web-{383E9DD2-35E0-ABF6-ADCD-56787D795A2E}" dt="2025-04-28T19:41:53.428" v="0"/>
      <pc:docMkLst>
        <pc:docMk/>
      </pc:docMkLst>
      <pc:sldChg chg="new">
        <pc:chgData name="Guest User" userId="" providerId="Windows Live" clId="Web-{383E9DD2-35E0-ABF6-ADCD-56787D795A2E}" dt="2025-04-28T19:41:53.428" v="0"/>
        <pc:sldMkLst>
          <pc:docMk/>
          <pc:sldMk cId="1131588988" sldId="322"/>
        </pc:sldMkLst>
      </pc:sldChg>
    </pc:docChg>
  </pc:docChgLst>
  <pc:docChgLst>
    <pc:chgData name="Guest User" providerId="Windows Live" clId="Web-{36C4C8D7-308D-F9EC-8912-966797F8A82F}"/>
    <pc:docChg chg="modSld">
      <pc:chgData name="Guest User" userId="" providerId="Windows Live" clId="Web-{36C4C8D7-308D-F9EC-8912-966797F8A82F}" dt="2025-04-29T23:26:46.511" v="10"/>
      <pc:docMkLst>
        <pc:docMk/>
      </pc:docMkLst>
      <pc:sldChg chg="modTransition addAnim delAnim">
        <pc:chgData name="Guest User" userId="" providerId="Windows Live" clId="Web-{36C4C8D7-308D-F9EC-8912-966797F8A82F}" dt="2025-04-29T23:26:46.511" v="10"/>
        <pc:sldMkLst>
          <pc:docMk/>
          <pc:sldMk cId="2014114370" sldId="284"/>
        </pc:sldMkLst>
      </pc:sldChg>
      <pc:sldChg chg="addAnim delAnim">
        <pc:chgData name="Guest User" userId="" providerId="Windows Live" clId="Web-{36C4C8D7-308D-F9EC-8912-966797F8A82F}" dt="2025-04-29T23:23:59.520" v="2"/>
        <pc:sldMkLst>
          <pc:docMk/>
          <pc:sldMk cId="1873046995" sldId="318"/>
        </pc:sldMkLst>
      </pc:sldChg>
    </pc:docChg>
  </pc:docChgLst>
  <pc:docChgLst>
    <pc:chgData name="Manis Chaudhary" userId="74991d7b289f42ad" providerId="LiveId" clId="{1F18C234-5C5E-400B-9D88-062C31E3E473}"/>
    <pc:docChg chg="undo custSel addSld modSld">
      <pc:chgData name="Manis Chaudhary" userId="74991d7b289f42ad" providerId="LiveId" clId="{1F18C234-5C5E-400B-9D88-062C31E3E473}" dt="2025-04-30T14:11:04.538" v="185"/>
      <pc:docMkLst>
        <pc:docMk/>
      </pc:docMkLst>
      <pc:sldChg chg="modSp mod">
        <pc:chgData name="Manis Chaudhary" userId="74991d7b289f42ad" providerId="LiveId" clId="{1F18C234-5C5E-400B-9D88-062C31E3E473}" dt="2025-04-28T19:48:35.996" v="154" actId="1076"/>
        <pc:sldMkLst>
          <pc:docMk/>
          <pc:sldMk cId="624062513" sldId="274"/>
        </pc:sldMkLst>
        <pc:spChg chg="mod">
          <ac:chgData name="Manis Chaudhary" userId="74991d7b289f42ad" providerId="LiveId" clId="{1F18C234-5C5E-400B-9D88-062C31E3E473}" dt="2025-04-28T19:23:29.193" v="9" actId="14100"/>
          <ac:spMkLst>
            <pc:docMk/>
            <pc:sldMk cId="624062513" sldId="274"/>
            <ac:spMk id="128" creationId="{8EE9E367-6535-D24E-968D-AAEF4E61EFD5}"/>
          </ac:spMkLst>
        </pc:spChg>
        <pc:grpChg chg="mod">
          <ac:chgData name="Manis Chaudhary" userId="74991d7b289f42ad" providerId="LiveId" clId="{1F18C234-5C5E-400B-9D88-062C31E3E473}" dt="2025-04-28T19:23:09.280" v="0" actId="14100"/>
          <ac:grpSpMkLst>
            <pc:docMk/>
            <pc:sldMk cId="624062513" sldId="274"/>
            <ac:grpSpMk id="118" creationId="{C4BCEDB0-A8BD-F14C-8DD6-44FAA36BA62F}"/>
          </ac:grpSpMkLst>
        </pc:grpChg>
        <pc:grpChg chg="mod">
          <ac:chgData name="Manis Chaudhary" userId="74991d7b289f42ad" providerId="LiveId" clId="{1F18C234-5C5E-400B-9D88-062C31E3E473}" dt="2025-04-28T19:23:22.450" v="8" actId="14100"/>
          <ac:grpSpMkLst>
            <pc:docMk/>
            <pc:sldMk cId="624062513" sldId="274"/>
            <ac:grpSpMk id="127" creationId="{2D0B696A-FFCC-8F47-84C6-0ABAB3BB2AB0}"/>
          </ac:grpSpMkLst>
        </pc:grpChg>
        <pc:picChg chg="mod">
          <ac:chgData name="Manis Chaudhary" userId="74991d7b289f42ad" providerId="LiveId" clId="{1F18C234-5C5E-400B-9D88-062C31E3E473}" dt="2025-04-28T19:48:35.996" v="154" actId="1076"/>
          <ac:picMkLst>
            <pc:docMk/>
            <pc:sldMk cId="624062513" sldId="274"/>
            <ac:picMk id="3" creationId="{71323761-DC1E-9B20-EE8C-EE8ED5A5BD79}"/>
          </ac:picMkLst>
        </pc:picChg>
      </pc:sldChg>
      <pc:sldChg chg="addSp delSp modSp mod">
        <pc:chgData name="Manis Chaudhary" userId="74991d7b289f42ad" providerId="LiveId" clId="{1F18C234-5C5E-400B-9D88-062C31E3E473}" dt="2025-04-29T02:17:21.197" v="177" actId="115"/>
        <pc:sldMkLst>
          <pc:docMk/>
          <pc:sldMk cId="2014114370" sldId="284"/>
        </pc:sldMkLst>
        <pc:spChg chg="add del mod">
          <ac:chgData name="Manis Chaudhary" userId="74991d7b289f42ad" providerId="LiveId" clId="{1F18C234-5C5E-400B-9D88-062C31E3E473}" dt="2025-04-29T02:17:21.197" v="177" actId="115"/>
          <ac:spMkLst>
            <pc:docMk/>
            <pc:sldMk cId="2014114370" sldId="284"/>
            <ac:spMk id="4" creationId="{553CB2D0-4C8F-4CA5-A20C-AE09EA82D580}"/>
          </ac:spMkLst>
        </pc:spChg>
        <pc:spChg chg="mod">
          <ac:chgData name="Manis Chaudhary" userId="74991d7b289f42ad" providerId="LiveId" clId="{1F18C234-5C5E-400B-9D88-062C31E3E473}" dt="2025-04-28T19:35:18.305" v="56" actId="14100"/>
          <ac:spMkLst>
            <pc:docMk/>
            <pc:sldMk cId="2014114370" sldId="284"/>
            <ac:spMk id="17" creationId="{8691200E-C0FA-4E13-90E7-D221D17FEB98}"/>
          </ac:spMkLst>
        </pc:spChg>
        <pc:picChg chg="mod">
          <ac:chgData name="Manis Chaudhary" userId="74991d7b289f42ad" providerId="LiveId" clId="{1F18C234-5C5E-400B-9D88-062C31E3E473}" dt="2025-04-28T19:36:17.807" v="67" actId="1076"/>
          <ac:picMkLst>
            <pc:docMk/>
            <pc:sldMk cId="2014114370" sldId="284"/>
            <ac:picMk id="1026" creationId="{4DD6AC59-5EE2-FF29-6AA2-E257E9478064}"/>
          </ac:picMkLst>
        </pc:picChg>
      </pc:sldChg>
      <pc:sldChg chg="modSp mod modAnim">
        <pc:chgData name="Manis Chaudhary" userId="74991d7b289f42ad" providerId="LiveId" clId="{1F18C234-5C5E-400B-9D88-062C31E3E473}" dt="2025-04-30T14:11:04.538" v="185"/>
        <pc:sldMkLst>
          <pc:docMk/>
          <pc:sldMk cId="1873046995" sldId="318"/>
        </pc:sldMkLst>
        <pc:spChg chg="mod">
          <ac:chgData name="Manis Chaudhary" userId="74991d7b289f42ad" providerId="LiveId" clId="{1F18C234-5C5E-400B-9D88-062C31E3E473}" dt="2025-04-28T19:29:20.129" v="49" actId="255"/>
          <ac:spMkLst>
            <pc:docMk/>
            <pc:sldMk cId="1873046995" sldId="318"/>
            <ac:spMk id="2" creationId="{A19D2495-FF71-B534-3837-CFF411958654}"/>
          </ac:spMkLst>
        </pc:spChg>
        <pc:spChg chg="mod">
          <ac:chgData name="Manis Chaudhary" userId="74991d7b289f42ad" providerId="LiveId" clId="{1F18C234-5C5E-400B-9D88-062C31E3E473}" dt="2025-04-28T19:29:28.022" v="50" actId="255"/>
          <ac:spMkLst>
            <pc:docMk/>
            <pc:sldMk cId="1873046995" sldId="318"/>
            <ac:spMk id="5" creationId="{D1FF0A26-0CF4-8422-36E8-D47604B8D1D4}"/>
          </ac:spMkLst>
        </pc:spChg>
        <pc:spChg chg="mod">
          <ac:chgData name="Manis Chaudhary" userId="74991d7b289f42ad" providerId="LiveId" clId="{1F18C234-5C5E-400B-9D88-062C31E3E473}" dt="2025-04-28T19:28:05.280" v="42" actId="2711"/>
          <ac:spMkLst>
            <pc:docMk/>
            <pc:sldMk cId="1873046995" sldId="318"/>
            <ac:spMk id="17" creationId="{07779BA1-DA43-0BCC-82F5-91F92F97E744}"/>
          </ac:spMkLst>
        </pc:spChg>
        <pc:spChg chg="mod">
          <ac:chgData name="Manis Chaudhary" userId="74991d7b289f42ad" providerId="LiveId" clId="{1F18C234-5C5E-400B-9D88-062C31E3E473}" dt="2025-04-28T19:28:25.084" v="45" actId="2711"/>
          <ac:spMkLst>
            <pc:docMk/>
            <pc:sldMk cId="1873046995" sldId="318"/>
            <ac:spMk id="18" creationId="{7BC03891-2DAF-40F5-A986-E19B6B24BA91}"/>
          </ac:spMkLst>
        </pc:spChg>
        <pc:spChg chg="mod">
          <ac:chgData name="Manis Chaudhary" userId="74991d7b289f42ad" providerId="LiveId" clId="{1F18C234-5C5E-400B-9D88-062C31E3E473}" dt="2025-04-28T19:29:00.079" v="46" actId="255"/>
          <ac:spMkLst>
            <pc:docMk/>
            <pc:sldMk cId="1873046995" sldId="318"/>
            <ac:spMk id="19" creationId="{36221A79-8175-478C-86CD-A1083FFDC998}"/>
          </ac:spMkLst>
        </pc:spChg>
        <pc:spChg chg="mod">
          <ac:chgData name="Manis Chaudhary" userId="74991d7b289f42ad" providerId="LiveId" clId="{1F18C234-5C5E-400B-9D88-062C31E3E473}" dt="2025-04-28T19:27:59.450" v="41" actId="2711"/>
          <ac:spMkLst>
            <pc:docMk/>
            <pc:sldMk cId="1873046995" sldId="318"/>
            <ac:spMk id="21" creationId="{2F650846-7315-D71B-AD9A-DA2542FB42A0}"/>
          </ac:spMkLst>
        </pc:spChg>
        <pc:spChg chg="mod">
          <ac:chgData name="Manis Chaudhary" userId="74991d7b289f42ad" providerId="LiveId" clId="{1F18C234-5C5E-400B-9D88-062C31E3E473}" dt="2025-04-28T19:28:18.773" v="44" actId="2711"/>
          <ac:spMkLst>
            <pc:docMk/>
            <pc:sldMk cId="1873046995" sldId="318"/>
            <ac:spMk id="22" creationId="{59560A12-6383-4E81-83CF-DCB326C849A0}"/>
          </ac:spMkLst>
        </pc:spChg>
        <pc:spChg chg="mod">
          <ac:chgData name="Manis Chaudhary" userId="74991d7b289f42ad" providerId="LiveId" clId="{1F18C234-5C5E-400B-9D88-062C31E3E473}" dt="2025-04-28T19:29:14.711" v="48" actId="255"/>
          <ac:spMkLst>
            <pc:docMk/>
            <pc:sldMk cId="1873046995" sldId="318"/>
            <ac:spMk id="23" creationId="{E86E61D3-644B-4AF2-9643-093A0B513B3C}"/>
          </ac:spMkLst>
        </pc:spChg>
        <pc:spChg chg="mod">
          <ac:chgData name="Manis Chaudhary" userId="74991d7b289f42ad" providerId="LiveId" clId="{1F18C234-5C5E-400B-9D88-062C31E3E473}" dt="2025-04-28T19:28:12.505" v="43" actId="2711"/>
          <ac:spMkLst>
            <pc:docMk/>
            <pc:sldMk cId="1873046995" sldId="318"/>
            <ac:spMk id="26" creationId="{BB11022A-E805-4C6A-999C-BF4AF645C8F6}"/>
          </ac:spMkLst>
        </pc:spChg>
        <pc:spChg chg="mod">
          <ac:chgData name="Manis Chaudhary" userId="74991d7b289f42ad" providerId="LiveId" clId="{1F18C234-5C5E-400B-9D88-062C31E3E473}" dt="2025-04-28T19:29:08.224" v="47" actId="255"/>
          <ac:spMkLst>
            <pc:docMk/>
            <pc:sldMk cId="1873046995" sldId="318"/>
            <ac:spMk id="27" creationId="{CA65EEA1-1616-40E9-B6F7-CDC281C2A0E1}"/>
          </ac:spMkLst>
        </pc:spChg>
        <pc:spChg chg="mod">
          <ac:chgData name="Manis Chaudhary" userId="74991d7b289f42ad" providerId="LiveId" clId="{1F18C234-5C5E-400B-9D88-062C31E3E473}" dt="2025-04-28T19:26:42.955" v="38" actId="2711"/>
          <ac:spMkLst>
            <pc:docMk/>
            <pc:sldMk cId="1873046995" sldId="318"/>
            <ac:spMk id="32" creationId="{68A09E8F-A6BE-4AA0-B99D-00323605D6A6}"/>
          </ac:spMkLst>
        </pc:spChg>
      </pc:sldChg>
      <pc:sldChg chg="addSp modSp mod modAnim">
        <pc:chgData name="Manis Chaudhary" userId="74991d7b289f42ad" providerId="LiveId" clId="{1F18C234-5C5E-400B-9D88-062C31E3E473}" dt="2025-04-28T19:49:37.989" v="168"/>
        <pc:sldMkLst>
          <pc:docMk/>
          <pc:sldMk cId="2556311431" sldId="321"/>
        </pc:sldMkLst>
        <pc:spChg chg="mod">
          <ac:chgData name="Manis Chaudhary" userId="74991d7b289f42ad" providerId="LiveId" clId="{1F18C234-5C5E-400B-9D88-062C31E3E473}" dt="2025-04-28T19:26:33.780" v="37" actId="2711"/>
          <ac:spMkLst>
            <pc:docMk/>
            <pc:sldMk cId="2556311431" sldId="321"/>
            <ac:spMk id="3" creationId="{483E82A7-BAE7-E258-A765-E9B93995F4DF}"/>
          </ac:spMkLst>
        </pc:spChg>
        <pc:spChg chg="mod">
          <ac:chgData name="Manis Chaudhary" userId="74991d7b289f42ad" providerId="LiveId" clId="{1F18C234-5C5E-400B-9D88-062C31E3E473}" dt="2025-04-28T19:26:17.845" v="36" actId="1076"/>
          <ac:spMkLst>
            <pc:docMk/>
            <pc:sldMk cId="2556311431" sldId="321"/>
            <ac:spMk id="7" creationId="{F892080A-5BAC-1F66-3441-EEDADDDFCD12}"/>
          </ac:spMkLst>
        </pc:spChg>
        <pc:picChg chg="add mod">
          <ac:chgData name="Manis Chaudhary" userId="74991d7b289f42ad" providerId="LiveId" clId="{1F18C234-5C5E-400B-9D88-062C31E3E473}" dt="2025-04-28T19:26:08.930" v="34" actId="1076"/>
          <ac:picMkLst>
            <pc:docMk/>
            <pc:sldMk cId="2556311431" sldId="321"/>
            <ac:picMk id="8" creationId="{F4E40DF4-4D9D-31A0-D530-010A85369F0E}"/>
          </ac:picMkLst>
        </pc:picChg>
      </pc:sldChg>
      <pc:sldChg chg="addSp delSp modSp mod modAnim">
        <pc:chgData name="Manis Chaudhary" userId="74991d7b289f42ad" providerId="LiveId" clId="{1F18C234-5C5E-400B-9D88-062C31E3E473}" dt="2025-04-28T19:50:01.755" v="173"/>
        <pc:sldMkLst>
          <pc:docMk/>
          <pc:sldMk cId="1131588988" sldId="322"/>
        </pc:sldMkLst>
        <pc:spChg chg="mod">
          <ac:chgData name="Manis Chaudhary" userId="74991d7b289f42ad" providerId="LiveId" clId="{1F18C234-5C5E-400B-9D88-062C31E3E473}" dt="2025-04-28T19:40:46.970" v="125" actId="207"/>
          <ac:spMkLst>
            <pc:docMk/>
            <pc:sldMk cId="1131588988" sldId="322"/>
            <ac:spMk id="3" creationId="{1F7F4FB1-75EC-8275-2C5C-F1A10E9D6F86}"/>
          </ac:spMkLst>
        </pc:spChg>
        <pc:picChg chg="add mod">
          <ac:chgData name="Manis Chaudhary" userId="74991d7b289f42ad" providerId="LiveId" clId="{1F18C234-5C5E-400B-9D88-062C31E3E473}" dt="2025-04-28T19:41:03.315" v="126"/>
          <ac:picMkLst>
            <pc:docMk/>
            <pc:sldMk cId="1131588988" sldId="322"/>
            <ac:picMk id="7" creationId="{176984AF-0C66-53C4-9181-13CAD984C301}"/>
          </ac:picMkLst>
        </pc:picChg>
      </pc:sldChg>
      <pc:sldChg chg="addSp delSp modSp new mod modAnim">
        <pc:chgData name="Manis Chaudhary" userId="74991d7b289f42ad" providerId="LiveId" clId="{1F18C234-5C5E-400B-9D88-062C31E3E473}" dt="2025-04-28T19:50:13.370" v="176"/>
        <pc:sldMkLst>
          <pc:docMk/>
          <pc:sldMk cId="1556158683" sldId="323"/>
        </pc:sldMkLst>
        <pc:spChg chg="mod">
          <ac:chgData name="Manis Chaudhary" userId="74991d7b289f42ad" providerId="LiveId" clId="{1F18C234-5C5E-400B-9D88-062C31E3E473}" dt="2025-04-28T19:45:17.588" v="152" actId="207"/>
          <ac:spMkLst>
            <pc:docMk/>
            <pc:sldMk cId="1556158683" sldId="323"/>
            <ac:spMk id="3" creationId="{7F98B64A-8C72-D636-28A2-4BC7813EB6A1}"/>
          </ac:spMkLst>
        </pc:spChg>
        <pc:picChg chg="add mod">
          <ac:chgData name="Manis Chaudhary" userId="74991d7b289f42ad" providerId="LiveId" clId="{1F18C234-5C5E-400B-9D88-062C31E3E473}" dt="2025-04-28T19:45:33.705" v="153"/>
          <ac:picMkLst>
            <pc:docMk/>
            <pc:sldMk cId="1556158683" sldId="323"/>
            <ac:picMk id="7" creationId="{A3E0F258-C29B-3807-BA04-1773106C4D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2E15F-629D-454B-86A1-A752567179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6187-7FF9-4020-A5FE-F35CAF7569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2BDD-4245-4C9B-A035-92E99291CB3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81AC-8107-4F6E-A784-BA3A5A52D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21F7-ECCA-40B0-BCF7-C33FA17FFA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774-F498-4058-96FB-476B718C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427D68-CA9C-4C85-BB53-D6EE499B4CE0}"/>
              </a:ext>
            </a:extLst>
          </p:cNvPr>
          <p:cNvSpPr/>
          <p:nvPr userDrawn="1"/>
        </p:nvSpPr>
        <p:spPr>
          <a:xfrm>
            <a:off x="4569021" y="0"/>
            <a:ext cx="5494734" cy="6838544"/>
          </a:xfrm>
          <a:custGeom>
            <a:avLst/>
            <a:gdLst>
              <a:gd name="connsiteX0" fmla="*/ 0 w 5494734"/>
              <a:gd name="connsiteY0" fmla="*/ 0 h 6838544"/>
              <a:gd name="connsiteX1" fmla="*/ 195688 w 5494734"/>
              <a:gd name="connsiteY1" fmla="*/ 0 h 6838544"/>
              <a:gd name="connsiteX2" fmla="*/ 397074 w 5494734"/>
              <a:gd name="connsiteY2" fmla="*/ 73733 h 6838544"/>
              <a:gd name="connsiteX3" fmla="*/ 2100327 w 5494734"/>
              <a:gd name="connsiteY3" fmla="*/ 979507 h 6838544"/>
              <a:gd name="connsiteX4" fmla="*/ 5481730 w 5494734"/>
              <a:gd name="connsiteY4" fmla="*/ 6661842 h 6838544"/>
              <a:gd name="connsiteX5" fmla="*/ 5494734 w 5494734"/>
              <a:gd name="connsiteY5" fmla="*/ 6838544 h 6838544"/>
              <a:gd name="connsiteX6" fmla="*/ 5409006 w 5494734"/>
              <a:gd name="connsiteY6" fmla="*/ 6838544 h 6838544"/>
              <a:gd name="connsiteX7" fmla="*/ 5398866 w 5494734"/>
              <a:gd name="connsiteY7" fmla="*/ 6700754 h 6838544"/>
              <a:gd name="connsiteX8" fmla="*/ 2017463 w 5494734"/>
              <a:gd name="connsiteY8" fmla="*/ 1018419 h 6838544"/>
              <a:gd name="connsiteX9" fmla="*/ 58805 w 5494734"/>
              <a:gd name="connsiteY9" fmla="*/ 19134 h 683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4734" h="6838544">
                <a:moveTo>
                  <a:pt x="0" y="0"/>
                </a:moveTo>
                <a:lnTo>
                  <a:pt x="195688" y="0"/>
                </a:lnTo>
                <a:lnTo>
                  <a:pt x="397074" y="73733"/>
                </a:lnTo>
                <a:cubicBezTo>
                  <a:pt x="990133" y="302385"/>
                  <a:pt x="1562361" y="604259"/>
                  <a:pt x="2100327" y="979507"/>
                </a:cubicBezTo>
                <a:cubicBezTo>
                  <a:pt x="4032610" y="2327340"/>
                  <a:pt x="5229207" y="4416964"/>
                  <a:pt x="5481730" y="6661842"/>
                </a:cubicBezTo>
                <a:lnTo>
                  <a:pt x="5494734" y="6838544"/>
                </a:lnTo>
                <a:lnTo>
                  <a:pt x="5409006" y="6838544"/>
                </a:lnTo>
                <a:lnTo>
                  <a:pt x="5398866" y="6700754"/>
                </a:lnTo>
                <a:cubicBezTo>
                  <a:pt x="5146343" y="4455876"/>
                  <a:pt x="3949746" y="2366252"/>
                  <a:pt x="2017463" y="1018419"/>
                </a:cubicBezTo>
                <a:cubicBezTo>
                  <a:pt x="1402645" y="589564"/>
                  <a:pt x="743076" y="256545"/>
                  <a:pt x="58805" y="191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755CD6-ADCF-4B8D-B844-ABDD1567CE9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873887" cy="6858000"/>
          </a:xfrm>
          <a:custGeom>
            <a:avLst/>
            <a:gdLst>
              <a:gd name="connsiteX0" fmla="*/ 0 w 9873887"/>
              <a:gd name="connsiteY0" fmla="*/ 0 h 6858000"/>
              <a:gd name="connsiteX1" fmla="*/ 4345371 w 9873887"/>
              <a:gd name="connsiteY1" fmla="*/ 0 h 6858000"/>
              <a:gd name="connsiteX2" fmla="*/ 4580886 w 9873887"/>
              <a:gd name="connsiteY2" fmla="*/ 76632 h 6858000"/>
              <a:gd name="connsiteX3" fmla="*/ 6517567 w 9873887"/>
              <a:gd name="connsiteY3" fmla="*/ 1064705 h 6858000"/>
              <a:gd name="connsiteX4" fmla="*/ 9861029 w 9873887"/>
              <a:gd name="connsiteY4" fmla="*/ 6683280 h 6858000"/>
              <a:gd name="connsiteX5" fmla="*/ 9873887 w 9873887"/>
              <a:gd name="connsiteY5" fmla="*/ 6858000 h 6858000"/>
              <a:gd name="connsiteX6" fmla="*/ 0 w 9873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3887" h="6858000">
                <a:moveTo>
                  <a:pt x="0" y="0"/>
                </a:moveTo>
                <a:lnTo>
                  <a:pt x="4345371" y="0"/>
                </a:lnTo>
                <a:lnTo>
                  <a:pt x="4580886" y="76632"/>
                </a:lnTo>
                <a:cubicBezTo>
                  <a:pt x="5257479" y="311379"/>
                  <a:pt x="5909648" y="640662"/>
                  <a:pt x="6517567" y="1064705"/>
                </a:cubicBezTo>
                <a:cubicBezTo>
                  <a:pt x="8428169" y="2397414"/>
                  <a:pt x="9611339" y="4463591"/>
                  <a:pt x="9861029" y="6683280"/>
                </a:cubicBezTo>
                <a:lnTo>
                  <a:pt x="98738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2000" cy="372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85360" y="124514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2AC21-D0BD-4144-B0B1-516744450EA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85360" y="343970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3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64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888D31-20D4-4261-812C-1F09979416F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53102" y="104750"/>
            <a:ext cx="7586906" cy="6325714"/>
          </a:xfrm>
          <a:custGeom>
            <a:avLst/>
            <a:gdLst>
              <a:gd name="connsiteX0" fmla="*/ 7320413 w 7586906"/>
              <a:gd name="connsiteY0" fmla="*/ 3760437 h 6325714"/>
              <a:gd name="connsiteX1" fmla="*/ 7318253 w 7586906"/>
              <a:gd name="connsiteY1" fmla="*/ 3766264 h 6325714"/>
              <a:gd name="connsiteX2" fmla="*/ 7321102 w 7586906"/>
              <a:gd name="connsiteY2" fmla="*/ 3765647 h 6325714"/>
              <a:gd name="connsiteX3" fmla="*/ 7320413 w 7586906"/>
              <a:gd name="connsiteY3" fmla="*/ 3760437 h 6325714"/>
              <a:gd name="connsiteX4" fmla="*/ 7445403 w 7586906"/>
              <a:gd name="connsiteY4" fmla="*/ 3428271 h 6325714"/>
              <a:gd name="connsiteX5" fmla="*/ 7438767 w 7586906"/>
              <a:gd name="connsiteY5" fmla="*/ 3433426 h 6325714"/>
              <a:gd name="connsiteX6" fmla="*/ 7438872 w 7586906"/>
              <a:gd name="connsiteY6" fmla="*/ 3433083 h 6325714"/>
              <a:gd name="connsiteX7" fmla="*/ 7444388 w 7586906"/>
              <a:gd name="connsiteY7" fmla="*/ 3428938 h 6325714"/>
              <a:gd name="connsiteX8" fmla="*/ 7445403 w 7586906"/>
              <a:gd name="connsiteY8" fmla="*/ 3428271 h 6325714"/>
              <a:gd name="connsiteX9" fmla="*/ 7083083 w 7586906"/>
              <a:gd name="connsiteY9" fmla="*/ 3403159 h 6325714"/>
              <a:gd name="connsiteX10" fmla="*/ 7078476 w 7586906"/>
              <a:gd name="connsiteY10" fmla="*/ 3403309 h 6325714"/>
              <a:gd name="connsiteX11" fmla="*/ 7080901 w 7586906"/>
              <a:gd name="connsiteY11" fmla="*/ 3405323 h 6325714"/>
              <a:gd name="connsiteX12" fmla="*/ 7083083 w 7586906"/>
              <a:gd name="connsiteY12" fmla="*/ 3403159 h 6325714"/>
              <a:gd name="connsiteX13" fmla="*/ 7272181 w 7586906"/>
              <a:gd name="connsiteY13" fmla="*/ 3052385 h 6325714"/>
              <a:gd name="connsiteX14" fmla="*/ 7270689 w 7586906"/>
              <a:gd name="connsiteY14" fmla="*/ 3053029 h 6325714"/>
              <a:gd name="connsiteX15" fmla="*/ 7270689 w 7586906"/>
              <a:gd name="connsiteY15" fmla="*/ 3053029 h 6325714"/>
              <a:gd name="connsiteX16" fmla="*/ 6580020 w 7586906"/>
              <a:gd name="connsiteY16" fmla="*/ 1466528 h 6325714"/>
              <a:gd name="connsiteX17" fmla="*/ 6578494 w 7586906"/>
              <a:gd name="connsiteY17" fmla="*/ 1468410 h 6325714"/>
              <a:gd name="connsiteX18" fmla="*/ 6579022 w 7586906"/>
              <a:gd name="connsiteY18" fmla="*/ 1467611 h 6325714"/>
              <a:gd name="connsiteX19" fmla="*/ 5998520 w 7586906"/>
              <a:gd name="connsiteY19" fmla="*/ 1134603 h 6325714"/>
              <a:gd name="connsiteX20" fmla="*/ 6001602 w 7586906"/>
              <a:gd name="connsiteY20" fmla="*/ 1136334 h 6325714"/>
              <a:gd name="connsiteX21" fmla="*/ 5998520 w 7586906"/>
              <a:gd name="connsiteY21" fmla="*/ 1134603 h 6325714"/>
              <a:gd name="connsiteX22" fmla="*/ 5277369 w 7586906"/>
              <a:gd name="connsiteY22" fmla="*/ 373923 h 6325714"/>
              <a:gd name="connsiteX23" fmla="*/ 5273651 w 7586906"/>
              <a:gd name="connsiteY23" fmla="*/ 376137 h 6325714"/>
              <a:gd name="connsiteX24" fmla="*/ 5273439 w 7586906"/>
              <a:gd name="connsiteY24" fmla="*/ 377452 h 6325714"/>
              <a:gd name="connsiteX25" fmla="*/ 5275854 w 7586906"/>
              <a:gd name="connsiteY25" fmla="*/ 377634 h 6325714"/>
              <a:gd name="connsiteX26" fmla="*/ 5277369 w 7586906"/>
              <a:gd name="connsiteY26" fmla="*/ 373923 h 6325714"/>
              <a:gd name="connsiteX27" fmla="*/ 5498520 w 7586906"/>
              <a:gd name="connsiteY27" fmla="*/ 63185 h 6325714"/>
              <a:gd name="connsiteX28" fmla="*/ 5497874 w 7586906"/>
              <a:gd name="connsiteY28" fmla="*/ 65299 h 6325714"/>
              <a:gd name="connsiteX29" fmla="*/ 5497972 w 7586906"/>
              <a:gd name="connsiteY29" fmla="*/ 64691 h 6325714"/>
              <a:gd name="connsiteX30" fmla="*/ 5820454 w 7586906"/>
              <a:gd name="connsiteY30" fmla="*/ 49252 h 6325714"/>
              <a:gd name="connsiteX31" fmla="*/ 5818179 w 7586906"/>
              <a:gd name="connsiteY31" fmla="*/ 49620 h 6325714"/>
              <a:gd name="connsiteX32" fmla="*/ 5820189 w 7586906"/>
              <a:gd name="connsiteY32" fmla="*/ 49281 h 6325714"/>
              <a:gd name="connsiteX33" fmla="*/ 5807083 w 7586906"/>
              <a:gd name="connsiteY33" fmla="*/ 168 h 6325714"/>
              <a:gd name="connsiteX34" fmla="*/ 5810223 w 7586906"/>
              <a:gd name="connsiteY34" fmla="*/ 2257 h 6325714"/>
              <a:gd name="connsiteX35" fmla="*/ 5857115 w 7586906"/>
              <a:gd name="connsiteY35" fmla="*/ 27941 h 6325714"/>
              <a:gd name="connsiteX36" fmla="*/ 5841226 w 7586906"/>
              <a:gd name="connsiteY36" fmla="*/ 45729 h 6325714"/>
              <a:gd name="connsiteX37" fmla="*/ 5820189 w 7586906"/>
              <a:gd name="connsiteY37" fmla="*/ 49281 h 6325714"/>
              <a:gd name="connsiteX38" fmla="*/ 5816643 w 7586906"/>
              <a:gd name="connsiteY38" fmla="*/ 49671 h 6325714"/>
              <a:gd name="connsiteX39" fmla="*/ 5766099 w 7586906"/>
              <a:gd name="connsiteY39" fmla="*/ 75130 h 6325714"/>
              <a:gd name="connsiteX40" fmla="*/ 5765007 w 7586906"/>
              <a:gd name="connsiteY40" fmla="*/ 76212 h 6325714"/>
              <a:gd name="connsiteX41" fmla="*/ 5729366 w 7586906"/>
              <a:gd name="connsiteY41" fmla="*/ 98307 h 6325714"/>
              <a:gd name="connsiteX42" fmla="*/ 5733804 w 7586906"/>
              <a:gd name="connsiteY42" fmla="*/ 106797 h 6325714"/>
              <a:gd name="connsiteX43" fmla="*/ 5688821 w 7586906"/>
              <a:gd name="connsiteY43" fmla="*/ 145158 h 6325714"/>
              <a:gd name="connsiteX44" fmla="*/ 5719687 w 7586906"/>
              <a:gd name="connsiteY44" fmla="*/ 169794 h 6325714"/>
              <a:gd name="connsiteX45" fmla="*/ 5721880 w 7586906"/>
              <a:gd name="connsiteY45" fmla="*/ 169461 h 6325714"/>
              <a:gd name="connsiteX46" fmla="*/ 5781990 w 7586906"/>
              <a:gd name="connsiteY46" fmla="*/ 166193 h 6325714"/>
              <a:gd name="connsiteX47" fmla="*/ 5782869 w 7586906"/>
              <a:gd name="connsiteY47" fmla="*/ 166426 h 6325714"/>
              <a:gd name="connsiteX48" fmla="*/ 5786428 w 7586906"/>
              <a:gd name="connsiteY48" fmla="*/ 174683 h 6325714"/>
              <a:gd name="connsiteX49" fmla="*/ 5785994 w 7586906"/>
              <a:gd name="connsiteY49" fmla="*/ 175482 h 6325714"/>
              <a:gd name="connsiteX50" fmla="*/ 5793737 w 7586906"/>
              <a:gd name="connsiteY50" fmla="*/ 186220 h 6325714"/>
              <a:gd name="connsiteX51" fmla="*/ 5760787 w 7586906"/>
              <a:gd name="connsiteY51" fmla="*/ 218169 h 6325714"/>
              <a:gd name="connsiteX52" fmla="*/ 5643419 w 7586906"/>
              <a:gd name="connsiteY52" fmla="*/ 299972 h 6325714"/>
              <a:gd name="connsiteX53" fmla="*/ 5642985 w 7586906"/>
              <a:gd name="connsiteY53" fmla="*/ 300771 h 6325714"/>
              <a:gd name="connsiteX54" fmla="*/ 5643419 w 7586906"/>
              <a:gd name="connsiteY54" fmla="*/ 299972 h 6325714"/>
              <a:gd name="connsiteX55" fmla="*/ 5641904 w 7586906"/>
              <a:gd name="connsiteY55" fmla="*/ 303685 h 6325714"/>
              <a:gd name="connsiteX56" fmla="*/ 5572463 w 7586906"/>
              <a:gd name="connsiteY56" fmla="*/ 325050 h 6325714"/>
              <a:gd name="connsiteX57" fmla="*/ 5533061 w 7586906"/>
              <a:gd name="connsiteY57" fmla="*/ 342035 h 6325714"/>
              <a:gd name="connsiteX58" fmla="*/ 5533284 w 7586906"/>
              <a:gd name="connsiteY58" fmla="*/ 342551 h 6325714"/>
              <a:gd name="connsiteX59" fmla="*/ 5527458 w 7586906"/>
              <a:gd name="connsiteY59" fmla="*/ 359749 h 6325714"/>
              <a:gd name="connsiteX60" fmla="*/ 5526813 w 7586906"/>
              <a:gd name="connsiteY60" fmla="*/ 361863 h 6325714"/>
              <a:gd name="connsiteX61" fmla="*/ 5615002 w 7586906"/>
              <a:gd name="connsiteY61" fmla="*/ 356894 h 6325714"/>
              <a:gd name="connsiteX62" fmla="*/ 5628825 w 7586906"/>
              <a:gd name="connsiteY62" fmla="*/ 356443 h 6325714"/>
              <a:gd name="connsiteX63" fmla="*/ 5663949 w 7586906"/>
              <a:gd name="connsiteY63" fmla="*/ 358438 h 6325714"/>
              <a:gd name="connsiteX64" fmla="*/ 5730531 w 7586906"/>
              <a:gd name="connsiteY64" fmla="*/ 373797 h 6325714"/>
              <a:gd name="connsiteX65" fmla="*/ 5728996 w 7586906"/>
              <a:gd name="connsiteY65" fmla="*/ 373847 h 6325714"/>
              <a:gd name="connsiteX66" fmla="*/ 5730531 w 7586906"/>
              <a:gd name="connsiteY66" fmla="*/ 373797 h 6325714"/>
              <a:gd name="connsiteX67" fmla="*/ 5734259 w 7586906"/>
              <a:gd name="connsiteY67" fmla="*/ 373414 h 6325714"/>
              <a:gd name="connsiteX68" fmla="*/ 5831549 w 7586906"/>
              <a:gd name="connsiteY68" fmla="*/ 385942 h 6325714"/>
              <a:gd name="connsiteX69" fmla="*/ 5801150 w 7586906"/>
              <a:gd name="connsiteY69" fmla="*/ 403941 h 6325714"/>
              <a:gd name="connsiteX70" fmla="*/ 5900673 w 7586906"/>
              <a:gd name="connsiteY70" fmla="*/ 385519 h 6325714"/>
              <a:gd name="connsiteX71" fmla="*/ 5900895 w 7586906"/>
              <a:gd name="connsiteY71" fmla="*/ 386035 h 6325714"/>
              <a:gd name="connsiteX72" fmla="*/ 5900673 w 7586906"/>
              <a:gd name="connsiteY72" fmla="*/ 385519 h 6325714"/>
              <a:gd name="connsiteX73" fmla="*/ 5901753 w 7586906"/>
              <a:gd name="connsiteY73" fmla="*/ 382606 h 6325714"/>
              <a:gd name="connsiteX74" fmla="*/ 5962753 w 7586906"/>
              <a:gd name="connsiteY74" fmla="*/ 381401 h 6325714"/>
              <a:gd name="connsiteX75" fmla="*/ 5984955 w 7586906"/>
              <a:gd name="connsiteY75" fmla="*/ 387743 h 6325714"/>
              <a:gd name="connsiteX76" fmla="*/ 6125056 w 7586906"/>
              <a:gd name="connsiteY76" fmla="*/ 365904 h 6325714"/>
              <a:gd name="connsiteX77" fmla="*/ 6067595 w 7586906"/>
              <a:gd name="connsiteY77" fmla="*/ 409643 h 6325714"/>
              <a:gd name="connsiteX78" fmla="*/ 5960501 w 7586906"/>
              <a:gd name="connsiteY78" fmla="*/ 484570 h 6325714"/>
              <a:gd name="connsiteX79" fmla="*/ 5907893 w 7586906"/>
              <a:gd name="connsiteY79" fmla="*/ 570278 h 6325714"/>
              <a:gd name="connsiteX80" fmla="*/ 5916304 w 7586906"/>
              <a:gd name="connsiteY80" fmla="*/ 582563 h 6325714"/>
              <a:gd name="connsiteX81" fmla="*/ 5983755 w 7586906"/>
              <a:gd name="connsiteY81" fmla="*/ 596325 h 6325714"/>
              <a:gd name="connsiteX82" fmla="*/ 5947649 w 7586906"/>
              <a:gd name="connsiteY82" fmla="*/ 651666 h 6325714"/>
              <a:gd name="connsiteX83" fmla="*/ 5893851 w 7586906"/>
              <a:gd name="connsiteY83" fmla="*/ 646094 h 6325714"/>
              <a:gd name="connsiteX84" fmla="*/ 5842649 w 7586906"/>
              <a:gd name="connsiteY84" fmla="*/ 633896 h 6325714"/>
              <a:gd name="connsiteX85" fmla="*/ 5840477 w 7586906"/>
              <a:gd name="connsiteY85" fmla="*/ 637892 h 6325714"/>
              <a:gd name="connsiteX86" fmla="*/ 5733309 w 7586906"/>
              <a:gd name="connsiteY86" fmla="*/ 699998 h 6325714"/>
              <a:gd name="connsiteX87" fmla="*/ 5809370 w 7586906"/>
              <a:gd name="connsiteY87" fmla="*/ 684958 h 6325714"/>
              <a:gd name="connsiteX88" fmla="*/ 5730747 w 7586906"/>
              <a:gd name="connsiteY88" fmla="*/ 750059 h 6325714"/>
              <a:gd name="connsiteX89" fmla="*/ 5874714 w 7586906"/>
              <a:gd name="connsiteY89" fmla="*/ 713704 h 6325714"/>
              <a:gd name="connsiteX90" fmla="*/ 5877542 w 7586906"/>
              <a:gd name="connsiteY90" fmla="*/ 709425 h 6325714"/>
              <a:gd name="connsiteX91" fmla="*/ 5966504 w 7586906"/>
              <a:gd name="connsiteY91" fmla="*/ 686376 h 6325714"/>
              <a:gd name="connsiteX92" fmla="*/ 5970699 w 7586906"/>
              <a:gd name="connsiteY92" fmla="*/ 690687 h 6325714"/>
              <a:gd name="connsiteX93" fmla="*/ 5970296 w 7586906"/>
              <a:gd name="connsiteY93" fmla="*/ 696980 h 6325714"/>
              <a:gd name="connsiteX94" fmla="*/ 5971175 w 7586906"/>
              <a:gd name="connsiteY94" fmla="*/ 697213 h 6325714"/>
              <a:gd name="connsiteX95" fmla="*/ 5980656 w 7586906"/>
              <a:gd name="connsiteY95" fmla="*/ 704754 h 6325714"/>
              <a:gd name="connsiteX96" fmla="*/ 5992476 w 7586906"/>
              <a:gd name="connsiteY96" fmla="*/ 699659 h 6325714"/>
              <a:gd name="connsiteX97" fmla="*/ 6037174 w 7586906"/>
              <a:gd name="connsiteY97" fmla="*/ 687734 h 6325714"/>
              <a:gd name="connsiteX98" fmla="*/ 6021108 w 7586906"/>
              <a:gd name="connsiteY98" fmla="*/ 717302 h 6325714"/>
              <a:gd name="connsiteX99" fmla="*/ 6021330 w 7586906"/>
              <a:gd name="connsiteY99" fmla="*/ 717818 h 6325714"/>
              <a:gd name="connsiteX100" fmla="*/ 6027750 w 7586906"/>
              <a:gd name="connsiteY100" fmla="*/ 727291 h 6325714"/>
              <a:gd name="connsiteX101" fmla="*/ 6087838 w 7586906"/>
              <a:gd name="connsiteY101" fmla="*/ 720360 h 6325714"/>
              <a:gd name="connsiteX102" fmla="*/ 6059962 w 7586906"/>
              <a:gd name="connsiteY102" fmla="*/ 756855 h 6325714"/>
              <a:gd name="connsiteX103" fmla="*/ 6086685 w 7586906"/>
              <a:gd name="connsiteY103" fmla="*/ 748395 h 6325714"/>
              <a:gd name="connsiteX104" fmla="*/ 6085023 w 7586906"/>
              <a:gd name="connsiteY104" fmla="*/ 764411 h 6325714"/>
              <a:gd name="connsiteX105" fmla="*/ 6063988 w 7586906"/>
              <a:gd name="connsiteY105" fmla="*/ 807747 h 6325714"/>
              <a:gd name="connsiteX106" fmla="*/ 6135980 w 7586906"/>
              <a:gd name="connsiteY106" fmla="*/ 734489 h 6325714"/>
              <a:gd name="connsiteX107" fmla="*/ 6152611 w 7586906"/>
              <a:gd name="connsiteY107" fmla="*/ 764039 h 6325714"/>
              <a:gd name="connsiteX108" fmla="*/ 6193244 w 7586906"/>
              <a:gd name="connsiteY108" fmla="*/ 807719 h 6325714"/>
              <a:gd name="connsiteX109" fmla="*/ 6313210 w 7586906"/>
              <a:gd name="connsiteY109" fmla="*/ 795172 h 6325714"/>
              <a:gd name="connsiteX110" fmla="*/ 6286795 w 7586906"/>
              <a:gd name="connsiteY110" fmla="*/ 856738 h 6325714"/>
              <a:gd name="connsiteX111" fmla="*/ 6185431 w 7586906"/>
              <a:gd name="connsiteY111" fmla="*/ 879951 h 6325714"/>
              <a:gd name="connsiteX112" fmla="*/ 6163755 w 7586906"/>
              <a:gd name="connsiteY112" fmla="*/ 906543 h 6325714"/>
              <a:gd name="connsiteX113" fmla="*/ 6163585 w 7586906"/>
              <a:gd name="connsiteY113" fmla="*/ 905566 h 6325714"/>
              <a:gd name="connsiteX114" fmla="*/ 6163537 w 7586906"/>
              <a:gd name="connsiteY114" fmla="*/ 906811 h 6325714"/>
              <a:gd name="connsiteX115" fmla="*/ 6163755 w 7586906"/>
              <a:gd name="connsiteY115" fmla="*/ 906543 h 6325714"/>
              <a:gd name="connsiteX116" fmla="*/ 6163982 w 7586906"/>
              <a:gd name="connsiteY116" fmla="*/ 907843 h 6325714"/>
              <a:gd name="connsiteX117" fmla="*/ 6177646 w 7586906"/>
              <a:gd name="connsiteY117" fmla="*/ 917863 h 6325714"/>
              <a:gd name="connsiteX118" fmla="*/ 6242830 w 7586906"/>
              <a:gd name="connsiteY118" fmla="*/ 919139 h 6325714"/>
              <a:gd name="connsiteX119" fmla="*/ 6209488 w 7586906"/>
              <a:gd name="connsiteY119" fmla="*/ 959214 h 6325714"/>
              <a:gd name="connsiteX120" fmla="*/ 6325733 w 7586906"/>
              <a:gd name="connsiteY120" fmla="*/ 910941 h 6325714"/>
              <a:gd name="connsiteX121" fmla="*/ 6326623 w 7586906"/>
              <a:gd name="connsiteY121" fmla="*/ 913005 h 6325714"/>
              <a:gd name="connsiteX122" fmla="*/ 6302719 w 7586906"/>
              <a:gd name="connsiteY122" fmla="*/ 953296 h 6325714"/>
              <a:gd name="connsiteX123" fmla="*/ 6209076 w 7586906"/>
              <a:gd name="connsiteY123" fmla="*/ 1001616 h 6325714"/>
              <a:gd name="connsiteX124" fmla="*/ 6169684 w 7586906"/>
              <a:gd name="connsiteY124" fmla="*/ 1020432 h 6325714"/>
              <a:gd name="connsiteX125" fmla="*/ 6169250 w 7586906"/>
              <a:gd name="connsiteY125" fmla="*/ 1021231 h 6325714"/>
              <a:gd name="connsiteX126" fmla="*/ 6145440 w 7586906"/>
              <a:gd name="connsiteY126" fmla="*/ 1040063 h 6325714"/>
              <a:gd name="connsiteX127" fmla="*/ 6106453 w 7586906"/>
              <a:gd name="connsiteY127" fmla="*/ 1090526 h 6325714"/>
              <a:gd name="connsiteX128" fmla="*/ 6125530 w 7586906"/>
              <a:gd name="connsiteY128" fmla="*/ 1125752 h 6325714"/>
              <a:gd name="connsiteX129" fmla="*/ 6125753 w 7586906"/>
              <a:gd name="connsiteY129" fmla="*/ 1126268 h 6325714"/>
              <a:gd name="connsiteX130" fmla="*/ 6128210 w 7586906"/>
              <a:gd name="connsiteY130" fmla="*/ 1133776 h 6325714"/>
              <a:gd name="connsiteX131" fmla="*/ 6170609 w 7586906"/>
              <a:gd name="connsiteY131" fmla="*/ 1103872 h 6325714"/>
              <a:gd name="connsiteX132" fmla="*/ 6194992 w 7586906"/>
              <a:gd name="connsiteY132" fmla="*/ 1108048 h 6325714"/>
              <a:gd name="connsiteX133" fmla="*/ 6191138 w 7586906"/>
              <a:gd name="connsiteY133" fmla="*/ 1124397 h 6325714"/>
              <a:gd name="connsiteX134" fmla="*/ 6193078 w 7586906"/>
              <a:gd name="connsiteY134" fmla="*/ 1193936 h 6325714"/>
              <a:gd name="connsiteX135" fmla="*/ 6196659 w 7586906"/>
              <a:gd name="connsiteY135" fmla="*/ 1205856 h 6325714"/>
              <a:gd name="connsiteX136" fmla="*/ 6212643 w 7586906"/>
              <a:gd name="connsiteY136" fmla="*/ 1199578 h 6325714"/>
              <a:gd name="connsiteX137" fmla="*/ 6220664 w 7586906"/>
              <a:gd name="connsiteY137" fmla="*/ 1295869 h 6325714"/>
              <a:gd name="connsiteX138" fmla="*/ 6229796 w 7586906"/>
              <a:gd name="connsiteY138" fmla="*/ 1318859 h 6325714"/>
              <a:gd name="connsiteX139" fmla="*/ 6299840 w 7586906"/>
              <a:gd name="connsiteY139" fmla="*/ 1288054 h 6325714"/>
              <a:gd name="connsiteX140" fmla="*/ 6294959 w 7586906"/>
              <a:gd name="connsiteY140" fmla="*/ 1316472 h 6325714"/>
              <a:gd name="connsiteX141" fmla="*/ 6309418 w 7586906"/>
              <a:gd name="connsiteY141" fmla="*/ 1350017 h 6325714"/>
              <a:gd name="connsiteX142" fmla="*/ 6365366 w 7586906"/>
              <a:gd name="connsiteY142" fmla="*/ 1347931 h 6325714"/>
              <a:gd name="connsiteX143" fmla="*/ 6374581 w 7586906"/>
              <a:gd name="connsiteY143" fmla="*/ 1347631 h 6325714"/>
              <a:gd name="connsiteX144" fmla="*/ 6407490 w 7586906"/>
              <a:gd name="connsiteY144" fmla="*/ 1346295 h 6325714"/>
              <a:gd name="connsiteX145" fmla="*/ 6469518 w 7586906"/>
              <a:gd name="connsiteY145" fmla="*/ 1370963 h 6325714"/>
              <a:gd name="connsiteX146" fmla="*/ 6507757 w 7586906"/>
              <a:gd name="connsiteY146" fmla="*/ 1380181 h 6325714"/>
              <a:gd name="connsiteX147" fmla="*/ 6442001 w 7586906"/>
              <a:gd name="connsiteY147" fmla="*/ 1393839 h 6325714"/>
              <a:gd name="connsiteX148" fmla="*/ 6393458 w 7586906"/>
              <a:gd name="connsiteY148" fmla="*/ 1423942 h 6325714"/>
              <a:gd name="connsiteX149" fmla="*/ 6325268 w 7586906"/>
              <a:gd name="connsiteY149" fmla="*/ 1471696 h 6325714"/>
              <a:gd name="connsiteX150" fmla="*/ 6296872 w 7586906"/>
              <a:gd name="connsiteY150" fmla="*/ 1494339 h 6325714"/>
              <a:gd name="connsiteX151" fmla="*/ 6323512 w 7586906"/>
              <a:gd name="connsiteY151" fmla="*/ 1509170 h 6325714"/>
              <a:gd name="connsiteX152" fmla="*/ 6368040 w 7586906"/>
              <a:gd name="connsiteY152" fmla="*/ 1505886 h 6325714"/>
              <a:gd name="connsiteX153" fmla="*/ 6446473 w 7586906"/>
              <a:gd name="connsiteY153" fmla="*/ 1445763 h 6325714"/>
              <a:gd name="connsiteX154" fmla="*/ 6589285 w 7586906"/>
              <a:gd name="connsiteY154" fmla="*/ 1399503 h 6325714"/>
              <a:gd name="connsiteX155" fmla="*/ 6609114 w 7586906"/>
              <a:gd name="connsiteY155" fmla="*/ 1412986 h 6325714"/>
              <a:gd name="connsiteX156" fmla="*/ 6758486 w 7586906"/>
              <a:gd name="connsiteY156" fmla="*/ 1475885 h 6325714"/>
              <a:gd name="connsiteX157" fmla="*/ 6691576 w 7586906"/>
              <a:gd name="connsiteY157" fmla="*/ 1479636 h 6325714"/>
              <a:gd name="connsiteX158" fmla="*/ 6581322 w 7586906"/>
              <a:gd name="connsiteY158" fmla="*/ 1464131 h 6325714"/>
              <a:gd name="connsiteX159" fmla="*/ 6579022 w 7586906"/>
              <a:gd name="connsiteY159" fmla="*/ 1467611 h 6325714"/>
              <a:gd name="connsiteX160" fmla="*/ 6565163 w 7586906"/>
              <a:gd name="connsiteY160" fmla="*/ 1482646 h 6325714"/>
              <a:gd name="connsiteX161" fmla="*/ 6543531 w 7586906"/>
              <a:gd name="connsiteY161" fmla="*/ 1493883 h 6325714"/>
              <a:gd name="connsiteX162" fmla="*/ 6538404 w 7586906"/>
              <a:gd name="connsiteY162" fmla="*/ 1480183 h 6325714"/>
              <a:gd name="connsiteX163" fmla="*/ 6543531 w 7586906"/>
              <a:gd name="connsiteY163" fmla="*/ 1493883 h 6325714"/>
              <a:gd name="connsiteX164" fmla="*/ 6477289 w 7586906"/>
              <a:gd name="connsiteY164" fmla="*/ 1537125 h 6325714"/>
              <a:gd name="connsiteX165" fmla="*/ 6545861 w 7586906"/>
              <a:gd name="connsiteY165" fmla="*/ 1517357 h 6325714"/>
              <a:gd name="connsiteX166" fmla="*/ 6624032 w 7586906"/>
              <a:gd name="connsiteY166" fmla="*/ 1525275 h 6325714"/>
              <a:gd name="connsiteX167" fmla="*/ 6622284 w 7586906"/>
              <a:gd name="connsiteY167" fmla="*/ 1526640 h 6325714"/>
              <a:gd name="connsiteX168" fmla="*/ 6573530 w 7586906"/>
              <a:gd name="connsiteY168" fmla="*/ 1558059 h 6325714"/>
              <a:gd name="connsiteX169" fmla="*/ 6601992 w 7586906"/>
              <a:gd name="connsiteY169" fmla="*/ 1584344 h 6325714"/>
              <a:gd name="connsiteX170" fmla="*/ 6629870 w 7586906"/>
              <a:gd name="connsiteY170" fmla="*/ 1585790 h 6325714"/>
              <a:gd name="connsiteX171" fmla="*/ 6591793 w 7586906"/>
              <a:gd name="connsiteY171" fmla="*/ 1604039 h 6325714"/>
              <a:gd name="connsiteX172" fmla="*/ 6524386 w 7586906"/>
              <a:gd name="connsiteY172" fmla="*/ 1635543 h 6325714"/>
              <a:gd name="connsiteX173" fmla="*/ 6468853 w 7586906"/>
              <a:gd name="connsiteY173" fmla="*/ 1671108 h 6325714"/>
              <a:gd name="connsiteX174" fmla="*/ 6443168 w 7586906"/>
              <a:gd name="connsiteY174" fmla="*/ 1707270 h 6325714"/>
              <a:gd name="connsiteX175" fmla="*/ 6421456 w 7586906"/>
              <a:gd name="connsiteY175" fmla="*/ 1747228 h 6325714"/>
              <a:gd name="connsiteX176" fmla="*/ 6418693 w 7586906"/>
              <a:gd name="connsiteY176" fmla="*/ 1800434 h 6325714"/>
              <a:gd name="connsiteX177" fmla="*/ 6378667 w 7586906"/>
              <a:gd name="connsiteY177" fmla="*/ 1823196 h 6325714"/>
              <a:gd name="connsiteX178" fmla="*/ 6385509 w 7586906"/>
              <a:gd name="connsiteY178" fmla="*/ 1830038 h 6325714"/>
              <a:gd name="connsiteX179" fmla="*/ 6618472 w 7586906"/>
              <a:gd name="connsiteY179" fmla="*/ 1814068 h 6325714"/>
              <a:gd name="connsiteX180" fmla="*/ 6683401 w 7586906"/>
              <a:gd name="connsiteY180" fmla="*/ 1809334 h 6325714"/>
              <a:gd name="connsiteX181" fmla="*/ 6665745 w 7586906"/>
              <a:gd name="connsiteY181" fmla="*/ 1829796 h 6325714"/>
              <a:gd name="connsiteX182" fmla="*/ 6665967 w 7586906"/>
              <a:gd name="connsiteY182" fmla="*/ 1830312 h 6325714"/>
              <a:gd name="connsiteX183" fmla="*/ 6690404 w 7586906"/>
              <a:gd name="connsiteY183" fmla="*/ 1843645 h 6325714"/>
              <a:gd name="connsiteX184" fmla="*/ 6692427 w 7586906"/>
              <a:gd name="connsiteY184" fmla="*/ 1842794 h 6325714"/>
              <a:gd name="connsiteX185" fmla="*/ 6721551 w 7586906"/>
              <a:gd name="connsiteY185" fmla="*/ 1830543 h 6325714"/>
              <a:gd name="connsiteX186" fmla="*/ 6802544 w 7586906"/>
              <a:gd name="connsiteY186" fmla="*/ 1843651 h 6325714"/>
              <a:gd name="connsiteX187" fmla="*/ 6829893 w 7586906"/>
              <a:gd name="connsiteY187" fmla="*/ 1867355 h 6325714"/>
              <a:gd name="connsiteX188" fmla="*/ 6836301 w 7586906"/>
              <a:gd name="connsiteY188" fmla="*/ 1874996 h 6325714"/>
              <a:gd name="connsiteX189" fmla="*/ 6855028 w 7586906"/>
              <a:gd name="connsiteY189" fmla="*/ 1887730 h 6325714"/>
              <a:gd name="connsiteX190" fmla="*/ 6807036 w 7586906"/>
              <a:gd name="connsiteY190" fmla="*/ 1899238 h 6325714"/>
              <a:gd name="connsiteX191" fmla="*/ 6796148 w 7586906"/>
              <a:gd name="connsiteY191" fmla="*/ 1913723 h 6325714"/>
              <a:gd name="connsiteX192" fmla="*/ 6796943 w 7586906"/>
              <a:gd name="connsiteY192" fmla="*/ 1937246 h 6325714"/>
              <a:gd name="connsiteX193" fmla="*/ 6740593 w 7586906"/>
              <a:gd name="connsiteY193" fmla="*/ 1945626 h 6325714"/>
              <a:gd name="connsiteX194" fmla="*/ 6692760 w 7586906"/>
              <a:gd name="connsiteY194" fmla="*/ 1946662 h 6325714"/>
              <a:gd name="connsiteX195" fmla="*/ 6650446 w 7586906"/>
              <a:gd name="connsiteY195" fmla="*/ 1991216 h 6325714"/>
              <a:gd name="connsiteX196" fmla="*/ 6642483 w 7586906"/>
              <a:gd name="connsiteY196" fmla="*/ 2055844 h 6325714"/>
              <a:gd name="connsiteX197" fmla="*/ 6642737 w 7586906"/>
              <a:gd name="connsiteY197" fmla="*/ 2061855 h 6325714"/>
              <a:gd name="connsiteX198" fmla="*/ 6647578 w 7586906"/>
              <a:gd name="connsiteY198" fmla="*/ 2064051 h 6325714"/>
              <a:gd name="connsiteX199" fmla="*/ 6751930 w 7586906"/>
              <a:gd name="connsiteY199" fmla="*/ 2008055 h 6325714"/>
              <a:gd name="connsiteX200" fmla="*/ 6749938 w 7586906"/>
              <a:gd name="connsiteY200" fmla="*/ 2005241 h 6325714"/>
              <a:gd name="connsiteX201" fmla="*/ 6816327 w 7586906"/>
              <a:gd name="connsiteY201" fmla="*/ 1949697 h 6325714"/>
              <a:gd name="connsiteX202" fmla="*/ 6870664 w 7586906"/>
              <a:gd name="connsiteY202" fmla="*/ 1934843 h 6325714"/>
              <a:gd name="connsiteX203" fmla="*/ 6893871 w 7586906"/>
              <a:gd name="connsiteY203" fmla="*/ 1925451 h 6325714"/>
              <a:gd name="connsiteX204" fmla="*/ 6895407 w 7586906"/>
              <a:gd name="connsiteY204" fmla="*/ 1925401 h 6325714"/>
              <a:gd name="connsiteX205" fmla="*/ 6911210 w 7586906"/>
              <a:gd name="connsiteY205" fmla="*/ 1925932 h 6325714"/>
              <a:gd name="connsiteX206" fmla="*/ 6911465 w 7586906"/>
              <a:gd name="connsiteY206" fmla="*/ 1931942 h 6325714"/>
              <a:gd name="connsiteX207" fmla="*/ 6916305 w 7586906"/>
              <a:gd name="connsiteY207" fmla="*/ 1934139 h 6325714"/>
              <a:gd name="connsiteX208" fmla="*/ 6959415 w 7586906"/>
              <a:gd name="connsiteY208" fmla="*/ 1913109 h 6325714"/>
              <a:gd name="connsiteX209" fmla="*/ 6938381 w 7586906"/>
              <a:gd name="connsiteY209" fmla="*/ 1956446 h 6325714"/>
              <a:gd name="connsiteX210" fmla="*/ 6940382 w 7586906"/>
              <a:gd name="connsiteY210" fmla="*/ 1961090 h 6325714"/>
              <a:gd name="connsiteX211" fmla="*/ 6951420 w 7586906"/>
              <a:gd name="connsiteY211" fmla="*/ 1972244 h 6325714"/>
              <a:gd name="connsiteX212" fmla="*/ 6947216 w 7586906"/>
              <a:gd name="connsiteY212" fmla="*/ 2004042 h 6325714"/>
              <a:gd name="connsiteX213" fmla="*/ 6955775 w 7586906"/>
              <a:gd name="connsiteY213" fmla="*/ 2004024 h 6325714"/>
              <a:gd name="connsiteX214" fmla="*/ 6973293 w 7586906"/>
              <a:gd name="connsiteY214" fmla="*/ 1997697 h 6325714"/>
              <a:gd name="connsiteX215" fmla="*/ 7012537 w 7586906"/>
              <a:gd name="connsiteY215" fmla="*/ 1991183 h 6325714"/>
              <a:gd name="connsiteX216" fmla="*/ 6972436 w 7586906"/>
              <a:gd name="connsiteY216" fmla="*/ 2001126 h 6325714"/>
              <a:gd name="connsiteX217" fmla="*/ 6800676 w 7586906"/>
              <a:gd name="connsiteY217" fmla="*/ 2050686 h 6325714"/>
              <a:gd name="connsiteX218" fmla="*/ 6752133 w 7586906"/>
              <a:gd name="connsiteY218" fmla="*/ 2080789 h 6325714"/>
              <a:gd name="connsiteX219" fmla="*/ 6683943 w 7586906"/>
              <a:gd name="connsiteY219" fmla="*/ 2128543 h 6325714"/>
              <a:gd name="connsiteX220" fmla="*/ 6655547 w 7586906"/>
              <a:gd name="connsiteY220" fmla="*/ 2151186 h 6325714"/>
              <a:gd name="connsiteX221" fmla="*/ 6682187 w 7586906"/>
              <a:gd name="connsiteY221" fmla="*/ 2166017 h 6325714"/>
              <a:gd name="connsiteX222" fmla="*/ 6726715 w 7586906"/>
              <a:gd name="connsiteY222" fmla="*/ 2162733 h 6325714"/>
              <a:gd name="connsiteX223" fmla="*/ 6805148 w 7586906"/>
              <a:gd name="connsiteY223" fmla="*/ 2102610 h 6325714"/>
              <a:gd name="connsiteX224" fmla="*/ 7076048 w 7586906"/>
              <a:gd name="connsiteY224" fmla="*/ 2006643 h 6325714"/>
              <a:gd name="connsiteX225" fmla="*/ 7065043 w 7586906"/>
              <a:gd name="connsiteY225" fmla="*/ 2000984 h 6325714"/>
              <a:gd name="connsiteX226" fmla="*/ 7198461 w 7586906"/>
              <a:gd name="connsiteY226" fmla="*/ 1999773 h 6325714"/>
              <a:gd name="connsiteX227" fmla="*/ 7128238 w 7586906"/>
              <a:gd name="connsiteY227" fmla="*/ 2075329 h 6325714"/>
              <a:gd name="connsiteX228" fmla="*/ 7035010 w 7586906"/>
              <a:gd name="connsiteY228" fmla="*/ 2157128 h 6325714"/>
              <a:gd name="connsiteX229" fmla="*/ 7009885 w 7586906"/>
              <a:gd name="connsiteY229" fmla="*/ 2176526 h 6325714"/>
              <a:gd name="connsiteX230" fmla="*/ 6893191 w 7586906"/>
              <a:gd name="connsiteY230" fmla="*/ 2411639 h 6325714"/>
              <a:gd name="connsiteX231" fmla="*/ 7030696 w 7586906"/>
              <a:gd name="connsiteY231" fmla="*/ 2358486 h 6325714"/>
              <a:gd name="connsiteX232" fmla="*/ 7115201 w 7586906"/>
              <a:gd name="connsiteY232" fmla="*/ 2399166 h 6325714"/>
              <a:gd name="connsiteX233" fmla="*/ 7173556 w 7586906"/>
              <a:gd name="connsiteY233" fmla="*/ 2471314 h 6325714"/>
              <a:gd name="connsiteX234" fmla="*/ 7158188 w 7586906"/>
              <a:gd name="connsiteY234" fmla="*/ 2507924 h 6325714"/>
              <a:gd name="connsiteX235" fmla="*/ 7031161 w 7586906"/>
              <a:gd name="connsiteY235" fmla="*/ 2588994 h 6325714"/>
              <a:gd name="connsiteX236" fmla="*/ 7149854 w 7586906"/>
              <a:gd name="connsiteY236" fmla="*/ 2546397 h 6325714"/>
              <a:gd name="connsiteX237" fmla="*/ 7200707 w 7586906"/>
              <a:gd name="connsiteY237" fmla="*/ 2536105 h 6325714"/>
              <a:gd name="connsiteX238" fmla="*/ 7196926 w 7586906"/>
              <a:gd name="connsiteY238" fmla="*/ 2565273 h 6325714"/>
              <a:gd name="connsiteX239" fmla="*/ 7197370 w 7586906"/>
              <a:gd name="connsiteY239" fmla="*/ 2566304 h 6325714"/>
              <a:gd name="connsiteX240" fmla="*/ 7212434 w 7586906"/>
              <a:gd name="connsiteY240" fmla="*/ 2590410 h 6325714"/>
              <a:gd name="connsiteX241" fmla="*/ 7173581 w 7586906"/>
              <a:gd name="connsiteY241" fmla="*/ 2588798 h 6325714"/>
              <a:gd name="connsiteX242" fmla="*/ 7040763 w 7586906"/>
              <a:gd name="connsiteY242" fmla="*/ 2730501 h 6325714"/>
              <a:gd name="connsiteX243" fmla="*/ 7042075 w 7586906"/>
              <a:gd name="connsiteY243" fmla="*/ 2729935 h 6325714"/>
              <a:gd name="connsiteX244" fmla="*/ 7084094 w 7586906"/>
              <a:gd name="connsiteY244" fmla="*/ 2709987 h 6325714"/>
              <a:gd name="connsiteX245" fmla="*/ 7085842 w 7586906"/>
              <a:gd name="connsiteY245" fmla="*/ 2708621 h 6325714"/>
              <a:gd name="connsiteX246" fmla="*/ 7111983 w 7586906"/>
              <a:gd name="connsiteY246" fmla="*/ 2713264 h 6325714"/>
              <a:gd name="connsiteX247" fmla="*/ 7079455 w 7586906"/>
              <a:gd name="connsiteY247" fmla="*/ 2742584 h 6325714"/>
              <a:gd name="connsiteX248" fmla="*/ 7031232 w 7586906"/>
              <a:gd name="connsiteY248" fmla="*/ 2789685 h 6325714"/>
              <a:gd name="connsiteX249" fmla="*/ 7031020 w 7586906"/>
              <a:gd name="connsiteY249" fmla="*/ 2791001 h 6325714"/>
              <a:gd name="connsiteX250" fmla="*/ 7014604 w 7586906"/>
              <a:gd name="connsiteY250" fmla="*/ 2836018 h 6325714"/>
              <a:gd name="connsiteX251" fmla="*/ 7233710 w 7586906"/>
              <a:gd name="connsiteY251" fmla="*/ 2777065 h 6325714"/>
              <a:gd name="connsiteX252" fmla="*/ 7239896 w 7586906"/>
              <a:gd name="connsiteY252" fmla="*/ 2784189 h 6325714"/>
              <a:gd name="connsiteX253" fmla="*/ 7377041 w 7586906"/>
              <a:gd name="connsiteY253" fmla="*/ 2744655 h 6325714"/>
              <a:gd name="connsiteX254" fmla="*/ 7378133 w 7586906"/>
              <a:gd name="connsiteY254" fmla="*/ 2743572 h 6325714"/>
              <a:gd name="connsiteX255" fmla="*/ 7413288 w 7586906"/>
              <a:gd name="connsiteY255" fmla="*/ 2751061 h 6325714"/>
              <a:gd name="connsiteX256" fmla="*/ 7394763 w 7586906"/>
              <a:gd name="connsiteY256" fmla="*/ 2773121 h 6325714"/>
              <a:gd name="connsiteX257" fmla="*/ 7301871 w 7586906"/>
              <a:gd name="connsiteY257" fmla="*/ 2799699 h 6325714"/>
              <a:gd name="connsiteX258" fmla="*/ 7257195 w 7586906"/>
              <a:gd name="connsiteY258" fmla="*/ 2815286 h 6325714"/>
              <a:gd name="connsiteX259" fmla="*/ 7131471 w 7586906"/>
              <a:gd name="connsiteY259" fmla="*/ 2931900 h 6325714"/>
              <a:gd name="connsiteX260" fmla="*/ 7122372 w 7586906"/>
              <a:gd name="connsiteY260" fmla="*/ 2952345 h 6325714"/>
              <a:gd name="connsiteX261" fmla="*/ 7219361 w 7586906"/>
              <a:gd name="connsiteY261" fmla="*/ 3041687 h 6325714"/>
              <a:gd name="connsiteX262" fmla="*/ 7270689 w 7586906"/>
              <a:gd name="connsiteY262" fmla="*/ 3053029 h 6325714"/>
              <a:gd name="connsiteX263" fmla="*/ 7263500 w 7586906"/>
              <a:gd name="connsiteY263" fmla="*/ 3056127 h 6325714"/>
              <a:gd name="connsiteX264" fmla="*/ 7263808 w 7586906"/>
              <a:gd name="connsiteY264" fmla="*/ 3055995 h 6325714"/>
              <a:gd name="connsiteX265" fmla="*/ 7270689 w 7586906"/>
              <a:gd name="connsiteY265" fmla="*/ 3053029 h 6325714"/>
              <a:gd name="connsiteX266" fmla="*/ 7273505 w 7586906"/>
              <a:gd name="connsiteY266" fmla="*/ 3053651 h 6325714"/>
              <a:gd name="connsiteX267" fmla="*/ 7440528 w 7586906"/>
              <a:gd name="connsiteY267" fmla="*/ 2944325 h 6325714"/>
              <a:gd name="connsiteX268" fmla="*/ 7421594 w 7586906"/>
              <a:gd name="connsiteY268" fmla="*/ 2994396 h 6325714"/>
              <a:gd name="connsiteX269" fmla="*/ 7425536 w 7586906"/>
              <a:gd name="connsiteY269" fmla="*/ 3008894 h 6325714"/>
              <a:gd name="connsiteX270" fmla="*/ 7422213 w 7586906"/>
              <a:gd name="connsiteY270" fmla="*/ 3009581 h 6325714"/>
              <a:gd name="connsiteX271" fmla="*/ 7425543 w 7586906"/>
              <a:gd name="connsiteY271" fmla="*/ 3008920 h 6325714"/>
              <a:gd name="connsiteX272" fmla="*/ 7425536 w 7586906"/>
              <a:gd name="connsiteY272" fmla="*/ 3008894 h 6325714"/>
              <a:gd name="connsiteX273" fmla="*/ 7428391 w 7586906"/>
              <a:gd name="connsiteY273" fmla="*/ 3008304 h 6325714"/>
              <a:gd name="connsiteX274" fmla="*/ 7455552 w 7586906"/>
              <a:gd name="connsiteY274" fmla="*/ 3036986 h 6325714"/>
              <a:gd name="connsiteX275" fmla="*/ 7312828 w 7586906"/>
              <a:gd name="connsiteY275" fmla="*/ 3173780 h 6325714"/>
              <a:gd name="connsiteX276" fmla="*/ 7262952 w 7586906"/>
              <a:gd name="connsiteY276" fmla="*/ 3238727 h 6325714"/>
              <a:gd name="connsiteX277" fmla="*/ 7306623 w 7586906"/>
              <a:gd name="connsiteY277" fmla="*/ 3238874 h 6325714"/>
              <a:gd name="connsiteX278" fmla="*/ 7374562 w 7586906"/>
              <a:gd name="connsiteY278" fmla="*/ 3260992 h 6325714"/>
              <a:gd name="connsiteX279" fmla="*/ 7376554 w 7586906"/>
              <a:gd name="connsiteY279" fmla="*/ 3263806 h 6325714"/>
              <a:gd name="connsiteX280" fmla="*/ 7444112 w 7586906"/>
              <a:gd name="connsiteY280" fmla="*/ 3333820 h 6325714"/>
              <a:gd name="connsiteX281" fmla="*/ 7444335 w 7586906"/>
              <a:gd name="connsiteY281" fmla="*/ 3334337 h 6325714"/>
              <a:gd name="connsiteX282" fmla="*/ 7444992 w 7586906"/>
              <a:gd name="connsiteY282" fmla="*/ 3334053 h 6325714"/>
              <a:gd name="connsiteX283" fmla="*/ 7445648 w 7586906"/>
              <a:gd name="connsiteY283" fmla="*/ 3333771 h 6325714"/>
              <a:gd name="connsiteX284" fmla="*/ 7470392 w 7586906"/>
              <a:gd name="connsiteY284" fmla="*/ 3324329 h 6325714"/>
              <a:gd name="connsiteX285" fmla="*/ 7472361 w 7586906"/>
              <a:gd name="connsiteY285" fmla="*/ 3323479 h 6325714"/>
              <a:gd name="connsiteX286" fmla="*/ 7473018 w 7586906"/>
              <a:gd name="connsiteY286" fmla="*/ 3323197 h 6325714"/>
              <a:gd name="connsiteX287" fmla="*/ 7474213 w 7586906"/>
              <a:gd name="connsiteY287" fmla="*/ 3322681 h 6325714"/>
              <a:gd name="connsiteX288" fmla="*/ 7476958 w 7586906"/>
              <a:gd name="connsiteY288" fmla="*/ 3321498 h 6325714"/>
              <a:gd name="connsiteX289" fmla="*/ 7517220 w 7586906"/>
              <a:gd name="connsiteY289" fmla="*/ 3339025 h 6325714"/>
              <a:gd name="connsiteX290" fmla="*/ 7477182 w 7586906"/>
              <a:gd name="connsiteY290" fmla="*/ 3359955 h 6325714"/>
              <a:gd name="connsiteX291" fmla="*/ 7213867 w 7586906"/>
              <a:gd name="connsiteY291" fmla="*/ 3477131 h 6325714"/>
              <a:gd name="connsiteX292" fmla="*/ 7318961 w 7586906"/>
              <a:gd name="connsiteY292" fmla="*/ 3473442 h 6325714"/>
              <a:gd name="connsiteX293" fmla="*/ 7441997 w 7586906"/>
              <a:gd name="connsiteY293" fmla="*/ 3422854 h 6325714"/>
              <a:gd name="connsiteX294" fmla="*/ 7438872 w 7586906"/>
              <a:gd name="connsiteY294" fmla="*/ 3433083 h 6325714"/>
              <a:gd name="connsiteX295" fmla="*/ 7432211 w 7586906"/>
              <a:gd name="connsiteY295" fmla="*/ 3438088 h 6325714"/>
              <a:gd name="connsiteX296" fmla="*/ 7291639 w 7586906"/>
              <a:gd name="connsiteY296" fmla="*/ 3605164 h 6325714"/>
              <a:gd name="connsiteX297" fmla="*/ 7308111 w 7586906"/>
              <a:gd name="connsiteY297" fmla="*/ 3645183 h 6325714"/>
              <a:gd name="connsiteX298" fmla="*/ 7393041 w 7586906"/>
              <a:gd name="connsiteY298" fmla="*/ 3683233 h 6325714"/>
              <a:gd name="connsiteX299" fmla="*/ 7321505 w 7586906"/>
              <a:gd name="connsiteY299" fmla="*/ 3759354 h 6325714"/>
              <a:gd name="connsiteX300" fmla="*/ 7354891 w 7586906"/>
              <a:gd name="connsiteY300" fmla="*/ 3764546 h 6325714"/>
              <a:gd name="connsiteX301" fmla="*/ 7424555 w 7586906"/>
              <a:gd name="connsiteY301" fmla="*/ 3743696 h 6325714"/>
              <a:gd name="connsiteX302" fmla="*/ 7516165 w 7586906"/>
              <a:gd name="connsiteY302" fmla="*/ 3723178 h 6325714"/>
              <a:gd name="connsiteX303" fmla="*/ 7506814 w 7586906"/>
              <a:gd name="connsiteY303" fmla="*/ 3775552 h 6325714"/>
              <a:gd name="connsiteX304" fmla="*/ 7508784 w 7586906"/>
              <a:gd name="connsiteY304" fmla="*/ 3774703 h 6325714"/>
              <a:gd name="connsiteX305" fmla="*/ 7533429 w 7586906"/>
              <a:gd name="connsiteY305" fmla="*/ 3767293 h 6325714"/>
              <a:gd name="connsiteX306" fmla="*/ 7561363 w 7586906"/>
              <a:gd name="connsiteY306" fmla="*/ 3759382 h 6325714"/>
              <a:gd name="connsiteX307" fmla="*/ 7561363 w 7586906"/>
              <a:gd name="connsiteY307" fmla="*/ 3759382 h 6325714"/>
              <a:gd name="connsiteX308" fmla="*/ 7560484 w 7586906"/>
              <a:gd name="connsiteY308" fmla="*/ 3759149 h 6325714"/>
              <a:gd name="connsiteX309" fmla="*/ 7564880 w 7586906"/>
              <a:gd name="connsiteY309" fmla="*/ 3760315 h 6325714"/>
              <a:gd name="connsiteX310" fmla="*/ 7557669 w 7586906"/>
              <a:gd name="connsiteY310" fmla="*/ 3803200 h 6325714"/>
              <a:gd name="connsiteX311" fmla="*/ 7486829 w 7586906"/>
              <a:gd name="connsiteY311" fmla="*/ 3810482 h 6325714"/>
              <a:gd name="connsiteX312" fmla="*/ 7472158 w 7586906"/>
              <a:gd name="connsiteY312" fmla="*/ 3816194 h 6325714"/>
              <a:gd name="connsiteX313" fmla="*/ 7325915 w 7586906"/>
              <a:gd name="connsiteY313" fmla="*/ 3876173 h 6325714"/>
              <a:gd name="connsiteX314" fmla="*/ 7278803 w 7586906"/>
              <a:gd name="connsiteY314" fmla="*/ 3887914 h 6325714"/>
              <a:gd name="connsiteX315" fmla="*/ 7249908 w 7586906"/>
              <a:gd name="connsiteY315" fmla="*/ 3900370 h 6325714"/>
              <a:gd name="connsiteX316" fmla="*/ 7228777 w 7586906"/>
              <a:gd name="connsiteY316" fmla="*/ 3927225 h 6325714"/>
              <a:gd name="connsiteX317" fmla="*/ 6952402 w 7586906"/>
              <a:gd name="connsiteY317" fmla="*/ 4062881 h 6325714"/>
              <a:gd name="connsiteX318" fmla="*/ 6946714 w 7586906"/>
              <a:gd name="connsiteY318" fmla="*/ 4065945 h 6325714"/>
              <a:gd name="connsiteX319" fmla="*/ 6946714 w 7586906"/>
              <a:gd name="connsiteY319" fmla="*/ 4065945 h 6325714"/>
              <a:gd name="connsiteX320" fmla="*/ 6943654 w 7586906"/>
              <a:gd name="connsiteY320" fmla="*/ 4067876 h 6325714"/>
              <a:gd name="connsiteX321" fmla="*/ 6819940 w 7586906"/>
              <a:gd name="connsiteY321" fmla="*/ 4115084 h 6325714"/>
              <a:gd name="connsiteX322" fmla="*/ 6819283 w 7586906"/>
              <a:gd name="connsiteY322" fmla="*/ 4115367 h 6325714"/>
              <a:gd name="connsiteX323" fmla="*/ 6817969 w 7586906"/>
              <a:gd name="connsiteY323" fmla="*/ 4115933 h 6325714"/>
              <a:gd name="connsiteX324" fmla="*/ 6799247 w 7586906"/>
              <a:gd name="connsiteY324" fmla="*/ 4122856 h 6325714"/>
              <a:gd name="connsiteX325" fmla="*/ 6777244 w 7586906"/>
              <a:gd name="connsiteY325" fmla="*/ 4131652 h 6325714"/>
              <a:gd name="connsiteX326" fmla="*/ 6780193 w 7586906"/>
              <a:gd name="connsiteY326" fmla="*/ 4129349 h 6325714"/>
              <a:gd name="connsiteX327" fmla="*/ 6777244 w 7586906"/>
              <a:gd name="connsiteY327" fmla="*/ 4131652 h 6325714"/>
              <a:gd name="connsiteX328" fmla="*/ 6777244 w 7586906"/>
              <a:gd name="connsiteY328" fmla="*/ 4131652 h 6325714"/>
              <a:gd name="connsiteX329" fmla="*/ 6773748 w 7586906"/>
              <a:gd name="connsiteY329" fmla="*/ 4134383 h 6325714"/>
              <a:gd name="connsiteX330" fmla="*/ 6678634 w 7586906"/>
              <a:gd name="connsiteY330" fmla="*/ 4193742 h 6325714"/>
              <a:gd name="connsiteX331" fmla="*/ 6230276 w 7586906"/>
              <a:gd name="connsiteY331" fmla="*/ 4378443 h 6325714"/>
              <a:gd name="connsiteX332" fmla="*/ 6227649 w 7586906"/>
              <a:gd name="connsiteY332" fmla="*/ 4379575 h 6325714"/>
              <a:gd name="connsiteX333" fmla="*/ 6226335 w 7586906"/>
              <a:gd name="connsiteY333" fmla="*/ 4380141 h 6325714"/>
              <a:gd name="connsiteX334" fmla="*/ 6225679 w 7586906"/>
              <a:gd name="connsiteY334" fmla="*/ 4380424 h 6325714"/>
              <a:gd name="connsiteX335" fmla="*/ 6222396 w 7586906"/>
              <a:gd name="connsiteY335" fmla="*/ 4381839 h 6325714"/>
              <a:gd name="connsiteX336" fmla="*/ 6081808 w 7586906"/>
              <a:gd name="connsiteY336" fmla="*/ 4433261 h 6325714"/>
              <a:gd name="connsiteX337" fmla="*/ 6131167 w 7586906"/>
              <a:gd name="connsiteY337" fmla="*/ 4430343 h 6325714"/>
              <a:gd name="connsiteX338" fmla="*/ 6315659 w 7586906"/>
              <a:gd name="connsiteY338" fmla="*/ 4365494 h 6325714"/>
              <a:gd name="connsiteX339" fmla="*/ 6313765 w 7586906"/>
              <a:gd name="connsiteY339" fmla="*/ 4367085 h 6325714"/>
              <a:gd name="connsiteX340" fmla="*/ 6315786 w 7586906"/>
              <a:gd name="connsiteY340" fmla="*/ 4365449 h 6325714"/>
              <a:gd name="connsiteX341" fmla="*/ 6315659 w 7586906"/>
              <a:gd name="connsiteY341" fmla="*/ 4365494 h 6325714"/>
              <a:gd name="connsiteX342" fmla="*/ 6318624 w 7586906"/>
              <a:gd name="connsiteY342" fmla="*/ 4363002 h 6325714"/>
              <a:gd name="connsiteX343" fmla="*/ 6367423 w 7586906"/>
              <a:gd name="connsiteY343" fmla="*/ 4376848 h 6325714"/>
              <a:gd name="connsiteX344" fmla="*/ 6331390 w 7586906"/>
              <a:gd name="connsiteY344" fmla="*/ 4407068 h 6325714"/>
              <a:gd name="connsiteX345" fmla="*/ 6195388 w 7586906"/>
              <a:gd name="connsiteY345" fmla="*/ 4454677 h 6325714"/>
              <a:gd name="connsiteX346" fmla="*/ 6239367 w 7586906"/>
              <a:gd name="connsiteY346" fmla="*/ 4469989 h 6325714"/>
              <a:gd name="connsiteX347" fmla="*/ 5733634 w 7586906"/>
              <a:gd name="connsiteY347" fmla="*/ 4675138 h 6325714"/>
              <a:gd name="connsiteX348" fmla="*/ 5731452 w 7586906"/>
              <a:gd name="connsiteY348" fmla="*/ 4677303 h 6325714"/>
              <a:gd name="connsiteX349" fmla="*/ 5656704 w 7586906"/>
              <a:gd name="connsiteY349" fmla="*/ 4691777 h 6325714"/>
              <a:gd name="connsiteX350" fmla="*/ 5655825 w 7586906"/>
              <a:gd name="connsiteY350" fmla="*/ 4691544 h 6325714"/>
              <a:gd name="connsiteX351" fmla="*/ 5656704 w 7586906"/>
              <a:gd name="connsiteY351" fmla="*/ 4691777 h 6325714"/>
              <a:gd name="connsiteX352" fmla="*/ 5653633 w 7586906"/>
              <a:gd name="connsiteY352" fmla="*/ 4691877 h 6325714"/>
              <a:gd name="connsiteX353" fmla="*/ 5601276 w 7586906"/>
              <a:gd name="connsiteY353" fmla="*/ 4707714 h 6325714"/>
              <a:gd name="connsiteX354" fmla="*/ 5648674 w 7586906"/>
              <a:gd name="connsiteY354" fmla="*/ 4669536 h 6325714"/>
              <a:gd name="connsiteX355" fmla="*/ 5643558 w 7586906"/>
              <a:gd name="connsiteY355" fmla="*/ 4657666 h 6325714"/>
              <a:gd name="connsiteX356" fmla="*/ 5617491 w 7586906"/>
              <a:gd name="connsiteY356" fmla="*/ 4665843 h 6325714"/>
              <a:gd name="connsiteX357" fmla="*/ 5436475 w 7586906"/>
              <a:gd name="connsiteY357" fmla="*/ 4746319 h 6325714"/>
              <a:gd name="connsiteX358" fmla="*/ 5383970 w 7586906"/>
              <a:gd name="connsiteY358" fmla="*/ 4774458 h 6325714"/>
              <a:gd name="connsiteX359" fmla="*/ 5356665 w 7586906"/>
              <a:gd name="connsiteY359" fmla="*/ 4796020 h 6325714"/>
              <a:gd name="connsiteX360" fmla="*/ 5223515 w 7586906"/>
              <a:gd name="connsiteY360" fmla="*/ 4880954 h 6325714"/>
              <a:gd name="connsiteX361" fmla="*/ 5031186 w 7586906"/>
              <a:gd name="connsiteY361" fmla="*/ 4940604 h 6325714"/>
              <a:gd name="connsiteX362" fmla="*/ 4971753 w 7586906"/>
              <a:gd name="connsiteY362" fmla="*/ 4947253 h 6325714"/>
              <a:gd name="connsiteX363" fmla="*/ 4660593 w 7586906"/>
              <a:gd name="connsiteY363" fmla="*/ 5063633 h 6325714"/>
              <a:gd name="connsiteX364" fmla="*/ 4408515 w 7586906"/>
              <a:gd name="connsiteY364" fmla="*/ 5150875 h 6325714"/>
              <a:gd name="connsiteX365" fmla="*/ 4335442 w 7586906"/>
              <a:gd name="connsiteY365" fmla="*/ 5189105 h 6325714"/>
              <a:gd name="connsiteX366" fmla="*/ 4180959 w 7586906"/>
              <a:gd name="connsiteY366" fmla="*/ 5266100 h 6325714"/>
              <a:gd name="connsiteX367" fmla="*/ 4110596 w 7586906"/>
              <a:gd name="connsiteY367" fmla="*/ 5279907 h 6325714"/>
              <a:gd name="connsiteX368" fmla="*/ 3362911 w 7586906"/>
              <a:gd name="connsiteY368" fmla="*/ 5615666 h 6325714"/>
              <a:gd name="connsiteX369" fmla="*/ 3321668 w 7586906"/>
              <a:gd name="connsiteY369" fmla="*/ 5655474 h 6325714"/>
              <a:gd name="connsiteX370" fmla="*/ 3275097 w 7586906"/>
              <a:gd name="connsiteY370" fmla="*/ 5722669 h 6325714"/>
              <a:gd name="connsiteX371" fmla="*/ 3287254 w 7586906"/>
              <a:gd name="connsiteY371" fmla="*/ 5662353 h 6325714"/>
              <a:gd name="connsiteX372" fmla="*/ 3162671 w 7586906"/>
              <a:gd name="connsiteY372" fmla="*/ 5711159 h 6325714"/>
              <a:gd name="connsiteX373" fmla="*/ 3131076 w 7586906"/>
              <a:gd name="connsiteY373" fmla="*/ 5749869 h 6325714"/>
              <a:gd name="connsiteX374" fmla="*/ 3040822 w 7586906"/>
              <a:gd name="connsiteY374" fmla="*/ 5777147 h 6325714"/>
              <a:gd name="connsiteX375" fmla="*/ 2854415 w 7586906"/>
              <a:gd name="connsiteY375" fmla="*/ 5874022 h 6325714"/>
              <a:gd name="connsiteX376" fmla="*/ 2724325 w 7586906"/>
              <a:gd name="connsiteY376" fmla="*/ 5919083 h 6325714"/>
              <a:gd name="connsiteX377" fmla="*/ 2699043 w 7586906"/>
              <a:gd name="connsiteY377" fmla="*/ 5948952 h 6325714"/>
              <a:gd name="connsiteX378" fmla="*/ 2294410 w 7586906"/>
              <a:gd name="connsiteY378" fmla="*/ 6142955 h 6325714"/>
              <a:gd name="connsiteX379" fmla="*/ 2151611 w 7586906"/>
              <a:gd name="connsiteY379" fmla="*/ 6228988 h 6325714"/>
              <a:gd name="connsiteX380" fmla="*/ 1979343 w 7586906"/>
              <a:gd name="connsiteY380" fmla="*/ 6304469 h 6325714"/>
              <a:gd name="connsiteX381" fmla="*/ 1872809 w 7586906"/>
              <a:gd name="connsiteY381" fmla="*/ 6324689 h 6325714"/>
              <a:gd name="connsiteX382" fmla="*/ 1861929 w 7586906"/>
              <a:gd name="connsiteY382" fmla="*/ 6303064 h 6325714"/>
              <a:gd name="connsiteX383" fmla="*/ 1689761 w 7586906"/>
              <a:gd name="connsiteY383" fmla="*/ 6169213 h 6325714"/>
              <a:gd name="connsiteX384" fmla="*/ 1478896 w 7586906"/>
              <a:gd name="connsiteY384" fmla="*/ 5985339 h 6325714"/>
              <a:gd name="connsiteX385" fmla="*/ 1401301 w 7586906"/>
              <a:gd name="connsiteY385" fmla="*/ 5812556 h 6325714"/>
              <a:gd name="connsiteX386" fmla="*/ 1366727 w 7586906"/>
              <a:gd name="connsiteY386" fmla="*/ 5754025 h 6325714"/>
              <a:gd name="connsiteX387" fmla="*/ 1322162 w 7586906"/>
              <a:gd name="connsiteY387" fmla="*/ 5675933 h 6325714"/>
              <a:gd name="connsiteX388" fmla="*/ 1255441 w 7586906"/>
              <a:gd name="connsiteY388" fmla="*/ 5636766 h 6325714"/>
              <a:gd name="connsiteX389" fmla="*/ 1174527 w 7586906"/>
              <a:gd name="connsiteY389" fmla="*/ 5609837 h 6325714"/>
              <a:gd name="connsiteX390" fmla="*/ 1143757 w 7586906"/>
              <a:gd name="connsiteY390" fmla="*/ 5601682 h 6325714"/>
              <a:gd name="connsiteX391" fmla="*/ 1091312 w 7586906"/>
              <a:gd name="connsiteY391" fmla="*/ 5526988 h 6325714"/>
              <a:gd name="connsiteX392" fmla="*/ 1106598 w 7586906"/>
              <a:gd name="connsiteY392" fmla="*/ 5287855 h 6325714"/>
              <a:gd name="connsiteX393" fmla="*/ 1045625 w 7586906"/>
              <a:gd name="connsiteY393" fmla="*/ 5180731 h 6325714"/>
              <a:gd name="connsiteX394" fmla="*/ 1008224 w 7586906"/>
              <a:gd name="connsiteY394" fmla="*/ 5164419 h 6325714"/>
              <a:gd name="connsiteX395" fmla="*/ 927775 w 7586906"/>
              <a:gd name="connsiteY395" fmla="*/ 5104244 h 6325714"/>
              <a:gd name="connsiteX396" fmla="*/ 901630 w 7586906"/>
              <a:gd name="connsiteY396" fmla="*/ 5023720 h 6325714"/>
              <a:gd name="connsiteX397" fmla="*/ 913978 w 7586906"/>
              <a:gd name="connsiteY397" fmla="*/ 4958425 h 6325714"/>
              <a:gd name="connsiteX398" fmla="*/ 921243 w 7586906"/>
              <a:gd name="connsiteY398" fmla="*/ 4924696 h 6325714"/>
              <a:gd name="connsiteX399" fmla="*/ 871587 w 7586906"/>
              <a:gd name="connsiteY399" fmla="*/ 4914278 h 6325714"/>
              <a:gd name="connsiteX400" fmla="*/ 777263 w 7586906"/>
              <a:gd name="connsiteY400" fmla="*/ 4883339 h 6325714"/>
              <a:gd name="connsiteX401" fmla="*/ 734202 w 7586906"/>
              <a:gd name="connsiteY401" fmla="*/ 4799703 h 6325714"/>
              <a:gd name="connsiteX402" fmla="*/ 759915 w 7586906"/>
              <a:gd name="connsiteY402" fmla="*/ 4655213 h 6325714"/>
              <a:gd name="connsiteX403" fmla="*/ 753071 w 7586906"/>
              <a:gd name="connsiteY403" fmla="*/ 4648371 h 6325714"/>
              <a:gd name="connsiteX404" fmla="*/ 752192 w 7586906"/>
              <a:gd name="connsiteY404" fmla="*/ 4648138 h 6325714"/>
              <a:gd name="connsiteX405" fmla="*/ 728540 w 7586906"/>
              <a:gd name="connsiteY405" fmla="*/ 4656497 h 6325714"/>
              <a:gd name="connsiteX406" fmla="*/ 725034 w 7586906"/>
              <a:gd name="connsiteY406" fmla="*/ 4657397 h 6325714"/>
              <a:gd name="connsiteX407" fmla="*/ 672232 w 7586906"/>
              <a:gd name="connsiteY407" fmla="*/ 4634262 h 6325714"/>
              <a:gd name="connsiteX408" fmla="*/ 776085 w 7586906"/>
              <a:gd name="connsiteY408" fmla="*/ 4568077 h 6325714"/>
              <a:gd name="connsiteX409" fmla="*/ 837073 w 7586906"/>
              <a:gd name="connsiteY409" fmla="*/ 4527099 h 6325714"/>
              <a:gd name="connsiteX410" fmla="*/ 849921 w 7586906"/>
              <a:gd name="connsiteY410" fmla="*/ 4509935 h 6325714"/>
              <a:gd name="connsiteX411" fmla="*/ 851943 w 7586906"/>
              <a:gd name="connsiteY411" fmla="*/ 4518242 h 6325714"/>
              <a:gd name="connsiteX412" fmla="*/ 850556 w 7586906"/>
              <a:gd name="connsiteY412" fmla="*/ 4505989 h 6325714"/>
              <a:gd name="connsiteX413" fmla="*/ 849921 w 7586906"/>
              <a:gd name="connsiteY413" fmla="*/ 4509935 h 6325714"/>
              <a:gd name="connsiteX414" fmla="*/ 845906 w 7586906"/>
              <a:gd name="connsiteY414" fmla="*/ 4498814 h 6325714"/>
              <a:gd name="connsiteX415" fmla="*/ 836849 w 7586906"/>
              <a:gd name="connsiteY415" fmla="*/ 4488643 h 6325714"/>
              <a:gd name="connsiteX416" fmla="*/ 821681 w 7586906"/>
              <a:gd name="connsiteY416" fmla="*/ 4484166 h 6325714"/>
              <a:gd name="connsiteX417" fmla="*/ 796406 w 7586906"/>
              <a:gd name="connsiteY417" fmla="*/ 4439984 h 6325714"/>
              <a:gd name="connsiteX418" fmla="*/ 811436 w 7586906"/>
              <a:gd name="connsiteY418" fmla="*/ 4420655 h 6325714"/>
              <a:gd name="connsiteX419" fmla="*/ 765465 w 7586906"/>
              <a:gd name="connsiteY419" fmla="*/ 4402530 h 6325714"/>
              <a:gd name="connsiteX420" fmla="*/ 758092 w 7586906"/>
              <a:gd name="connsiteY420" fmla="*/ 4380006 h 6325714"/>
              <a:gd name="connsiteX421" fmla="*/ 761746 w 7586906"/>
              <a:gd name="connsiteY421" fmla="*/ 4366803 h 6325714"/>
              <a:gd name="connsiteX422" fmla="*/ 682188 w 7586906"/>
              <a:gd name="connsiteY422" fmla="*/ 4346633 h 6325714"/>
              <a:gd name="connsiteX423" fmla="*/ 631770 w 7586906"/>
              <a:gd name="connsiteY423" fmla="*/ 4356126 h 6325714"/>
              <a:gd name="connsiteX424" fmla="*/ 615788 w 7586906"/>
              <a:gd name="connsiteY424" fmla="*/ 4400346 h 6325714"/>
              <a:gd name="connsiteX425" fmla="*/ 580463 w 7586906"/>
              <a:gd name="connsiteY425" fmla="*/ 4401497 h 6325714"/>
              <a:gd name="connsiteX426" fmla="*/ 579138 w 7586906"/>
              <a:gd name="connsiteY426" fmla="*/ 4362291 h 6325714"/>
              <a:gd name="connsiteX427" fmla="*/ 593543 w 7586906"/>
              <a:gd name="connsiteY427" fmla="*/ 4348739 h 6325714"/>
              <a:gd name="connsiteX428" fmla="*/ 654518 w 7586906"/>
              <a:gd name="connsiteY428" fmla="*/ 4267990 h 6325714"/>
              <a:gd name="connsiteX429" fmla="*/ 684070 w 7586906"/>
              <a:gd name="connsiteY429" fmla="*/ 4255252 h 6325714"/>
              <a:gd name="connsiteX430" fmla="*/ 718577 w 7586906"/>
              <a:gd name="connsiteY430" fmla="*/ 4226914 h 6325714"/>
              <a:gd name="connsiteX431" fmla="*/ 745502 w 7586906"/>
              <a:gd name="connsiteY431" fmla="*/ 4215308 h 6325714"/>
              <a:gd name="connsiteX432" fmla="*/ 568794 w 7586906"/>
              <a:gd name="connsiteY432" fmla="*/ 3942663 h 6325714"/>
              <a:gd name="connsiteX433" fmla="*/ 559673 w 7586906"/>
              <a:gd name="connsiteY433" fmla="*/ 3921504 h 6325714"/>
              <a:gd name="connsiteX434" fmla="*/ 464755 w 7586906"/>
              <a:gd name="connsiteY434" fmla="*/ 3863894 h 6325714"/>
              <a:gd name="connsiteX435" fmla="*/ 521554 w 7586906"/>
              <a:gd name="connsiteY435" fmla="*/ 3706615 h 6325714"/>
              <a:gd name="connsiteX436" fmla="*/ 468595 w 7586906"/>
              <a:gd name="connsiteY436" fmla="*/ 3731892 h 6325714"/>
              <a:gd name="connsiteX437" fmla="*/ 468861 w 7586906"/>
              <a:gd name="connsiteY437" fmla="*/ 3739733 h 6325714"/>
              <a:gd name="connsiteX438" fmla="*/ 434139 w 7586906"/>
              <a:gd name="connsiteY438" fmla="*/ 3731446 h 6325714"/>
              <a:gd name="connsiteX439" fmla="*/ 495645 w 7586906"/>
              <a:gd name="connsiteY439" fmla="*/ 3666380 h 6325714"/>
              <a:gd name="connsiteX440" fmla="*/ 513046 w 7586906"/>
              <a:gd name="connsiteY440" fmla="*/ 3639908 h 6325714"/>
              <a:gd name="connsiteX441" fmla="*/ 488494 w 7586906"/>
              <a:gd name="connsiteY441" fmla="*/ 3644372 h 6325714"/>
              <a:gd name="connsiteX442" fmla="*/ 387582 w 7586906"/>
              <a:gd name="connsiteY442" fmla="*/ 3612599 h 6325714"/>
              <a:gd name="connsiteX443" fmla="*/ 401362 w 7586906"/>
              <a:gd name="connsiteY443" fmla="*/ 3604825 h 6325714"/>
              <a:gd name="connsiteX444" fmla="*/ 401351 w 7586906"/>
              <a:gd name="connsiteY444" fmla="*/ 3602993 h 6325714"/>
              <a:gd name="connsiteX445" fmla="*/ 416019 w 7586906"/>
              <a:gd name="connsiteY445" fmla="*/ 3559340 h 6325714"/>
              <a:gd name="connsiteX446" fmla="*/ 412514 w 7586906"/>
              <a:gd name="connsiteY446" fmla="*/ 3560239 h 6325714"/>
              <a:gd name="connsiteX447" fmla="*/ 412080 w 7586906"/>
              <a:gd name="connsiteY447" fmla="*/ 3561038 h 6325714"/>
              <a:gd name="connsiteX448" fmla="*/ 412291 w 7586906"/>
              <a:gd name="connsiteY448" fmla="*/ 3559723 h 6325714"/>
              <a:gd name="connsiteX449" fmla="*/ 411857 w 7586906"/>
              <a:gd name="connsiteY449" fmla="*/ 3560522 h 6325714"/>
              <a:gd name="connsiteX450" fmla="*/ 410342 w 7586906"/>
              <a:gd name="connsiteY450" fmla="*/ 3564235 h 6325714"/>
              <a:gd name="connsiteX451" fmla="*/ 332533 w 7586906"/>
              <a:gd name="connsiteY451" fmla="*/ 3580641 h 6325714"/>
              <a:gd name="connsiteX452" fmla="*/ 328275 w 7586906"/>
              <a:gd name="connsiteY452" fmla="*/ 3565342 h 6325714"/>
              <a:gd name="connsiteX453" fmla="*/ 322936 w 7586906"/>
              <a:gd name="connsiteY453" fmla="*/ 3552957 h 6325714"/>
              <a:gd name="connsiteX454" fmla="*/ 332998 w 7586906"/>
              <a:gd name="connsiteY454" fmla="*/ 3547395 h 6325714"/>
              <a:gd name="connsiteX455" fmla="*/ 332119 w 7586906"/>
              <a:gd name="connsiteY455" fmla="*/ 3547162 h 6325714"/>
              <a:gd name="connsiteX456" fmla="*/ 328983 w 7586906"/>
              <a:gd name="connsiteY456" fmla="*/ 3536274 h 6325714"/>
              <a:gd name="connsiteX457" fmla="*/ 283055 w 7586906"/>
              <a:gd name="connsiteY457" fmla="*/ 3525474 h 6325714"/>
              <a:gd name="connsiteX458" fmla="*/ 307786 w 7586906"/>
              <a:gd name="connsiteY458" fmla="*/ 3476260 h 6325714"/>
              <a:gd name="connsiteX459" fmla="*/ 318249 w 7586906"/>
              <a:gd name="connsiteY459" fmla="*/ 3426466 h 6325714"/>
              <a:gd name="connsiteX460" fmla="*/ 316936 w 7586906"/>
              <a:gd name="connsiteY460" fmla="*/ 3427032 h 6325714"/>
              <a:gd name="connsiteX461" fmla="*/ 269504 w 7586906"/>
              <a:gd name="connsiteY461" fmla="*/ 3421775 h 6325714"/>
              <a:gd name="connsiteX462" fmla="*/ 253743 w 7586906"/>
              <a:gd name="connsiteY462" fmla="*/ 3428569 h 6325714"/>
              <a:gd name="connsiteX463" fmla="*/ 295548 w 7586906"/>
              <a:gd name="connsiteY463" fmla="*/ 3371995 h 6325714"/>
              <a:gd name="connsiteX464" fmla="*/ 342088 w 7586906"/>
              <a:gd name="connsiteY464" fmla="*/ 3337246 h 6325714"/>
              <a:gd name="connsiteX465" fmla="*/ 343625 w 7586906"/>
              <a:gd name="connsiteY465" fmla="*/ 3337196 h 6325714"/>
              <a:gd name="connsiteX466" fmla="*/ 380908 w 7586906"/>
              <a:gd name="connsiteY466" fmla="*/ 3333364 h 6325714"/>
              <a:gd name="connsiteX467" fmla="*/ 346048 w 7586906"/>
              <a:gd name="connsiteY467" fmla="*/ 3301270 h 6325714"/>
              <a:gd name="connsiteX468" fmla="*/ 276045 w 7586906"/>
              <a:gd name="connsiteY468" fmla="*/ 3301459 h 6325714"/>
              <a:gd name="connsiteX469" fmla="*/ 261407 w 7586906"/>
              <a:gd name="connsiteY469" fmla="*/ 3312665 h 6325714"/>
              <a:gd name="connsiteX470" fmla="*/ 236622 w 7586906"/>
              <a:gd name="connsiteY470" fmla="*/ 3314782 h 6325714"/>
              <a:gd name="connsiteX471" fmla="*/ 244533 w 7586906"/>
              <a:gd name="connsiteY471" fmla="*/ 3278938 h 6325714"/>
              <a:gd name="connsiteX472" fmla="*/ 304791 w 7586906"/>
              <a:gd name="connsiteY472" fmla="*/ 3263366 h 6325714"/>
              <a:gd name="connsiteX473" fmla="*/ 305448 w 7586906"/>
              <a:gd name="connsiteY473" fmla="*/ 3263083 h 6325714"/>
              <a:gd name="connsiteX474" fmla="*/ 306104 w 7586906"/>
              <a:gd name="connsiteY474" fmla="*/ 3262800 h 6325714"/>
              <a:gd name="connsiteX475" fmla="*/ 332827 w 7586906"/>
              <a:gd name="connsiteY475" fmla="*/ 3254340 h 6325714"/>
              <a:gd name="connsiteX476" fmla="*/ 334648 w 7586906"/>
              <a:gd name="connsiteY476" fmla="*/ 3227854 h 6325714"/>
              <a:gd name="connsiteX477" fmla="*/ 307879 w 7586906"/>
              <a:gd name="connsiteY477" fmla="*/ 3153106 h 6325714"/>
              <a:gd name="connsiteX478" fmla="*/ 312274 w 7586906"/>
              <a:gd name="connsiteY478" fmla="*/ 3154271 h 6325714"/>
              <a:gd name="connsiteX479" fmla="*/ 302604 w 7586906"/>
              <a:gd name="connsiteY479" fmla="*/ 3151708 h 6325714"/>
              <a:gd name="connsiteX480" fmla="*/ 301736 w 7586906"/>
              <a:gd name="connsiteY480" fmla="*/ 3153307 h 6325714"/>
              <a:gd name="connsiteX481" fmla="*/ 231839 w 7586906"/>
              <a:gd name="connsiteY481" fmla="*/ 3171808 h 6325714"/>
              <a:gd name="connsiteX482" fmla="*/ 185731 w 7586906"/>
              <a:gd name="connsiteY482" fmla="*/ 3167817 h 6325714"/>
              <a:gd name="connsiteX483" fmla="*/ 203822 w 7586906"/>
              <a:gd name="connsiteY483" fmla="*/ 3146556 h 6325714"/>
              <a:gd name="connsiteX484" fmla="*/ 202943 w 7586906"/>
              <a:gd name="connsiteY484" fmla="*/ 3146323 h 6325714"/>
              <a:gd name="connsiteX485" fmla="*/ 203822 w 7586906"/>
              <a:gd name="connsiteY485" fmla="*/ 3146556 h 6325714"/>
              <a:gd name="connsiteX486" fmla="*/ 200528 w 7586906"/>
              <a:gd name="connsiteY486" fmla="*/ 3146140 h 6325714"/>
              <a:gd name="connsiteX487" fmla="*/ 132028 w 7586906"/>
              <a:gd name="connsiteY487" fmla="*/ 3102845 h 6325714"/>
              <a:gd name="connsiteX488" fmla="*/ 144282 w 7586906"/>
              <a:gd name="connsiteY488" fmla="*/ 3096951 h 6325714"/>
              <a:gd name="connsiteX489" fmla="*/ 154291 w 7586906"/>
              <a:gd name="connsiteY489" fmla="*/ 3082233 h 6325714"/>
              <a:gd name="connsiteX490" fmla="*/ 140115 w 7586906"/>
              <a:gd name="connsiteY490" fmla="*/ 2984311 h 6325714"/>
              <a:gd name="connsiteX491" fmla="*/ 134935 w 7586906"/>
              <a:gd name="connsiteY491" fmla="*/ 2999394 h 6325714"/>
              <a:gd name="connsiteX492" fmla="*/ 105098 w 7586906"/>
              <a:gd name="connsiteY492" fmla="*/ 3000629 h 6325714"/>
              <a:gd name="connsiteX493" fmla="*/ 91814 w 7586906"/>
              <a:gd name="connsiteY493" fmla="*/ 2980653 h 6325714"/>
              <a:gd name="connsiteX494" fmla="*/ 85173 w 7586906"/>
              <a:gd name="connsiteY494" fmla="*/ 2970665 h 6325714"/>
              <a:gd name="connsiteX495" fmla="*/ 62537 w 7586906"/>
              <a:gd name="connsiteY495" fmla="*/ 2965122 h 6325714"/>
              <a:gd name="connsiteX496" fmla="*/ 73637 w 7586906"/>
              <a:gd name="connsiteY496" fmla="*/ 2949323 h 6325714"/>
              <a:gd name="connsiteX497" fmla="*/ 91069 w 7586906"/>
              <a:gd name="connsiteY497" fmla="*/ 2890404 h 6325714"/>
              <a:gd name="connsiteX498" fmla="*/ 31737 w 7586906"/>
              <a:gd name="connsiteY498" fmla="*/ 2725660 h 6325714"/>
              <a:gd name="connsiteX499" fmla="*/ 30994 w 7586906"/>
              <a:gd name="connsiteY499" fmla="*/ 2711294 h 6325714"/>
              <a:gd name="connsiteX500" fmla="*/ 0 w 7586906"/>
              <a:gd name="connsiteY500" fmla="*/ 2664682 h 6325714"/>
              <a:gd name="connsiteX501" fmla="*/ 4142 w 7586906"/>
              <a:gd name="connsiteY501" fmla="*/ 2659837 h 6325714"/>
              <a:gd name="connsiteX502" fmla="*/ 113033 w 7586906"/>
              <a:gd name="connsiteY502" fmla="*/ 2516822 h 6325714"/>
              <a:gd name="connsiteX503" fmla="*/ 136767 w 7586906"/>
              <a:gd name="connsiteY503" fmla="*/ 2409289 h 6325714"/>
              <a:gd name="connsiteX504" fmla="*/ 131280 w 7586906"/>
              <a:gd name="connsiteY504" fmla="*/ 2409207 h 6325714"/>
              <a:gd name="connsiteX505" fmla="*/ 130623 w 7586906"/>
              <a:gd name="connsiteY505" fmla="*/ 2409490 h 6325714"/>
              <a:gd name="connsiteX506" fmla="*/ 129320 w 7586906"/>
              <a:gd name="connsiteY506" fmla="*/ 2411887 h 6325714"/>
              <a:gd name="connsiteX507" fmla="*/ 108858 w 7586906"/>
              <a:gd name="connsiteY507" fmla="*/ 2478231 h 6325714"/>
              <a:gd name="connsiteX508" fmla="*/ 59766 w 7586906"/>
              <a:gd name="connsiteY508" fmla="*/ 2526931 h 6325714"/>
              <a:gd name="connsiteX509" fmla="*/ 20288 w 7586906"/>
              <a:gd name="connsiteY509" fmla="*/ 2493157 h 6325714"/>
              <a:gd name="connsiteX510" fmla="*/ 114797 w 7586906"/>
              <a:gd name="connsiteY510" fmla="*/ 2367356 h 6325714"/>
              <a:gd name="connsiteX511" fmla="*/ 116978 w 7586906"/>
              <a:gd name="connsiteY511" fmla="*/ 2365191 h 6325714"/>
              <a:gd name="connsiteX512" fmla="*/ 161558 w 7586906"/>
              <a:gd name="connsiteY512" fmla="*/ 2295182 h 6325714"/>
              <a:gd name="connsiteX513" fmla="*/ 168635 w 7586906"/>
              <a:gd name="connsiteY513" fmla="*/ 2342313 h 6325714"/>
              <a:gd name="connsiteX514" fmla="*/ 186801 w 7586906"/>
              <a:gd name="connsiteY514" fmla="*/ 2333870 h 6325714"/>
              <a:gd name="connsiteX515" fmla="*/ 210643 w 7586906"/>
              <a:gd name="connsiteY515" fmla="*/ 2320533 h 6325714"/>
              <a:gd name="connsiteX516" fmla="*/ 210643 w 7586906"/>
              <a:gd name="connsiteY516" fmla="*/ 2320533 h 6325714"/>
              <a:gd name="connsiteX517" fmla="*/ 219169 w 7586906"/>
              <a:gd name="connsiteY517" fmla="*/ 2315021 h 6325714"/>
              <a:gd name="connsiteX518" fmla="*/ 534766 w 7586906"/>
              <a:gd name="connsiteY518" fmla="*/ 2169189 h 6325714"/>
              <a:gd name="connsiteX519" fmla="*/ 752780 w 7586906"/>
              <a:gd name="connsiteY519" fmla="*/ 2073377 h 6325714"/>
              <a:gd name="connsiteX520" fmla="*/ 843713 w 7586906"/>
              <a:gd name="connsiteY520" fmla="*/ 2049479 h 6325714"/>
              <a:gd name="connsiteX521" fmla="*/ 849041 w 7586906"/>
              <a:gd name="connsiteY521" fmla="*/ 2060033 h 6325714"/>
              <a:gd name="connsiteX522" fmla="*/ 887574 w 7586906"/>
              <a:gd name="connsiteY522" fmla="*/ 2044647 h 6325714"/>
              <a:gd name="connsiteX523" fmla="*/ 965606 w 7586906"/>
              <a:gd name="connsiteY523" fmla="*/ 2028758 h 6325714"/>
              <a:gd name="connsiteX524" fmla="*/ 1393520 w 7586906"/>
              <a:gd name="connsiteY524" fmla="*/ 1838183 h 6325714"/>
              <a:gd name="connsiteX525" fmla="*/ 1444318 w 7586906"/>
              <a:gd name="connsiteY525" fmla="*/ 1818733 h 6325714"/>
              <a:gd name="connsiteX526" fmla="*/ 1457230 w 7586906"/>
              <a:gd name="connsiteY526" fmla="*/ 1812555 h 6325714"/>
              <a:gd name="connsiteX527" fmla="*/ 1519649 w 7586906"/>
              <a:gd name="connsiteY527" fmla="*/ 1791157 h 6325714"/>
              <a:gd name="connsiteX528" fmla="*/ 2055653 w 7586906"/>
              <a:gd name="connsiteY528" fmla="*/ 1546034 h 6325714"/>
              <a:gd name="connsiteX529" fmla="*/ 2617789 w 7586906"/>
              <a:gd name="connsiteY529" fmla="*/ 1303721 h 6325714"/>
              <a:gd name="connsiteX530" fmla="*/ 2694378 w 7586906"/>
              <a:gd name="connsiteY530" fmla="*/ 1266423 h 6325714"/>
              <a:gd name="connsiteX531" fmla="*/ 2716674 w 7586906"/>
              <a:gd name="connsiteY531" fmla="*/ 1251304 h 6325714"/>
              <a:gd name="connsiteX532" fmla="*/ 2749710 w 7586906"/>
              <a:gd name="connsiteY532" fmla="*/ 1234004 h 6325714"/>
              <a:gd name="connsiteX533" fmla="*/ 2815169 w 7586906"/>
              <a:gd name="connsiteY533" fmla="*/ 1207011 h 6325714"/>
              <a:gd name="connsiteX534" fmla="*/ 2824151 w 7586906"/>
              <a:gd name="connsiteY534" fmla="*/ 1204363 h 6325714"/>
              <a:gd name="connsiteX535" fmla="*/ 3022380 w 7586906"/>
              <a:gd name="connsiteY535" fmla="*/ 1140334 h 6325714"/>
              <a:gd name="connsiteX536" fmla="*/ 3085614 w 7586906"/>
              <a:gd name="connsiteY536" fmla="*/ 1108182 h 6325714"/>
              <a:gd name="connsiteX537" fmla="*/ 3101353 w 7586906"/>
              <a:gd name="connsiteY537" fmla="*/ 1097725 h 6325714"/>
              <a:gd name="connsiteX538" fmla="*/ 3171197 w 7586906"/>
              <a:gd name="connsiteY538" fmla="*/ 1070066 h 6325714"/>
              <a:gd name="connsiteX539" fmla="*/ 3612139 w 7586906"/>
              <a:gd name="connsiteY539" fmla="*/ 893457 h 6325714"/>
              <a:gd name="connsiteX540" fmla="*/ 4119332 w 7586906"/>
              <a:gd name="connsiteY540" fmla="*/ 637499 h 6325714"/>
              <a:gd name="connsiteX541" fmla="*/ 4290626 w 7586906"/>
              <a:gd name="connsiteY541" fmla="*/ 583244 h 6325714"/>
              <a:gd name="connsiteX542" fmla="*/ 4467712 w 7586906"/>
              <a:gd name="connsiteY542" fmla="*/ 506298 h 6325714"/>
              <a:gd name="connsiteX543" fmla="*/ 4621455 w 7586906"/>
              <a:gd name="connsiteY543" fmla="*/ 452876 h 6325714"/>
              <a:gd name="connsiteX544" fmla="*/ 4758727 w 7586906"/>
              <a:gd name="connsiteY544" fmla="*/ 397376 h 6325714"/>
              <a:gd name="connsiteX545" fmla="*/ 4795586 w 7586906"/>
              <a:gd name="connsiteY545" fmla="*/ 358234 h 6325714"/>
              <a:gd name="connsiteX546" fmla="*/ 4796020 w 7586906"/>
              <a:gd name="connsiteY546" fmla="*/ 357434 h 6325714"/>
              <a:gd name="connsiteX547" fmla="*/ 4937825 w 7586906"/>
              <a:gd name="connsiteY547" fmla="*/ 288966 h 6325714"/>
              <a:gd name="connsiteX548" fmla="*/ 4943534 w 7586906"/>
              <a:gd name="connsiteY548" fmla="*/ 289563 h 6325714"/>
              <a:gd name="connsiteX549" fmla="*/ 5146612 w 7586906"/>
              <a:gd name="connsiteY549" fmla="*/ 191622 h 6325714"/>
              <a:gd name="connsiteX550" fmla="*/ 5104139 w 7586906"/>
              <a:gd name="connsiteY550" fmla="*/ 208707 h 6325714"/>
              <a:gd name="connsiteX551" fmla="*/ 5265856 w 7586906"/>
              <a:gd name="connsiteY551" fmla="*/ 130429 h 6325714"/>
              <a:gd name="connsiteX552" fmla="*/ 5285198 w 7586906"/>
              <a:gd name="connsiteY552" fmla="*/ 135556 h 6325714"/>
              <a:gd name="connsiteX553" fmla="*/ 5300080 w 7586906"/>
              <a:gd name="connsiteY553" fmla="*/ 128529 h 6325714"/>
              <a:gd name="connsiteX554" fmla="*/ 5375230 w 7586906"/>
              <a:gd name="connsiteY554" fmla="*/ 107762 h 6325714"/>
              <a:gd name="connsiteX555" fmla="*/ 5375474 w 7586906"/>
              <a:gd name="connsiteY555" fmla="*/ 111940 h 6325714"/>
              <a:gd name="connsiteX556" fmla="*/ 5498086 w 7586906"/>
              <a:gd name="connsiteY556" fmla="*/ 63983 h 6325714"/>
              <a:gd name="connsiteX557" fmla="*/ 5497972 w 7586906"/>
              <a:gd name="connsiteY557" fmla="*/ 64691 h 6325714"/>
              <a:gd name="connsiteX558" fmla="*/ 5497629 w 7586906"/>
              <a:gd name="connsiteY558" fmla="*/ 65634 h 6325714"/>
              <a:gd name="connsiteX559" fmla="*/ 5497874 w 7586906"/>
              <a:gd name="connsiteY559" fmla="*/ 65299 h 6325714"/>
              <a:gd name="connsiteX560" fmla="*/ 5500469 w 7586906"/>
              <a:gd name="connsiteY560" fmla="*/ 58672 h 6325714"/>
              <a:gd name="connsiteX561" fmla="*/ 5620995 w 7586906"/>
              <a:gd name="connsiteY561" fmla="*/ 29361 h 6325714"/>
              <a:gd name="connsiteX562" fmla="*/ 5654550 w 7586906"/>
              <a:gd name="connsiteY562" fmla="*/ 25912 h 6325714"/>
              <a:gd name="connsiteX563" fmla="*/ 5702469 w 7586906"/>
              <a:gd name="connsiteY563" fmla="*/ 1585 h 6325714"/>
              <a:gd name="connsiteX564" fmla="*/ 5659880 w 7586906"/>
              <a:gd name="connsiteY564" fmla="*/ 36466 h 6325714"/>
              <a:gd name="connsiteX565" fmla="*/ 5512832 w 7586906"/>
              <a:gd name="connsiteY565" fmla="*/ 109031 h 6325714"/>
              <a:gd name="connsiteX566" fmla="*/ 5513054 w 7586906"/>
              <a:gd name="connsiteY566" fmla="*/ 109547 h 6325714"/>
              <a:gd name="connsiteX567" fmla="*/ 5520162 w 7586906"/>
              <a:gd name="connsiteY567" fmla="*/ 124230 h 6325714"/>
              <a:gd name="connsiteX568" fmla="*/ 5521920 w 7586906"/>
              <a:gd name="connsiteY568" fmla="*/ 124696 h 6325714"/>
              <a:gd name="connsiteX569" fmla="*/ 5577104 w 7586906"/>
              <a:gd name="connsiteY569" fmla="*/ 104580 h 6325714"/>
              <a:gd name="connsiteX570" fmla="*/ 5648836 w 7586906"/>
              <a:gd name="connsiteY570" fmla="*/ 137304 h 6325714"/>
              <a:gd name="connsiteX571" fmla="*/ 5649183 w 7586906"/>
              <a:gd name="connsiteY571" fmla="*/ 136665 h 6325714"/>
              <a:gd name="connsiteX572" fmla="*/ 5649691 w 7586906"/>
              <a:gd name="connsiteY572" fmla="*/ 138159 h 6325714"/>
              <a:gd name="connsiteX573" fmla="*/ 5649270 w 7586906"/>
              <a:gd name="connsiteY573" fmla="*/ 136504 h 6325714"/>
              <a:gd name="connsiteX574" fmla="*/ 5649183 w 7586906"/>
              <a:gd name="connsiteY574" fmla="*/ 136665 h 6325714"/>
              <a:gd name="connsiteX575" fmla="*/ 5648602 w 7586906"/>
              <a:gd name="connsiteY575" fmla="*/ 134956 h 6325714"/>
              <a:gd name="connsiteX576" fmla="*/ 5643358 w 7586906"/>
              <a:gd name="connsiteY576" fmla="*/ 101112 h 6325714"/>
              <a:gd name="connsiteX577" fmla="*/ 5686954 w 7586906"/>
              <a:gd name="connsiteY577" fmla="*/ 50498 h 6325714"/>
              <a:gd name="connsiteX578" fmla="*/ 5687388 w 7586906"/>
              <a:gd name="connsiteY578" fmla="*/ 49699 h 6325714"/>
              <a:gd name="connsiteX579" fmla="*/ 5711230 w 7586906"/>
              <a:gd name="connsiteY579" fmla="*/ 36362 h 6325714"/>
              <a:gd name="connsiteX580" fmla="*/ 5711452 w 7586906"/>
              <a:gd name="connsiteY580" fmla="*/ 36878 h 6325714"/>
              <a:gd name="connsiteX581" fmla="*/ 5711441 w 7586906"/>
              <a:gd name="connsiteY581" fmla="*/ 35047 h 6325714"/>
              <a:gd name="connsiteX582" fmla="*/ 5711219 w 7586906"/>
              <a:gd name="connsiteY582" fmla="*/ 34530 h 6325714"/>
              <a:gd name="connsiteX583" fmla="*/ 5711208 w 7586906"/>
              <a:gd name="connsiteY583" fmla="*/ 32699 h 6325714"/>
              <a:gd name="connsiteX584" fmla="*/ 5781529 w 7586906"/>
              <a:gd name="connsiteY584" fmla="*/ 11566 h 6325714"/>
              <a:gd name="connsiteX585" fmla="*/ 5782185 w 7586906"/>
              <a:gd name="connsiteY585" fmla="*/ 11283 h 6325714"/>
              <a:gd name="connsiteX586" fmla="*/ 5782842 w 7586906"/>
              <a:gd name="connsiteY586" fmla="*/ 11000 h 6325714"/>
              <a:gd name="connsiteX587" fmla="*/ 5808241 w 7586906"/>
              <a:gd name="connsiteY587" fmla="*/ 1275 h 6325714"/>
              <a:gd name="connsiteX588" fmla="*/ 5807083 w 7586906"/>
              <a:gd name="connsiteY588" fmla="*/ 168 h 63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</a:cxnLst>
            <a:rect l="l" t="t" r="r" b="b"/>
            <a:pathLst>
              <a:path w="7586906" h="6325714">
                <a:moveTo>
                  <a:pt x="7320413" y="3760437"/>
                </a:moveTo>
                <a:cubicBezTo>
                  <a:pt x="7319545" y="3762035"/>
                  <a:pt x="7318465" y="3764949"/>
                  <a:pt x="7318253" y="3766264"/>
                </a:cubicBezTo>
                <a:cubicBezTo>
                  <a:pt x="7318475" y="3766779"/>
                  <a:pt x="7321325" y="3766164"/>
                  <a:pt x="7321102" y="3765647"/>
                </a:cubicBezTo>
                <a:cubicBezTo>
                  <a:pt x="7320657" y="3764615"/>
                  <a:pt x="7319545" y="3762035"/>
                  <a:pt x="7320413" y="3760437"/>
                </a:cubicBezTo>
                <a:close/>
                <a:moveTo>
                  <a:pt x="7445403" y="3428271"/>
                </a:moveTo>
                <a:cubicBezTo>
                  <a:pt x="7443737" y="3429601"/>
                  <a:pt x="7438767" y="3433426"/>
                  <a:pt x="7438767" y="3433426"/>
                </a:cubicBezTo>
                <a:lnTo>
                  <a:pt x="7438872" y="3433083"/>
                </a:lnTo>
                <a:lnTo>
                  <a:pt x="7444388" y="3428938"/>
                </a:lnTo>
                <a:cubicBezTo>
                  <a:pt x="7446242" y="3427565"/>
                  <a:pt x="7446236" y="3427606"/>
                  <a:pt x="7445403" y="3428271"/>
                </a:cubicBezTo>
                <a:close/>
                <a:moveTo>
                  <a:pt x="7083083" y="3403159"/>
                </a:moveTo>
                <a:cubicBezTo>
                  <a:pt x="7082426" y="3403442"/>
                  <a:pt x="7079132" y="3403026"/>
                  <a:pt x="7078476" y="3403309"/>
                </a:cubicBezTo>
                <a:cubicBezTo>
                  <a:pt x="7078476" y="3403309"/>
                  <a:pt x="7080901" y="3405323"/>
                  <a:pt x="7080901" y="3405323"/>
                </a:cubicBezTo>
                <a:cubicBezTo>
                  <a:pt x="7080901" y="3405323"/>
                  <a:pt x="7083305" y="3403675"/>
                  <a:pt x="7083083" y="3403159"/>
                </a:cubicBezTo>
                <a:close/>
                <a:moveTo>
                  <a:pt x="7272181" y="3052385"/>
                </a:moveTo>
                <a:lnTo>
                  <a:pt x="7270689" y="3053029"/>
                </a:lnTo>
                <a:lnTo>
                  <a:pt x="7270689" y="3053029"/>
                </a:lnTo>
                <a:close/>
                <a:moveTo>
                  <a:pt x="6580020" y="1466528"/>
                </a:moveTo>
                <a:cubicBezTo>
                  <a:pt x="6579585" y="1467327"/>
                  <a:pt x="6578928" y="1467611"/>
                  <a:pt x="6578494" y="1468410"/>
                </a:cubicBezTo>
                <a:lnTo>
                  <a:pt x="6579022" y="1467611"/>
                </a:lnTo>
                <a:close/>
                <a:moveTo>
                  <a:pt x="5998520" y="1134603"/>
                </a:moveTo>
                <a:cubicBezTo>
                  <a:pt x="5998319" y="1137749"/>
                  <a:pt x="5998775" y="1140613"/>
                  <a:pt x="6001602" y="1136334"/>
                </a:cubicBezTo>
                <a:cubicBezTo>
                  <a:pt x="6000501" y="1135585"/>
                  <a:pt x="5999622" y="1135352"/>
                  <a:pt x="5998520" y="1134603"/>
                </a:cubicBezTo>
                <a:close/>
                <a:moveTo>
                  <a:pt x="5277369" y="373923"/>
                </a:moveTo>
                <a:cubicBezTo>
                  <a:pt x="5276712" y="374206"/>
                  <a:pt x="5274086" y="375338"/>
                  <a:pt x="5273651" y="376137"/>
                </a:cubicBezTo>
                <a:cubicBezTo>
                  <a:pt x="5272994" y="376420"/>
                  <a:pt x="5272783" y="377735"/>
                  <a:pt x="5273439" y="377452"/>
                </a:cubicBezTo>
                <a:cubicBezTo>
                  <a:pt x="5274096" y="377169"/>
                  <a:pt x="5275198" y="377917"/>
                  <a:pt x="5275854" y="377634"/>
                </a:cubicBezTo>
                <a:cubicBezTo>
                  <a:pt x="5275632" y="377119"/>
                  <a:pt x="5276935" y="374722"/>
                  <a:pt x="5277369" y="373923"/>
                </a:cubicBezTo>
                <a:close/>
                <a:moveTo>
                  <a:pt x="5498520" y="63185"/>
                </a:moveTo>
                <a:cubicBezTo>
                  <a:pt x="5498096" y="65815"/>
                  <a:pt x="5497440" y="66098"/>
                  <a:pt x="5497874" y="65299"/>
                </a:cubicBezTo>
                <a:lnTo>
                  <a:pt x="5497972" y="64691"/>
                </a:lnTo>
                <a:close/>
                <a:moveTo>
                  <a:pt x="5820454" y="49252"/>
                </a:moveTo>
                <a:cubicBezTo>
                  <a:pt x="5819824" y="49370"/>
                  <a:pt x="5818179" y="49620"/>
                  <a:pt x="5818179" y="49620"/>
                </a:cubicBezTo>
                <a:lnTo>
                  <a:pt x="5820189" y="49281"/>
                </a:lnTo>
                <a:close/>
                <a:moveTo>
                  <a:pt x="5807083" y="168"/>
                </a:moveTo>
                <a:cubicBezTo>
                  <a:pt x="5806862" y="-119"/>
                  <a:pt x="5807357" y="127"/>
                  <a:pt x="5810223" y="2257"/>
                </a:cubicBezTo>
                <a:cubicBezTo>
                  <a:pt x="5815953" y="6519"/>
                  <a:pt x="5850039" y="18752"/>
                  <a:pt x="5857115" y="27941"/>
                </a:cubicBezTo>
                <a:cubicBezTo>
                  <a:pt x="5850791" y="34950"/>
                  <a:pt x="5846605" y="41498"/>
                  <a:pt x="5841226" y="45729"/>
                </a:cubicBezTo>
                <a:lnTo>
                  <a:pt x="5820189" y="49281"/>
                </a:lnTo>
                <a:lnTo>
                  <a:pt x="5816643" y="49671"/>
                </a:lnTo>
                <a:cubicBezTo>
                  <a:pt x="5806337" y="51053"/>
                  <a:pt x="5772358" y="57133"/>
                  <a:pt x="5766099" y="75130"/>
                </a:cubicBezTo>
                <a:cubicBezTo>
                  <a:pt x="5766099" y="75130"/>
                  <a:pt x="5767613" y="71417"/>
                  <a:pt x="5765007" y="76212"/>
                </a:cubicBezTo>
                <a:cubicBezTo>
                  <a:pt x="5761312" y="82089"/>
                  <a:pt x="5741642" y="96075"/>
                  <a:pt x="5729366" y="98307"/>
                </a:cubicBezTo>
                <a:cubicBezTo>
                  <a:pt x="5730912" y="100088"/>
                  <a:pt x="5732692" y="104217"/>
                  <a:pt x="5733804" y="106797"/>
                </a:cubicBezTo>
                <a:cubicBezTo>
                  <a:pt x="5728012" y="129489"/>
                  <a:pt x="5704306" y="128692"/>
                  <a:pt x="5688821" y="145158"/>
                </a:cubicBezTo>
                <a:cubicBezTo>
                  <a:pt x="5689923" y="145907"/>
                  <a:pt x="5714190" y="167880"/>
                  <a:pt x="5719687" y="169794"/>
                </a:cubicBezTo>
                <a:cubicBezTo>
                  <a:pt x="5719687" y="169794"/>
                  <a:pt x="5713555" y="171826"/>
                  <a:pt x="5721880" y="169461"/>
                </a:cubicBezTo>
                <a:cubicBezTo>
                  <a:pt x="5733277" y="166996"/>
                  <a:pt x="5764852" y="162565"/>
                  <a:pt x="5781990" y="166193"/>
                </a:cubicBezTo>
                <a:cubicBezTo>
                  <a:pt x="5781990" y="166193"/>
                  <a:pt x="5781111" y="165960"/>
                  <a:pt x="5782869" y="166426"/>
                </a:cubicBezTo>
                <a:cubicBezTo>
                  <a:pt x="5783971" y="167174"/>
                  <a:pt x="5788822" y="171203"/>
                  <a:pt x="5786428" y="174683"/>
                </a:cubicBezTo>
                <a:cubicBezTo>
                  <a:pt x="5785772" y="174966"/>
                  <a:pt x="5785772" y="174966"/>
                  <a:pt x="5785994" y="175482"/>
                </a:cubicBezTo>
                <a:cubicBezTo>
                  <a:pt x="5785571" y="178113"/>
                  <a:pt x="5790655" y="184488"/>
                  <a:pt x="5793737" y="186220"/>
                </a:cubicBezTo>
                <a:cubicBezTo>
                  <a:pt x="5777554" y="195643"/>
                  <a:pt x="5765298" y="201538"/>
                  <a:pt x="5760787" y="218169"/>
                </a:cubicBezTo>
                <a:cubicBezTo>
                  <a:pt x="5728758" y="257678"/>
                  <a:pt x="5663128" y="255370"/>
                  <a:pt x="5643419" y="299972"/>
                </a:cubicBezTo>
                <a:cubicBezTo>
                  <a:pt x="5645367" y="295460"/>
                  <a:pt x="5642985" y="300771"/>
                  <a:pt x="5642985" y="300771"/>
                </a:cubicBezTo>
                <a:cubicBezTo>
                  <a:pt x="5642985" y="300771"/>
                  <a:pt x="5643419" y="299972"/>
                  <a:pt x="5643419" y="299972"/>
                </a:cubicBezTo>
                <a:cubicBezTo>
                  <a:pt x="5643207" y="301287"/>
                  <a:pt x="5642772" y="302087"/>
                  <a:pt x="5641904" y="303685"/>
                </a:cubicBezTo>
                <a:cubicBezTo>
                  <a:pt x="5636270" y="315905"/>
                  <a:pt x="5595120" y="334254"/>
                  <a:pt x="5572463" y="325050"/>
                </a:cubicBezTo>
                <a:cubicBezTo>
                  <a:pt x="5558895" y="331511"/>
                  <a:pt x="5546195" y="336373"/>
                  <a:pt x="5533061" y="342035"/>
                </a:cubicBezTo>
                <a:cubicBezTo>
                  <a:pt x="5533061" y="342035"/>
                  <a:pt x="5533284" y="342551"/>
                  <a:pt x="5533284" y="342551"/>
                </a:cubicBezTo>
                <a:cubicBezTo>
                  <a:pt x="5532649" y="346497"/>
                  <a:pt x="5529842" y="354437"/>
                  <a:pt x="5527458" y="359749"/>
                </a:cubicBezTo>
                <a:cubicBezTo>
                  <a:pt x="5527024" y="360548"/>
                  <a:pt x="5526590" y="361347"/>
                  <a:pt x="5526813" y="361863"/>
                </a:cubicBezTo>
                <a:cubicBezTo>
                  <a:pt x="5556428" y="360113"/>
                  <a:pt x="5585387" y="358644"/>
                  <a:pt x="5615002" y="356894"/>
                </a:cubicBezTo>
                <a:cubicBezTo>
                  <a:pt x="5619610" y="356744"/>
                  <a:pt x="5623995" y="356077"/>
                  <a:pt x="5628825" y="356443"/>
                </a:cubicBezTo>
                <a:cubicBezTo>
                  <a:pt x="5640021" y="357125"/>
                  <a:pt x="5652530" y="357241"/>
                  <a:pt x="5663949" y="358438"/>
                </a:cubicBezTo>
                <a:cubicBezTo>
                  <a:pt x="5701370" y="340471"/>
                  <a:pt x="5718497" y="342267"/>
                  <a:pt x="5730531" y="373797"/>
                </a:cubicBezTo>
                <a:cubicBezTo>
                  <a:pt x="5732724" y="373464"/>
                  <a:pt x="5730531" y="373797"/>
                  <a:pt x="5728996" y="373847"/>
                </a:cubicBezTo>
                <a:cubicBezTo>
                  <a:pt x="5726803" y="374182"/>
                  <a:pt x="5725267" y="374232"/>
                  <a:pt x="5730531" y="373797"/>
                </a:cubicBezTo>
                <a:cubicBezTo>
                  <a:pt x="5731410" y="374030"/>
                  <a:pt x="5732724" y="373464"/>
                  <a:pt x="5734259" y="373414"/>
                </a:cubicBezTo>
                <a:cubicBezTo>
                  <a:pt x="5757944" y="370549"/>
                  <a:pt x="5798703" y="398264"/>
                  <a:pt x="5831549" y="385942"/>
                </a:cubicBezTo>
                <a:cubicBezTo>
                  <a:pt x="5822366" y="391736"/>
                  <a:pt x="5810990" y="397864"/>
                  <a:pt x="5801150" y="403941"/>
                </a:cubicBezTo>
                <a:cubicBezTo>
                  <a:pt x="5834472" y="398144"/>
                  <a:pt x="5867128" y="390800"/>
                  <a:pt x="5900673" y="385519"/>
                </a:cubicBezTo>
                <a:cubicBezTo>
                  <a:pt x="5900037" y="389465"/>
                  <a:pt x="5900906" y="387866"/>
                  <a:pt x="5900895" y="386035"/>
                </a:cubicBezTo>
                <a:cubicBezTo>
                  <a:pt x="5900673" y="385519"/>
                  <a:pt x="5900673" y="385519"/>
                  <a:pt x="5900673" y="385519"/>
                </a:cubicBezTo>
                <a:cubicBezTo>
                  <a:pt x="5901107" y="384720"/>
                  <a:pt x="5901541" y="383920"/>
                  <a:pt x="5901753" y="382606"/>
                </a:cubicBezTo>
                <a:cubicBezTo>
                  <a:pt x="5906243" y="362311"/>
                  <a:pt x="5949904" y="360626"/>
                  <a:pt x="5962753" y="381401"/>
                </a:cubicBezTo>
                <a:cubicBezTo>
                  <a:pt x="5978091" y="377238"/>
                  <a:pt x="5985727" y="369662"/>
                  <a:pt x="5984955" y="387743"/>
                </a:cubicBezTo>
                <a:cubicBezTo>
                  <a:pt x="6033688" y="390602"/>
                  <a:pt x="6076745" y="360415"/>
                  <a:pt x="6125056" y="365904"/>
                </a:cubicBezTo>
                <a:cubicBezTo>
                  <a:pt x="6105387" y="379891"/>
                  <a:pt x="6086819" y="394625"/>
                  <a:pt x="6067595" y="409643"/>
                </a:cubicBezTo>
                <a:cubicBezTo>
                  <a:pt x="6036837" y="441261"/>
                  <a:pt x="5999648" y="461575"/>
                  <a:pt x="5960501" y="484570"/>
                </a:cubicBezTo>
                <a:cubicBezTo>
                  <a:pt x="5940748" y="521846"/>
                  <a:pt x="5897765" y="526911"/>
                  <a:pt x="5907893" y="570278"/>
                </a:cubicBezTo>
                <a:cubicBezTo>
                  <a:pt x="5910552" y="574639"/>
                  <a:pt x="5913645" y="578202"/>
                  <a:pt x="5916304" y="582563"/>
                </a:cubicBezTo>
                <a:cubicBezTo>
                  <a:pt x="5934757" y="623566"/>
                  <a:pt x="5952497" y="579813"/>
                  <a:pt x="5983755" y="596325"/>
                </a:cubicBezTo>
                <a:cubicBezTo>
                  <a:pt x="5981044" y="620748"/>
                  <a:pt x="5962647" y="626843"/>
                  <a:pt x="5947649" y="651666"/>
                </a:cubicBezTo>
                <a:cubicBezTo>
                  <a:pt x="5928521" y="683166"/>
                  <a:pt x="5902982" y="669084"/>
                  <a:pt x="5893851" y="646094"/>
                </a:cubicBezTo>
                <a:cubicBezTo>
                  <a:pt x="5886054" y="626200"/>
                  <a:pt x="5863991" y="605725"/>
                  <a:pt x="5842649" y="633896"/>
                </a:cubicBezTo>
                <a:cubicBezTo>
                  <a:pt x="5842215" y="634695"/>
                  <a:pt x="5841345" y="636294"/>
                  <a:pt x="5840477" y="637892"/>
                </a:cubicBezTo>
                <a:cubicBezTo>
                  <a:pt x="5830924" y="655472"/>
                  <a:pt x="5757977" y="677738"/>
                  <a:pt x="5733309" y="699998"/>
                </a:cubicBezTo>
                <a:cubicBezTo>
                  <a:pt x="5758305" y="696567"/>
                  <a:pt x="5784161" y="689705"/>
                  <a:pt x="5809370" y="684958"/>
                </a:cubicBezTo>
                <a:cubicBezTo>
                  <a:pt x="5787594" y="713927"/>
                  <a:pt x="5747683" y="718892"/>
                  <a:pt x="5730747" y="750059"/>
                </a:cubicBezTo>
                <a:cubicBezTo>
                  <a:pt x="5784746" y="752485"/>
                  <a:pt x="5822040" y="712543"/>
                  <a:pt x="5874714" y="713704"/>
                </a:cubicBezTo>
                <a:cubicBezTo>
                  <a:pt x="5875583" y="712105"/>
                  <a:pt x="5876674" y="711023"/>
                  <a:pt x="5877542" y="709425"/>
                </a:cubicBezTo>
                <a:cubicBezTo>
                  <a:pt x="5910251" y="711236"/>
                  <a:pt x="5934071" y="694236"/>
                  <a:pt x="5966504" y="686376"/>
                </a:cubicBezTo>
                <a:cubicBezTo>
                  <a:pt x="5967384" y="686609"/>
                  <a:pt x="5970688" y="688856"/>
                  <a:pt x="5970699" y="690687"/>
                </a:cubicBezTo>
                <a:cubicBezTo>
                  <a:pt x="5970710" y="692519"/>
                  <a:pt x="5968093" y="695482"/>
                  <a:pt x="5970296" y="696980"/>
                </a:cubicBezTo>
                <a:cubicBezTo>
                  <a:pt x="5970296" y="696980"/>
                  <a:pt x="5969417" y="696747"/>
                  <a:pt x="5971175" y="697213"/>
                </a:cubicBezTo>
                <a:cubicBezTo>
                  <a:pt x="5972934" y="697679"/>
                  <a:pt x="5978887" y="702457"/>
                  <a:pt x="5980656" y="704754"/>
                </a:cubicBezTo>
                <a:cubicBezTo>
                  <a:pt x="5984374" y="702539"/>
                  <a:pt x="5988536" y="701357"/>
                  <a:pt x="5992476" y="699659"/>
                </a:cubicBezTo>
                <a:cubicBezTo>
                  <a:pt x="6007803" y="693664"/>
                  <a:pt x="6024167" y="677430"/>
                  <a:pt x="6037174" y="687734"/>
                </a:cubicBezTo>
                <a:cubicBezTo>
                  <a:pt x="6050182" y="698039"/>
                  <a:pt x="6029390" y="707613"/>
                  <a:pt x="6021108" y="717302"/>
                </a:cubicBezTo>
                <a:cubicBezTo>
                  <a:pt x="6021108" y="717302"/>
                  <a:pt x="6020663" y="716270"/>
                  <a:pt x="6021330" y="717818"/>
                </a:cubicBezTo>
                <a:cubicBezTo>
                  <a:pt x="6021998" y="719366"/>
                  <a:pt x="6025324" y="725277"/>
                  <a:pt x="6027750" y="727291"/>
                </a:cubicBezTo>
                <a:cubicBezTo>
                  <a:pt x="6050119" y="724991"/>
                  <a:pt x="6065425" y="715335"/>
                  <a:pt x="6087838" y="720360"/>
                </a:cubicBezTo>
                <a:cubicBezTo>
                  <a:pt x="6085741" y="737175"/>
                  <a:pt x="6068657" y="742703"/>
                  <a:pt x="6059962" y="756855"/>
                </a:cubicBezTo>
                <a:cubicBezTo>
                  <a:pt x="6067185" y="753741"/>
                  <a:pt x="6080530" y="746764"/>
                  <a:pt x="6086685" y="748395"/>
                </a:cubicBezTo>
                <a:cubicBezTo>
                  <a:pt x="6104045" y="752539"/>
                  <a:pt x="6088274" y="757501"/>
                  <a:pt x="6085023" y="764411"/>
                </a:cubicBezTo>
                <a:cubicBezTo>
                  <a:pt x="6077651" y="779827"/>
                  <a:pt x="6071582" y="792847"/>
                  <a:pt x="6063988" y="807747"/>
                </a:cubicBezTo>
                <a:cubicBezTo>
                  <a:pt x="6109989" y="793426"/>
                  <a:pt x="6121491" y="771333"/>
                  <a:pt x="6135980" y="734489"/>
                </a:cubicBezTo>
                <a:cubicBezTo>
                  <a:pt x="6145238" y="741514"/>
                  <a:pt x="6156932" y="752384"/>
                  <a:pt x="6152611" y="764039"/>
                </a:cubicBezTo>
                <a:cubicBezTo>
                  <a:pt x="6144837" y="785748"/>
                  <a:pt x="6180543" y="812582"/>
                  <a:pt x="6193244" y="807719"/>
                </a:cubicBezTo>
                <a:cubicBezTo>
                  <a:pt x="6245791" y="786904"/>
                  <a:pt x="6265418" y="803533"/>
                  <a:pt x="6313210" y="795172"/>
                </a:cubicBezTo>
                <a:cubicBezTo>
                  <a:pt x="6315138" y="824938"/>
                  <a:pt x="6274560" y="828355"/>
                  <a:pt x="6286795" y="856738"/>
                </a:cubicBezTo>
                <a:cubicBezTo>
                  <a:pt x="6253049" y="855680"/>
                  <a:pt x="6212540" y="859258"/>
                  <a:pt x="6185431" y="879951"/>
                </a:cubicBezTo>
                <a:lnTo>
                  <a:pt x="6163755" y="906543"/>
                </a:lnTo>
                <a:lnTo>
                  <a:pt x="6163585" y="905566"/>
                </a:lnTo>
                <a:cubicBezTo>
                  <a:pt x="6163532" y="905895"/>
                  <a:pt x="6163537" y="906811"/>
                  <a:pt x="6163537" y="906811"/>
                </a:cubicBezTo>
                <a:lnTo>
                  <a:pt x="6163755" y="906543"/>
                </a:lnTo>
                <a:lnTo>
                  <a:pt x="6163982" y="907843"/>
                </a:lnTo>
                <a:cubicBezTo>
                  <a:pt x="6164893" y="913569"/>
                  <a:pt x="6159947" y="931001"/>
                  <a:pt x="6177646" y="917863"/>
                </a:cubicBezTo>
                <a:cubicBezTo>
                  <a:pt x="6204083" y="897900"/>
                  <a:pt x="6224070" y="900912"/>
                  <a:pt x="6242830" y="919139"/>
                </a:cubicBezTo>
                <a:cubicBezTo>
                  <a:pt x="6228192" y="930345"/>
                  <a:pt x="6220820" y="945762"/>
                  <a:pt x="6209488" y="959214"/>
                </a:cubicBezTo>
                <a:cubicBezTo>
                  <a:pt x="6252873" y="947856"/>
                  <a:pt x="6280749" y="911361"/>
                  <a:pt x="6325733" y="910941"/>
                </a:cubicBezTo>
                <a:cubicBezTo>
                  <a:pt x="6325956" y="911457"/>
                  <a:pt x="6326178" y="911973"/>
                  <a:pt x="6326623" y="913005"/>
                </a:cubicBezTo>
                <a:cubicBezTo>
                  <a:pt x="6330627" y="922294"/>
                  <a:pt x="6324612" y="944471"/>
                  <a:pt x="6302719" y="953296"/>
                </a:cubicBezTo>
                <a:cubicBezTo>
                  <a:pt x="6264419" y="971030"/>
                  <a:pt x="6254982" y="1008755"/>
                  <a:pt x="6209076" y="1001616"/>
                </a:cubicBezTo>
                <a:cubicBezTo>
                  <a:pt x="6195285" y="1007561"/>
                  <a:pt x="6181918" y="1010875"/>
                  <a:pt x="6169684" y="1020432"/>
                </a:cubicBezTo>
                <a:cubicBezTo>
                  <a:pt x="6169907" y="1020948"/>
                  <a:pt x="6169907" y="1020948"/>
                  <a:pt x="6169250" y="1021231"/>
                </a:cubicBezTo>
                <a:cubicBezTo>
                  <a:pt x="6165977" y="1024478"/>
                  <a:pt x="6151339" y="1035684"/>
                  <a:pt x="6145440" y="1040063"/>
                </a:cubicBezTo>
                <a:cubicBezTo>
                  <a:pt x="6138101" y="1060973"/>
                  <a:pt x="6127879" y="1077006"/>
                  <a:pt x="6106453" y="1090526"/>
                </a:cubicBezTo>
                <a:cubicBezTo>
                  <a:pt x="6112882" y="1101829"/>
                  <a:pt x="6118878" y="1113932"/>
                  <a:pt x="6125530" y="1125752"/>
                </a:cubicBezTo>
                <a:cubicBezTo>
                  <a:pt x="6125753" y="1126268"/>
                  <a:pt x="6125753" y="1126268"/>
                  <a:pt x="6125753" y="1126268"/>
                </a:cubicBezTo>
                <a:cubicBezTo>
                  <a:pt x="6125541" y="1127583"/>
                  <a:pt x="6127321" y="1131712"/>
                  <a:pt x="6128210" y="1133776"/>
                </a:cubicBezTo>
                <a:cubicBezTo>
                  <a:pt x="6143071" y="1123086"/>
                  <a:pt x="6153546" y="1113063"/>
                  <a:pt x="6170609" y="1103872"/>
                </a:cubicBezTo>
                <a:cubicBezTo>
                  <a:pt x="6180015" y="1098593"/>
                  <a:pt x="6190554" y="1099558"/>
                  <a:pt x="6194992" y="1108048"/>
                </a:cubicBezTo>
                <a:cubicBezTo>
                  <a:pt x="6197428" y="1111894"/>
                  <a:pt x="6194199" y="1122466"/>
                  <a:pt x="6191138" y="1124397"/>
                </a:cubicBezTo>
                <a:cubicBezTo>
                  <a:pt x="6133613" y="1157149"/>
                  <a:pt x="6178195" y="1163022"/>
                  <a:pt x="6193078" y="1193936"/>
                </a:cubicBezTo>
                <a:cubicBezTo>
                  <a:pt x="6194858" y="1198064"/>
                  <a:pt x="6196415" y="1201677"/>
                  <a:pt x="6196659" y="1205856"/>
                </a:cubicBezTo>
                <a:cubicBezTo>
                  <a:pt x="6202135" y="1204107"/>
                  <a:pt x="6207389" y="1201842"/>
                  <a:pt x="6212643" y="1199578"/>
                </a:cubicBezTo>
                <a:cubicBezTo>
                  <a:pt x="6174481" y="1241118"/>
                  <a:pt x="6193049" y="1264323"/>
                  <a:pt x="6220664" y="1295869"/>
                </a:cubicBezTo>
                <a:cubicBezTo>
                  <a:pt x="6223345" y="1303893"/>
                  <a:pt x="6226459" y="1311118"/>
                  <a:pt x="6229796" y="1318859"/>
                </a:cubicBezTo>
                <a:cubicBezTo>
                  <a:pt x="6271878" y="1309898"/>
                  <a:pt x="6247196" y="1254445"/>
                  <a:pt x="6299840" y="1288054"/>
                </a:cubicBezTo>
                <a:cubicBezTo>
                  <a:pt x="6302753" y="1298425"/>
                  <a:pt x="6303018" y="1306266"/>
                  <a:pt x="6294959" y="1316472"/>
                </a:cubicBezTo>
                <a:cubicBezTo>
                  <a:pt x="6299630" y="1327309"/>
                  <a:pt x="6304524" y="1338663"/>
                  <a:pt x="6309418" y="1350017"/>
                </a:cubicBezTo>
                <a:cubicBezTo>
                  <a:pt x="6327848" y="1349415"/>
                  <a:pt x="6346935" y="1348532"/>
                  <a:pt x="6365366" y="1347931"/>
                </a:cubicBezTo>
                <a:cubicBezTo>
                  <a:pt x="6368437" y="1347831"/>
                  <a:pt x="6371721" y="1346415"/>
                  <a:pt x="6374581" y="1347631"/>
                </a:cubicBezTo>
                <a:cubicBezTo>
                  <a:pt x="6385141" y="1352257"/>
                  <a:pt x="6394791" y="1351157"/>
                  <a:pt x="6407490" y="1346295"/>
                </a:cubicBezTo>
                <a:cubicBezTo>
                  <a:pt x="6435803" y="1346942"/>
                  <a:pt x="6456236" y="1350986"/>
                  <a:pt x="6469518" y="1370963"/>
                </a:cubicBezTo>
                <a:cubicBezTo>
                  <a:pt x="6480758" y="1378968"/>
                  <a:pt x="6491963" y="1381481"/>
                  <a:pt x="6507757" y="1380181"/>
                </a:cubicBezTo>
                <a:cubicBezTo>
                  <a:pt x="6486064" y="1385861"/>
                  <a:pt x="6464583" y="1390225"/>
                  <a:pt x="6442001" y="1393839"/>
                </a:cubicBezTo>
                <a:cubicBezTo>
                  <a:pt x="6420732" y="1396887"/>
                  <a:pt x="6403012" y="1406361"/>
                  <a:pt x="6393458" y="1423942"/>
                </a:cubicBezTo>
                <a:cubicBezTo>
                  <a:pt x="6377603" y="1452195"/>
                  <a:pt x="6365011" y="1475371"/>
                  <a:pt x="6325268" y="1471696"/>
                </a:cubicBezTo>
                <a:cubicBezTo>
                  <a:pt x="6314730" y="1470731"/>
                  <a:pt x="6298768" y="1480671"/>
                  <a:pt x="6296872" y="1494339"/>
                </a:cubicBezTo>
                <a:cubicBezTo>
                  <a:pt x="6300674" y="1506774"/>
                  <a:pt x="6327048" y="1475824"/>
                  <a:pt x="6323512" y="1509170"/>
                </a:cubicBezTo>
                <a:cubicBezTo>
                  <a:pt x="6343181" y="1495184"/>
                  <a:pt x="6359811" y="1524732"/>
                  <a:pt x="6368040" y="1505886"/>
                </a:cubicBezTo>
                <a:cubicBezTo>
                  <a:pt x="6382117" y="1473504"/>
                  <a:pt x="6417536" y="1450894"/>
                  <a:pt x="6446473" y="1445763"/>
                </a:cubicBezTo>
                <a:cubicBezTo>
                  <a:pt x="6499306" y="1436452"/>
                  <a:pt x="6544629" y="1418752"/>
                  <a:pt x="6589285" y="1399503"/>
                </a:cubicBezTo>
                <a:cubicBezTo>
                  <a:pt x="6596329" y="1403197"/>
                  <a:pt x="6602716" y="1407176"/>
                  <a:pt x="6609114" y="1412986"/>
                </a:cubicBezTo>
                <a:cubicBezTo>
                  <a:pt x="6662107" y="1431144"/>
                  <a:pt x="6715947" y="1444041"/>
                  <a:pt x="6758486" y="1475885"/>
                </a:cubicBezTo>
                <a:cubicBezTo>
                  <a:pt x="6735057" y="1484760"/>
                  <a:pt x="6714836" y="1479401"/>
                  <a:pt x="6691576" y="1479636"/>
                </a:cubicBezTo>
                <a:cubicBezTo>
                  <a:pt x="6649663" y="1479957"/>
                  <a:pt x="6625808" y="1453521"/>
                  <a:pt x="6581322" y="1464131"/>
                </a:cubicBezTo>
                <a:lnTo>
                  <a:pt x="6579022" y="1467611"/>
                </a:lnTo>
                <a:lnTo>
                  <a:pt x="6565163" y="1482646"/>
                </a:lnTo>
                <a:cubicBezTo>
                  <a:pt x="6558960" y="1486774"/>
                  <a:pt x="6551628" y="1490087"/>
                  <a:pt x="6543531" y="1493883"/>
                </a:cubicBezTo>
                <a:cubicBezTo>
                  <a:pt x="6541529" y="1489239"/>
                  <a:pt x="6539527" y="1484595"/>
                  <a:pt x="6538404" y="1480183"/>
                </a:cubicBezTo>
                <a:cubicBezTo>
                  <a:pt x="6533383" y="1484795"/>
                  <a:pt x="6540882" y="1491353"/>
                  <a:pt x="6543531" y="1493883"/>
                </a:cubicBezTo>
                <a:cubicBezTo>
                  <a:pt x="6521245" y="1510834"/>
                  <a:pt x="6493399" y="1514881"/>
                  <a:pt x="6477289" y="1537125"/>
                </a:cubicBezTo>
                <a:cubicBezTo>
                  <a:pt x="6501037" y="1545247"/>
                  <a:pt x="6527940" y="1529978"/>
                  <a:pt x="6545861" y="1517357"/>
                </a:cubicBezTo>
                <a:cubicBezTo>
                  <a:pt x="6587604" y="1487737"/>
                  <a:pt x="6592996" y="1509278"/>
                  <a:pt x="6624032" y="1525275"/>
                </a:cubicBezTo>
                <a:cubicBezTo>
                  <a:pt x="6623375" y="1525558"/>
                  <a:pt x="6622718" y="1525841"/>
                  <a:pt x="6622284" y="1526640"/>
                </a:cubicBezTo>
                <a:cubicBezTo>
                  <a:pt x="6615082" y="1533416"/>
                  <a:pt x="6590413" y="1555677"/>
                  <a:pt x="6573530" y="1558059"/>
                </a:cubicBezTo>
                <a:cubicBezTo>
                  <a:pt x="6557463" y="1587628"/>
                  <a:pt x="6576084" y="1582048"/>
                  <a:pt x="6601992" y="1584344"/>
                </a:cubicBezTo>
                <a:cubicBezTo>
                  <a:pt x="6610942" y="1576202"/>
                  <a:pt x="6631131" y="1576067"/>
                  <a:pt x="6629870" y="1585790"/>
                </a:cubicBezTo>
                <a:cubicBezTo>
                  <a:pt x="6627806" y="1608098"/>
                  <a:pt x="6609567" y="1603721"/>
                  <a:pt x="6591793" y="1604039"/>
                </a:cubicBezTo>
                <a:cubicBezTo>
                  <a:pt x="6569031" y="1614463"/>
                  <a:pt x="6547148" y="1625120"/>
                  <a:pt x="6524386" y="1635543"/>
                </a:cubicBezTo>
                <a:cubicBezTo>
                  <a:pt x="6516644" y="1662747"/>
                  <a:pt x="6493362" y="1659319"/>
                  <a:pt x="6468853" y="1671108"/>
                </a:cubicBezTo>
                <a:cubicBezTo>
                  <a:pt x="6460147" y="1683429"/>
                  <a:pt x="6452097" y="1695466"/>
                  <a:pt x="6443168" y="1707270"/>
                </a:cubicBezTo>
                <a:cubicBezTo>
                  <a:pt x="6422175" y="1719991"/>
                  <a:pt x="6414740" y="1724420"/>
                  <a:pt x="6421456" y="1747228"/>
                </a:cubicBezTo>
                <a:cubicBezTo>
                  <a:pt x="6426160" y="1763559"/>
                  <a:pt x="6447546" y="1780654"/>
                  <a:pt x="6418693" y="1800434"/>
                </a:cubicBezTo>
                <a:cubicBezTo>
                  <a:pt x="6407762" y="1807594"/>
                  <a:pt x="6390910" y="1815470"/>
                  <a:pt x="6378667" y="1823196"/>
                </a:cubicBezTo>
                <a:cubicBezTo>
                  <a:pt x="6379334" y="1824744"/>
                  <a:pt x="6383317" y="1830371"/>
                  <a:pt x="6385509" y="1830038"/>
                </a:cubicBezTo>
                <a:cubicBezTo>
                  <a:pt x="6465744" y="1815647"/>
                  <a:pt x="6539687" y="1813758"/>
                  <a:pt x="6618472" y="1814068"/>
                </a:cubicBezTo>
                <a:cubicBezTo>
                  <a:pt x="6641679" y="1804676"/>
                  <a:pt x="6665109" y="1795801"/>
                  <a:pt x="6683401" y="1809334"/>
                </a:cubicBezTo>
                <a:cubicBezTo>
                  <a:pt x="6693760" y="1817108"/>
                  <a:pt x="6674727" y="1827148"/>
                  <a:pt x="6665745" y="1829796"/>
                </a:cubicBezTo>
                <a:cubicBezTo>
                  <a:pt x="6665967" y="1830312"/>
                  <a:pt x="6665967" y="1830312"/>
                  <a:pt x="6665967" y="1830312"/>
                </a:cubicBezTo>
                <a:cubicBezTo>
                  <a:pt x="6673022" y="1835838"/>
                  <a:pt x="6681602" y="1839483"/>
                  <a:pt x="6690404" y="1843645"/>
                </a:cubicBezTo>
                <a:lnTo>
                  <a:pt x="6692427" y="1842794"/>
                </a:lnTo>
                <a:lnTo>
                  <a:pt x="6721551" y="1830543"/>
                </a:lnTo>
                <a:cubicBezTo>
                  <a:pt x="6749722" y="1824424"/>
                  <a:pt x="6770901" y="1836637"/>
                  <a:pt x="6802544" y="1843651"/>
                </a:cubicBezTo>
                <a:cubicBezTo>
                  <a:pt x="6820327" y="1845164"/>
                  <a:pt x="6826301" y="1853605"/>
                  <a:pt x="6829893" y="1867355"/>
                </a:cubicBezTo>
                <a:cubicBezTo>
                  <a:pt x="6833197" y="1869603"/>
                  <a:pt x="6834966" y="1871900"/>
                  <a:pt x="6836301" y="1874996"/>
                </a:cubicBezTo>
                <a:cubicBezTo>
                  <a:pt x="6842911" y="1879491"/>
                  <a:pt x="6848641" y="1883752"/>
                  <a:pt x="6855028" y="1887730"/>
                </a:cubicBezTo>
                <a:cubicBezTo>
                  <a:pt x="6838155" y="1891944"/>
                  <a:pt x="6820848" y="1896957"/>
                  <a:pt x="6807036" y="1899238"/>
                </a:cubicBezTo>
                <a:cubicBezTo>
                  <a:pt x="6793880" y="1901238"/>
                  <a:pt x="6789994" y="1912093"/>
                  <a:pt x="6796148" y="1913723"/>
                </a:cubicBezTo>
                <a:cubicBezTo>
                  <a:pt x="6820108" y="1920530"/>
                  <a:pt x="6814039" y="1933549"/>
                  <a:pt x="6796943" y="1937246"/>
                </a:cubicBezTo>
                <a:cubicBezTo>
                  <a:pt x="6772179" y="1943025"/>
                  <a:pt x="6754279" y="1959309"/>
                  <a:pt x="6740593" y="1945626"/>
                </a:cubicBezTo>
                <a:cubicBezTo>
                  <a:pt x="6717640" y="1923087"/>
                  <a:pt x="6717819" y="1916278"/>
                  <a:pt x="6692760" y="1946662"/>
                </a:cubicBezTo>
                <a:cubicBezTo>
                  <a:pt x="6679901" y="1961996"/>
                  <a:pt x="6670370" y="1983240"/>
                  <a:pt x="6650446" y="1991216"/>
                </a:cubicBezTo>
                <a:cubicBezTo>
                  <a:pt x="6576662" y="2020574"/>
                  <a:pt x="6595157" y="2030960"/>
                  <a:pt x="6642483" y="2055844"/>
                </a:cubicBezTo>
                <a:cubicBezTo>
                  <a:pt x="6642494" y="2057676"/>
                  <a:pt x="6642070" y="2060307"/>
                  <a:pt x="6642737" y="2061855"/>
                </a:cubicBezTo>
                <a:cubicBezTo>
                  <a:pt x="6643627" y="2063918"/>
                  <a:pt x="6646921" y="2064334"/>
                  <a:pt x="6647578" y="2064051"/>
                </a:cubicBezTo>
                <a:cubicBezTo>
                  <a:pt x="6677829" y="2058355"/>
                  <a:pt x="6762787" y="2026017"/>
                  <a:pt x="6751930" y="2008055"/>
                </a:cubicBezTo>
                <a:cubicBezTo>
                  <a:pt x="6750606" y="2006789"/>
                  <a:pt x="6750383" y="2006274"/>
                  <a:pt x="6749938" y="2005241"/>
                </a:cubicBezTo>
                <a:cubicBezTo>
                  <a:pt x="6770221" y="1983647"/>
                  <a:pt x="6792273" y="1964350"/>
                  <a:pt x="6816327" y="1949697"/>
                </a:cubicBezTo>
                <a:cubicBezTo>
                  <a:pt x="6833476" y="1955157"/>
                  <a:pt x="6850328" y="1947281"/>
                  <a:pt x="6870664" y="1934843"/>
                </a:cubicBezTo>
                <a:cubicBezTo>
                  <a:pt x="6878545" y="1931446"/>
                  <a:pt x="6885768" y="1928332"/>
                  <a:pt x="6893871" y="1925451"/>
                </a:cubicBezTo>
                <a:cubicBezTo>
                  <a:pt x="6894528" y="1925168"/>
                  <a:pt x="6894751" y="1925684"/>
                  <a:pt x="6895407" y="1925401"/>
                </a:cubicBezTo>
                <a:cubicBezTo>
                  <a:pt x="6900893" y="1925484"/>
                  <a:pt x="6905501" y="1925334"/>
                  <a:pt x="6911210" y="1925932"/>
                </a:cubicBezTo>
                <a:cubicBezTo>
                  <a:pt x="6911221" y="1927763"/>
                  <a:pt x="6910798" y="1930394"/>
                  <a:pt x="6911465" y="1931942"/>
                </a:cubicBezTo>
                <a:cubicBezTo>
                  <a:pt x="6912133" y="1933490"/>
                  <a:pt x="6914992" y="1934705"/>
                  <a:pt x="6916305" y="1934139"/>
                </a:cubicBezTo>
                <a:cubicBezTo>
                  <a:pt x="6930531" y="1927395"/>
                  <a:pt x="6945412" y="1920369"/>
                  <a:pt x="6959415" y="1913109"/>
                </a:cubicBezTo>
                <a:cubicBezTo>
                  <a:pt x="6952912" y="1926928"/>
                  <a:pt x="6940477" y="1939631"/>
                  <a:pt x="6938381" y="1956446"/>
                </a:cubicBezTo>
                <a:cubicBezTo>
                  <a:pt x="6938391" y="1958276"/>
                  <a:pt x="6939938" y="1960058"/>
                  <a:pt x="6940382" y="1961090"/>
                </a:cubicBezTo>
                <a:cubicBezTo>
                  <a:pt x="6943698" y="1965169"/>
                  <a:pt x="6948105" y="1968165"/>
                  <a:pt x="6951420" y="1972244"/>
                </a:cubicBezTo>
                <a:cubicBezTo>
                  <a:pt x="6947523" y="1981267"/>
                  <a:pt x="6936211" y="1998382"/>
                  <a:pt x="6947216" y="2004042"/>
                </a:cubicBezTo>
                <a:cubicBezTo>
                  <a:pt x="6950076" y="2005256"/>
                  <a:pt x="6951167" y="2004174"/>
                  <a:pt x="6955775" y="2004024"/>
                </a:cubicBezTo>
                <a:cubicBezTo>
                  <a:pt x="6960382" y="2003874"/>
                  <a:pt x="6967384" y="2000244"/>
                  <a:pt x="6973293" y="1997697"/>
                </a:cubicBezTo>
                <a:cubicBezTo>
                  <a:pt x="6989054" y="1990903"/>
                  <a:pt x="7002644" y="1988105"/>
                  <a:pt x="7012537" y="1991183"/>
                </a:cubicBezTo>
                <a:cubicBezTo>
                  <a:pt x="6999817" y="1992383"/>
                  <a:pt x="6987106" y="1995414"/>
                  <a:pt x="6972436" y="2001126"/>
                </a:cubicBezTo>
                <a:cubicBezTo>
                  <a:pt x="6915070" y="2023406"/>
                  <a:pt x="6860532" y="2041407"/>
                  <a:pt x="6800676" y="2050686"/>
                </a:cubicBezTo>
                <a:cubicBezTo>
                  <a:pt x="6779407" y="2053734"/>
                  <a:pt x="6761687" y="2063208"/>
                  <a:pt x="6752133" y="2080789"/>
                </a:cubicBezTo>
                <a:cubicBezTo>
                  <a:pt x="6736278" y="2109042"/>
                  <a:pt x="6723685" y="2132217"/>
                  <a:pt x="6683943" y="2128543"/>
                </a:cubicBezTo>
                <a:cubicBezTo>
                  <a:pt x="6673404" y="2127578"/>
                  <a:pt x="6657443" y="2137518"/>
                  <a:pt x="6655547" y="2151186"/>
                </a:cubicBezTo>
                <a:cubicBezTo>
                  <a:pt x="6659349" y="2163622"/>
                  <a:pt x="6685723" y="2132671"/>
                  <a:pt x="6682187" y="2166017"/>
                </a:cubicBezTo>
                <a:cubicBezTo>
                  <a:pt x="6701856" y="2152031"/>
                  <a:pt x="6718486" y="2181579"/>
                  <a:pt x="6726715" y="2162733"/>
                </a:cubicBezTo>
                <a:cubicBezTo>
                  <a:pt x="6740791" y="2130352"/>
                  <a:pt x="6776211" y="2107741"/>
                  <a:pt x="6805148" y="2102610"/>
                </a:cubicBezTo>
                <a:cubicBezTo>
                  <a:pt x="6906652" y="2085170"/>
                  <a:pt x="6981186" y="2034072"/>
                  <a:pt x="7076048" y="2006643"/>
                </a:cubicBezTo>
                <a:cubicBezTo>
                  <a:pt x="7072086" y="2004679"/>
                  <a:pt x="7068782" y="2002433"/>
                  <a:pt x="7065043" y="2000984"/>
                </a:cubicBezTo>
                <a:cubicBezTo>
                  <a:pt x="7109995" y="1995070"/>
                  <a:pt x="7152618" y="2003623"/>
                  <a:pt x="7198461" y="1999773"/>
                </a:cubicBezTo>
                <a:cubicBezTo>
                  <a:pt x="7178432" y="2027378"/>
                  <a:pt x="7140355" y="2045627"/>
                  <a:pt x="7128238" y="2075329"/>
                </a:cubicBezTo>
                <a:cubicBezTo>
                  <a:pt x="7110921" y="2116450"/>
                  <a:pt x="7073277" y="2133901"/>
                  <a:pt x="7035010" y="2157128"/>
                </a:cubicBezTo>
                <a:cubicBezTo>
                  <a:pt x="7025170" y="2163206"/>
                  <a:pt x="7010733" y="2171265"/>
                  <a:pt x="7009885" y="2176526"/>
                </a:cubicBezTo>
                <a:cubicBezTo>
                  <a:pt x="6997888" y="2264312"/>
                  <a:pt x="6944962" y="2333023"/>
                  <a:pt x="6893191" y="2411639"/>
                </a:cubicBezTo>
                <a:cubicBezTo>
                  <a:pt x="6938079" y="2394737"/>
                  <a:pt x="6983540" y="2362902"/>
                  <a:pt x="7030696" y="2358486"/>
                </a:cubicBezTo>
                <a:cubicBezTo>
                  <a:pt x="7077852" y="2354070"/>
                  <a:pt x="7104227" y="2361060"/>
                  <a:pt x="7115201" y="2399166"/>
                </a:cubicBezTo>
                <a:cubicBezTo>
                  <a:pt x="7124608" y="2431828"/>
                  <a:pt x="7131134" y="2459614"/>
                  <a:pt x="7173556" y="2471314"/>
                </a:cubicBezTo>
                <a:cubicBezTo>
                  <a:pt x="7202568" y="2479003"/>
                  <a:pt x="7171958" y="2498316"/>
                  <a:pt x="7158188" y="2507924"/>
                </a:cubicBezTo>
                <a:cubicBezTo>
                  <a:pt x="7114253" y="2537877"/>
                  <a:pt x="7067819" y="2552998"/>
                  <a:pt x="7031161" y="2588994"/>
                </a:cubicBezTo>
                <a:cubicBezTo>
                  <a:pt x="7076367" y="2589090"/>
                  <a:pt x="7109594" y="2566812"/>
                  <a:pt x="7149854" y="2546397"/>
                </a:cubicBezTo>
                <a:cubicBezTo>
                  <a:pt x="7167797" y="2537439"/>
                  <a:pt x="7182891" y="2529098"/>
                  <a:pt x="7200707" y="2536105"/>
                </a:cubicBezTo>
                <a:cubicBezTo>
                  <a:pt x="7199446" y="2545828"/>
                  <a:pt x="7200813" y="2554417"/>
                  <a:pt x="7196926" y="2565273"/>
                </a:cubicBezTo>
                <a:cubicBezTo>
                  <a:pt x="7196926" y="2565273"/>
                  <a:pt x="7197148" y="2565789"/>
                  <a:pt x="7197370" y="2566304"/>
                </a:cubicBezTo>
                <a:cubicBezTo>
                  <a:pt x="7198059" y="2571515"/>
                  <a:pt x="7225314" y="2578737"/>
                  <a:pt x="7212434" y="2590410"/>
                </a:cubicBezTo>
                <a:cubicBezTo>
                  <a:pt x="7201736" y="2599916"/>
                  <a:pt x="7186092" y="2588913"/>
                  <a:pt x="7173581" y="2588798"/>
                </a:cubicBezTo>
                <a:cubicBezTo>
                  <a:pt x="7128429" y="2635799"/>
                  <a:pt x="7083278" y="2682800"/>
                  <a:pt x="7040763" y="2730501"/>
                </a:cubicBezTo>
                <a:cubicBezTo>
                  <a:pt x="7042075" y="2729935"/>
                  <a:pt x="7036388" y="2732999"/>
                  <a:pt x="7042075" y="2729935"/>
                </a:cubicBezTo>
                <a:cubicBezTo>
                  <a:pt x="7050824" y="2724940"/>
                  <a:pt x="7070271" y="2710437"/>
                  <a:pt x="7084094" y="2709987"/>
                </a:cubicBezTo>
                <a:cubicBezTo>
                  <a:pt x="7083660" y="2710786"/>
                  <a:pt x="7083226" y="2711585"/>
                  <a:pt x="7085842" y="2708621"/>
                </a:cubicBezTo>
                <a:cubicBezTo>
                  <a:pt x="7092387" y="2702128"/>
                  <a:pt x="7112989" y="2697531"/>
                  <a:pt x="7111983" y="2713264"/>
                </a:cubicBezTo>
                <a:cubicBezTo>
                  <a:pt x="7110978" y="2728996"/>
                  <a:pt x="7093236" y="2734808"/>
                  <a:pt x="7079455" y="2742584"/>
                </a:cubicBezTo>
                <a:cubicBezTo>
                  <a:pt x="7056927" y="2755355"/>
                  <a:pt x="7049132" y="2773402"/>
                  <a:pt x="7031232" y="2789685"/>
                </a:cubicBezTo>
                <a:cubicBezTo>
                  <a:pt x="7031232" y="2789685"/>
                  <a:pt x="7030797" y="2790485"/>
                  <a:pt x="7031020" y="2791001"/>
                </a:cubicBezTo>
                <a:cubicBezTo>
                  <a:pt x="7031296" y="2800673"/>
                  <a:pt x="7020896" y="2823515"/>
                  <a:pt x="7014604" y="2836018"/>
                </a:cubicBezTo>
                <a:cubicBezTo>
                  <a:pt x="7083992" y="2805497"/>
                  <a:pt x="7160297" y="2794634"/>
                  <a:pt x="7233710" y="2777065"/>
                </a:cubicBezTo>
                <a:cubicBezTo>
                  <a:pt x="7235691" y="2778047"/>
                  <a:pt x="7238784" y="2781609"/>
                  <a:pt x="7239896" y="2784189"/>
                </a:cubicBezTo>
                <a:cubicBezTo>
                  <a:pt x="7285898" y="2769868"/>
                  <a:pt x="7329684" y="2752217"/>
                  <a:pt x="7377041" y="2744655"/>
                </a:cubicBezTo>
                <a:cubicBezTo>
                  <a:pt x="7377041" y="2744655"/>
                  <a:pt x="7377699" y="2744372"/>
                  <a:pt x="7378133" y="2743572"/>
                </a:cubicBezTo>
                <a:cubicBezTo>
                  <a:pt x="7384667" y="2735248"/>
                  <a:pt x="7409919" y="2737826"/>
                  <a:pt x="7413288" y="2751061"/>
                </a:cubicBezTo>
                <a:cubicBezTo>
                  <a:pt x="7415979" y="2760916"/>
                  <a:pt x="7408119" y="2767976"/>
                  <a:pt x="7394763" y="2773121"/>
                </a:cubicBezTo>
                <a:cubicBezTo>
                  <a:pt x="7363231" y="2784877"/>
                  <a:pt x="7336116" y="2801462"/>
                  <a:pt x="7301871" y="2799699"/>
                </a:cubicBezTo>
                <a:cubicBezTo>
                  <a:pt x="7286980" y="2804895"/>
                  <a:pt x="7272087" y="2810091"/>
                  <a:pt x="7257195" y="2815286"/>
                </a:cubicBezTo>
                <a:cubicBezTo>
                  <a:pt x="7209774" y="2849802"/>
                  <a:pt x="7180881" y="2900198"/>
                  <a:pt x="7131471" y="2931900"/>
                </a:cubicBezTo>
                <a:cubicBezTo>
                  <a:pt x="7120540" y="2939059"/>
                  <a:pt x="7119026" y="2942772"/>
                  <a:pt x="7122372" y="2952345"/>
                </a:cubicBezTo>
                <a:cubicBezTo>
                  <a:pt x="7139914" y="2997105"/>
                  <a:pt x="7171064" y="3025674"/>
                  <a:pt x="7219361" y="3041687"/>
                </a:cubicBezTo>
                <a:lnTo>
                  <a:pt x="7270689" y="3053029"/>
                </a:lnTo>
                <a:lnTo>
                  <a:pt x="7263500" y="3056127"/>
                </a:lnTo>
                <a:cubicBezTo>
                  <a:pt x="7262372" y="3056614"/>
                  <a:pt x="7262741" y="3056455"/>
                  <a:pt x="7263808" y="3055995"/>
                </a:cubicBezTo>
                <a:lnTo>
                  <a:pt x="7270689" y="3053029"/>
                </a:lnTo>
                <a:lnTo>
                  <a:pt x="7273505" y="3053651"/>
                </a:lnTo>
                <a:cubicBezTo>
                  <a:pt x="7309623" y="3038082"/>
                  <a:pt x="7411581" y="2985564"/>
                  <a:pt x="7440528" y="2944325"/>
                </a:cubicBezTo>
                <a:cubicBezTo>
                  <a:pt x="7438796" y="2957923"/>
                  <a:pt x="7423279" y="2978151"/>
                  <a:pt x="7421594" y="2994396"/>
                </a:cubicBezTo>
                <a:lnTo>
                  <a:pt x="7425536" y="3008894"/>
                </a:lnTo>
                <a:lnTo>
                  <a:pt x="7422213" y="3009581"/>
                </a:lnTo>
                <a:cubicBezTo>
                  <a:pt x="7419501" y="3010148"/>
                  <a:pt x="7425543" y="3008920"/>
                  <a:pt x="7425543" y="3008920"/>
                </a:cubicBezTo>
                <a:lnTo>
                  <a:pt x="7425536" y="3008894"/>
                </a:lnTo>
                <a:lnTo>
                  <a:pt x="7428391" y="3008304"/>
                </a:lnTo>
                <a:cubicBezTo>
                  <a:pt x="7444174" y="3005173"/>
                  <a:pt x="7478217" y="3010081"/>
                  <a:pt x="7455552" y="3036986"/>
                </a:cubicBezTo>
                <a:cubicBezTo>
                  <a:pt x="7415017" y="3085669"/>
                  <a:pt x="7374155" y="3153463"/>
                  <a:pt x="7312828" y="3173780"/>
                </a:cubicBezTo>
                <a:cubicBezTo>
                  <a:pt x="7271868" y="3187151"/>
                  <a:pt x="7263279" y="3219615"/>
                  <a:pt x="7262952" y="3238727"/>
                </a:cubicBezTo>
                <a:cubicBezTo>
                  <a:pt x="7262975" y="3280331"/>
                  <a:pt x="7283840" y="3245635"/>
                  <a:pt x="7306623" y="3238874"/>
                </a:cubicBezTo>
                <a:cubicBezTo>
                  <a:pt x="7339925" y="3229414"/>
                  <a:pt x="7367994" y="3225882"/>
                  <a:pt x="7374562" y="3260992"/>
                </a:cubicBezTo>
                <a:cubicBezTo>
                  <a:pt x="7375007" y="3262024"/>
                  <a:pt x="7376109" y="3262773"/>
                  <a:pt x="7376554" y="3263806"/>
                </a:cubicBezTo>
                <a:cubicBezTo>
                  <a:pt x="7385854" y="3278155"/>
                  <a:pt x="7443519" y="3307151"/>
                  <a:pt x="7444112" y="3333820"/>
                </a:cubicBezTo>
                <a:cubicBezTo>
                  <a:pt x="7444112" y="3333820"/>
                  <a:pt x="7444335" y="3334337"/>
                  <a:pt x="7444335" y="3334337"/>
                </a:cubicBezTo>
                <a:cubicBezTo>
                  <a:pt x="7444335" y="3334337"/>
                  <a:pt x="7444992" y="3334053"/>
                  <a:pt x="7444992" y="3334053"/>
                </a:cubicBezTo>
                <a:cubicBezTo>
                  <a:pt x="7444992" y="3334053"/>
                  <a:pt x="7445648" y="3333771"/>
                  <a:pt x="7445648" y="3333771"/>
                </a:cubicBezTo>
                <a:cubicBezTo>
                  <a:pt x="7450902" y="3331506"/>
                  <a:pt x="7461632" y="3327493"/>
                  <a:pt x="7470392" y="3324329"/>
                </a:cubicBezTo>
                <a:cubicBezTo>
                  <a:pt x="7470392" y="3324329"/>
                  <a:pt x="7471705" y="3323763"/>
                  <a:pt x="7472361" y="3323479"/>
                </a:cubicBezTo>
                <a:cubicBezTo>
                  <a:pt x="7472361" y="3323479"/>
                  <a:pt x="7473018" y="3323197"/>
                  <a:pt x="7473018" y="3323197"/>
                </a:cubicBezTo>
                <a:lnTo>
                  <a:pt x="7474213" y="3322681"/>
                </a:lnTo>
                <a:lnTo>
                  <a:pt x="7476958" y="3321498"/>
                </a:lnTo>
                <a:cubicBezTo>
                  <a:pt x="7498196" y="3312955"/>
                  <a:pt x="7532598" y="3304246"/>
                  <a:pt x="7517220" y="3339025"/>
                </a:cubicBezTo>
                <a:cubicBezTo>
                  <a:pt x="7504552" y="3349381"/>
                  <a:pt x="7490550" y="3356640"/>
                  <a:pt x="7477182" y="3359955"/>
                </a:cubicBezTo>
                <a:cubicBezTo>
                  <a:pt x="7376166" y="3385752"/>
                  <a:pt x="7306928" y="3441912"/>
                  <a:pt x="7213867" y="3477131"/>
                </a:cubicBezTo>
                <a:cubicBezTo>
                  <a:pt x="7249288" y="3492461"/>
                  <a:pt x="7279571" y="3492257"/>
                  <a:pt x="7318961" y="3473442"/>
                </a:cubicBezTo>
                <a:cubicBezTo>
                  <a:pt x="7360323" y="3453777"/>
                  <a:pt x="7399503" y="3436276"/>
                  <a:pt x="7441997" y="3422854"/>
                </a:cubicBezTo>
                <a:lnTo>
                  <a:pt x="7438872" y="3433083"/>
                </a:lnTo>
                <a:lnTo>
                  <a:pt x="7432211" y="3438088"/>
                </a:lnTo>
                <a:cubicBezTo>
                  <a:pt x="7400965" y="3461348"/>
                  <a:pt x="7315480" y="3553886"/>
                  <a:pt x="7291639" y="3605164"/>
                </a:cubicBezTo>
                <a:cubicBezTo>
                  <a:pt x="7280370" y="3629604"/>
                  <a:pt x="7269927" y="3645120"/>
                  <a:pt x="7308111" y="3645183"/>
                </a:cubicBezTo>
                <a:cubicBezTo>
                  <a:pt x="7346297" y="3645247"/>
                  <a:pt x="7366167" y="3666055"/>
                  <a:pt x="7393041" y="3683233"/>
                </a:cubicBezTo>
                <a:cubicBezTo>
                  <a:pt x="7336257" y="3692412"/>
                  <a:pt x="7312235" y="3712557"/>
                  <a:pt x="7321505" y="3759354"/>
                </a:cubicBezTo>
                <a:cubicBezTo>
                  <a:pt x="7332488" y="3761352"/>
                  <a:pt x="7344129" y="3763065"/>
                  <a:pt x="7354891" y="3764546"/>
                </a:cubicBezTo>
                <a:cubicBezTo>
                  <a:pt x="7376010" y="3735859"/>
                  <a:pt x="7388467" y="3726818"/>
                  <a:pt x="7424555" y="3743696"/>
                </a:cubicBezTo>
                <a:cubicBezTo>
                  <a:pt x="7456904" y="3759125"/>
                  <a:pt x="7486117" y="3763667"/>
                  <a:pt x="7516165" y="3723178"/>
                </a:cubicBezTo>
                <a:cubicBezTo>
                  <a:pt x="7513634" y="3740791"/>
                  <a:pt x="7511104" y="3758405"/>
                  <a:pt x="7506814" y="3775552"/>
                </a:cubicBezTo>
                <a:cubicBezTo>
                  <a:pt x="7507471" y="3775269"/>
                  <a:pt x="7508127" y="3774986"/>
                  <a:pt x="7508784" y="3774703"/>
                </a:cubicBezTo>
                <a:cubicBezTo>
                  <a:pt x="7513932" y="3773096"/>
                  <a:pt x="7523407" y="3770236"/>
                  <a:pt x="7533429" y="3767293"/>
                </a:cubicBezTo>
                <a:lnTo>
                  <a:pt x="7561363" y="3759382"/>
                </a:lnTo>
                <a:lnTo>
                  <a:pt x="7561363" y="3759382"/>
                </a:lnTo>
                <a:cubicBezTo>
                  <a:pt x="7561363" y="3759382"/>
                  <a:pt x="7560484" y="3759149"/>
                  <a:pt x="7560484" y="3759149"/>
                </a:cubicBezTo>
                <a:cubicBezTo>
                  <a:pt x="7558503" y="3758168"/>
                  <a:pt x="7556745" y="3757701"/>
                  <a:pt x="7564880" y="3760315"/>
                </a:cubicBezTo>
                <a:cubicBezTo>
                  <a:pt x="7586647" y="3767454"/>
                  <a:pt x="7603892" y="3789395"/>
                  <a:pt x="7557669" y="3803200"/>
                </a:cubicBezTo>
                <a:cubicBezTo>
                  <a:pt x="7531379" y="3810861"/>
                  <a:pt x="7511445" y="3817005"/>
                  <a:pt x="7486829" y="3810482"/>
                </a:cubicBezTo>
                <a:cubicBezTo>
                  <a:pt x="7482231" y="3812463"/>
                  <a:pt x="7476755" y="3814212"/>
                  <a:pt x="7472158" y="3816194"/>
                </a:cubicBezTo>
                <a:cubicBezTo>
                  <a:pt x="7428520" y="3859482"/>
                  <a:pt x="7387593" y="3878348"/>
                  <a:pt x="7325915" y="3876173"/>
                </a:cubicBezTo>
                <a:cubicBezTo>
                  <a:pt x="7311669" y="3879255"/>
                  <a:pt x="7292392" y="3885115"/>
                  <a:pt x="7278803" y="3887914"/>
                </a:cubicBezTo>
                <a:cubicBezTo>
                  <a:pt x="7270911" y="3889480"/>
                  <a:pt x="7252078" y="3896374"/>
                  <a:pt x="7249908" y="3900370"/>
                </a:cubicBezTo>
                <a:cubicBezTo>
                  <a:pt x="7246645" y="3905448"/>
                  <a:pt x="7235132" y="3925709"/>
                  <a:pt x="7228777" y="3927225"/>
                </a:cubicBezTo>
                <a:cubicBezTo>
                  <a:pt x="7179482" y="3941130"/>
                  <a:pt x="6982812" y="4046712"/>
                  <a:pt x="6952402" y="4062881"/>
                </a:cubicBezTo>
                <a:cubicBezTo>
                  <a:pt x="6949776" y="4064013"/>
                  <a:pt x="6948027" y="4065379"/>
                  <a:pt x="6946714" y="4065945"/>
                </a:cubicBezTo>
                <a:cubicBezTo>
                  <a:pt x="6958959" y="4058218"/>
                  <a:pt x="6929651" y="4075136"/>
                  <a:pt x="6946714" y="4065945"/>
                </a:cubicBezTo>
                <a:cubicBezTo>
                  <a:pt x="6946058" y="4066228"/>
                  <a:pt x="6944967" y="4067310"/>
                  <a:pt x="6943654" y="4067876"/>
                </a:cubicBezTo>
                <a:cubicBezTo>
                  <a:pt x="6911296" y="4088556"/>
                  <a:pt x="6862234" y="4104809"/>
                  <a:pt x="6819940" y="4115084"/>
                </a:cubicBezTo>
                <a:cubicBezTo>
                  <a:pt x="6819283" y="4115367"/>
                  <a:pt x="6819283" y="4115367"/>
                  <a:pt x="6819283" y="4115367"/>
                </a:cubicBezTo>
                <a:cubicBezTo>
                  <a:pt x="6818626" y="4115650"/>
                  <a:pt x="6818626" y="4115650"/>
                  <a:pt x="6817969" y="4115933"/>
                </a:cubicBezTo>
                <a:cubicBezTo>
                  <a:pt x="6813589" y="4117515"/>
                  <a:pt x="6806691" y="4120030"/>
                  <a:pt x="6799247" y="4122856"/>
                </a:cubicBezTo>
                <a:lnTo>
                  <a:pt x="6777244" y="4131652"/>
                </a:lnTo>
                <a:lnTo>
                  <a:pt x="6780193" y="4129349"/>
                </a:lnTo>
                <a:cubicBezTo>
                  <a:pt x="6783142" y="4127045"/>
                  <a:pt x="6777244" y="4131652"/>
                  <a:pt x="6777244" y="4131652"/>
                </a:cubicBezTo>
                <a:lnTo>
                  <a:pt x="6777244" y="4131652"/>
                </a:lnTo>
                <a:lnTo>
                  <a:pt x="6773748" y="4134383"/>
                </a:lnTo>
                <a:cubicBezTo>
                  <a:pt x="6757797" y="4146155"/>
                  <a:pt x="6713660" y="4179255"/>
                  <a:pt x="6678634" y="4193742"/>
                </a:cubicBezTo>
                <a:cubicBezTo>
                  <a:pt x="6531945" y="4252690"/>
                  <a:pt x="6381403" y="4327985"/>
                  <a:pt x="6230276" y="4378443"/>
                </a:cubicBezTo>
                <a:cubicBezTo>
                  <a:pt x="6228963" y="4379009"/>
                  <a:pt x="6228305" y="4379292"/>
                  <a:pt x="6227649" y="4379575"/>
                </a:cubicBezTo>
                <a:cubicBezTo>
                  <a:pt x="6226335" y="4380141"/>
                  <a:pt x="6226335" y="4380141"/>
                  <a:pt x="6226335" y="4380141"/>
                </a:cubicBezTo>
                <a:cubicBezTo>
                  <a:pt x="6225022" y="4380707"/>
                  <a:pt x="6225022" y="4380707"/>
                  <a:pt x="6225679" y="4380424"/>
                </a:cubicBezTo>
                <a:cubicBezTo>
                  <a:pt x="6224366" y="4380990"/>
                  <a:pt x="6223708" y="4381274"/>
                  <a:pt x="6222396" y="4381839"/>
                </a:cubicBezTo>
                <a:cubicBezTo>
                  <a:pt x="6192610" y="4392231"/>
                  <a:pt x="6120130" y="4419190"/>
                  <a:pt x="6081808" y="4433261"/>
                </a:cubicBezTo>
                <a:cubicBezTo>
                  <a:pt x="6095917" y="4444315"/>
                  <a:pt x="6112525" y="4432260"/>
                  <a:pt x="6131167" y="4430343"/>
                </a:cubicBezTo>
                <a:lnTo>
                  <a:pt x="6315659" y="4365494"/>
                </a:lnTo>
                <a:lnTo>
                  <a:pt x="6313765" y="4367085"/>
                </a:lnTo>
                <a:cubicBezTo>
                  <a:pt x="6314202" y="4366744"/>
                  <a:pt x="6315786" y="4365449"/>
                  <a:pt x="6315786" y="4365449"/>
                </a:cubicBezTo>
                <a:lnTo>
                  <a:pt x="6315659" y="4365494"/>
                </a:lnTo>
                <a:lnTo>
                  <a:pt x="6318624" y="4363002"/>
                </a:lnTo>
                <a:cubicBezTo>
                  <a:pt x="6330858" y="4353445"/>
                  <a:pt x="6366405" y="4352809"/>
                  <a:pt x="6367423" y="4376848"/>
                </a:cubicBezTo>
                <a:cubicBezTo>
                  <a:pt x="6367763" y="4397508"/>
                  <a:pt x="6348251" y="4401023"/>
                  <a:pt x="6331390" y="4407068"/>
                </a:cubicBezTo>
                <a:cubicBezTo>
                  <a:pt x="6285187" y="4424536"/>
                  <a:pt x="6241379" y="4438524"/>
                  <a:pt x="6195388" y="4454677"/>
                </a:cubicBezTo>
                <a:cubicBezTo>
                  <a:pt x="6200346" y="4477018"/>
                  <a:pt x="6226106" y="4453675"/>
                  <a:pt x="6239367" y="4469989"/>
                </a:cubicBezTo>
                <a:cubicBezTo>
                  <a:pt x="6084397" y="4538626"/>
                  <a:pt x="5826298" y="4534222"/>
                  <a:pt x="5733634" y="4675138"/>
                </a:cubicBezTo>
                <a:cubicBezTo>
                  <a:pt x="5733634" y="4675138"/>
                  <a:pt x="5739077" y="4667896"/>
                  <a:pt x="5731452" y="4677303"/>
                </a:cubicBezTo>
                <a:cubicBezTo>
                  <a:pt x="5722079" y="4688075"/>
                  <a:pt x="5678503" y="4704411"/>
                  <a:pt x="5656704" y="4691777"/>
                </a:cubicBezTo>
                <a:cubicBezTo>
                  <a:pt x="5659775" y="4691677"/>
                  <a:pt x="5655825" y="4691544"/>
                  <a:pt x="5655825" y="4691544"/>
                </a:cubicBezTo>
                <a:cubicBezTo>
                  <a:pt x="5656481" y="4691261"/>
                  <a:pt x="5656704" y="4691777"/>
                  <a:pt x="5656704" y="4691777"/>
                </a:cubicBezTo>
                <a:cubicBezTo>
                  <a:pt x="5655825" y="4691544"/>
                  <a:pt x="5655168" y="4691827"/>
                  <a:pt x="5653633" y="4691877"/>
                </a:cubicBezTo>
                <a:cubicBezTo>
                  <a:pt x="5642225" y="4692510"/>
                  <a:pt x="5612811" y="4729056"/>
                  <a:pt x="5601276" y="4707714"/>
                </a:cubicBezTo>
                <a:cubicBezTo>
                  <a:pt x="5589072" y="4684824"/>
                  <a:pt x="5626558" y="4677845"/>
                  <a:pt x="5648674" y="4669536"/>
                </a:cubicBezTo>
                <a:cubicBezTo>
                  <a:pt x="5646894" y="4665407"/>
                  <a:pt x="5645337" y="4661794"/>
                  <a:pt x="5643558" y="4657666"/>
                </a:cubicBezTo>
                <a:cubicBezTo>
                  <a:pt x="5635233" y="4660031"/>
                  <a:pt x="5626473" y="4663195"/>
                  <a:pt x="5617491" y="4665843"/>
                </a:cubicBezTo>
                <a:cubicBezTo>
                  <a:pt x="5547785" y="4679367"/>
                  <a:pt x="5490853" y="4700849"/>
                  <a:pt x="5436475" y="4746319"/>
                </a:cubicBezTo>
                <a:cubicBezTo>
                  <a:pt x="5419877" y="4760205"/>
                  <a:pt x="5404339" y="4767514"/>
                  <a:pt x="5383970" y="4774458"/>
                </a:cubicBezTo>
                <a:cubicBezTo>
                  <a:pt x="5374576" y="4781568"/>
                  <a:pt x="5365404" y="4789193"/>
                  <a:pt x="5356665" y="4796020"/>
                </a:cubicBezTo>
                <a:cubicBezTo>
                  <a:pt x="5308313" y="4821147"/>
                  <a:pt x="5268530" y="4848086"/>
                  <a:pt x="5223515" y="4880954"/>
                </a:cubicBezTo>
                <a:cubicBezTo>
                  <a:pt x="5163205" y="4925309"/>
                  <a:pt x="5104314" y="4949471"/>
                  <a:pt x="5031186" y="4940604"/>
                </a:cubicBezTo>
                <a:cubicBezTo>
                  <a:pt x="5011643" y="4938625"/>
                  <a:pt x="4991021" y="4939559"/>
                  <a:pt x="4971753" y="4947253"/>
                </a:cubicBezTo>
                <a:cubicBezTo>
                  <a:pt x="4867751" y="4987800"/>
                  <a:pt x="4761937" y="5018724"/>
                  <a:pt x="4660593" y="5063633"/>
                </a:cubicBezTo>
                <a:cubicBezTo>
                  <a:pt x="4538892" y="5117317"/>
                  <a:pt x="4529327" y="5095127"/>
                  <a:pt x="4408515" y="5150875"/>
                </a:cubicBezTo>
                <a:cubicBezTo>
                  <a:pt x="4383126" y="5162430"/>
                  <a:pt x="4358394" y="5173705"/>
                  <a:pt x="4335442" y="5189105"/>
                </a:cubicBezTo>
                <a:cubicBezTo>
                  <a:pt x="4284029" y="5216163"/>
                  <a:pt x="4231927" y="5238010"/>
                  <a:pt x="4180959" y="5266100"/>
                </a:cubicBezTo>
                <a:cubicBezTo>
                  <a:pt x="4158430" y="5278870"/>
                  <a:pt x="4134979" y="5284084"/>
                  <a:pt x="4110596" y="5279907"/>
                </a:cubicBezTo>
                <a:cubicBezTo>
                  <a:pt x="3893398" y="5364965"/>
                  <a:pt x="3575894" y="5522634"/>
                  <a:pt x="3362911" y="5615666"/>
                </a:cubicBezTo>
                <a:cubicBezTo>
                  <a:pt x="3342120" y="5625240"/>
                  <a:pt x="3335405" y="5640373"/>
                  <a:pt x="3321668" y="5655474"/>
                </a:cubicBezTo>
                <a:cubicBezTo>
                  <a:pt x="3318978" y="5683559"/>
                  <a:pt x="3298673" y="5701492"/>
                  <a:pt x="3275097" y="5722669"/>
                </a:cubicBezTo>
                <a:cubicBezTo>
                  <a:pt x="3278929" y="5702658"/>
                  <a:pt x="3283420" y="5682364"/>
                  <a:pt x="3287254" y="5662353"/>
                </a:cubicBezTo>
                <a:cubicBezTo>
                  <a:pt x="3245871" y="5678355"/>
                  <a:pt x="3203831" y="5694641"/>
                  <a:pt x="3162671" y="5711159"/>
                </a:cubicBezTo>
                <a:cubicBezTo>
                  <a:pt x="3152652" y="5724046"/>
                  <a:pt x="3141753" y="5736700"/>
                  <a:pt x="3131076" y="5749869"/>
                </a:cubicBezTo>
                <a:cubicBezTo>
                  <a:pt x="3104068" y="5784766"/>
                  <a:pt x="3078964" y="5769885"/>
                  <a:pt x="3040822" y="5777147"/>
                </a:cubicBezTo>
                <a:cubicBezTo>
                  <a:pt x="2996656" y="5842693"/>
                  <a:pt x="2929185" y="5863210"/>
                  <a:pt x="2854415" y="5874022"/>
                </a:cubicBezTo>
                <a:cubicBezTo>
                  <a:pt x="2800915" y="5881785"/>
                  <a:pt x="2771608" y="5898702"/>
                  <a:pt x="2724325" y="5919083"/>
                </a:cubicBezTo>
                <a:cubicBezTo>
                  <a:pt x="2720893" y="5932801"/>
                  <a:pt x="2715026" y="5942673"/>
                  <a:pt x="2699043" y="5948952"/>
                </a:cubicBezTo>
                <a:cubicBezTo>
                  <a:pt x="2519721" y="6018906"/>
                  <a:pt x="2473869" y="6058866"/>
                  <a:pt x="2294410" y="6142955"/>
                </a:cubicBezTo>
                <a:cubicBezTo>
                  <a:pt x="2267094" y="6162684"/>
                  <a:pt x="2198459" y="6209405"/>
                  <a:pt x="2151611" y="6228988"/>
                </a:cubicBezTo>
                <a:cubicBezTo>
                  <a:pt x="2100822" y="6250268"/>
                  <a:pt x="2033405" y="6279941"/>
                  <a:pt x="1979343" y="6304469"/>
                </a:cubicBezTo>
                <a:cubicBezTo>
                  <a:pt x="1944983" y="6320503"/>
                  <a:pt x="1908823" y="6328747"/>
                  <a:pt x="1872809" y="6324689"/>
                </a:cubicBezTo>
                <a:cubicBezTo>
                  <a:pt x="1868816" y="6317230"/>
                  <a:pt x="1865701" y="6310005"/>
                  <a:pt x="1861929" y="6303064"/>
                </a:cubicBezTo>
                <a:cubicBezTo>
                  <a:pt x="1777966" y="6279898"/>
                  <a:pt x="1737056" y="6226544"/>
                  <a:pt x="1689761" y="6169213"/>
                </a:cubicBezTo>
                <a:cubicBezTo>
                  <a:pt x="1630749" y="6097349"/>
                  <a:pt x="1541837" y="6053672"/>
                  <a:pt x="1478896" y="5985339"/>
                </a:cubicBezTo>
                <a:cubicBezTo>
                  <a:pt x="1436049" y="5938329"/>
                  <a:pt x="1444159" y="5861397"/>
                  <a:pt x="1401301" y="5812556"/>
                </a:cubicBezTo>
                <a:cubicBezTo>
                  <a:pt x="1364843" y="5807465"/>
                  <a:pt x="1364260" y="5782626"/>
                  <a:pt x="1366727" y="5754025"/>
                </a:cubicBezTo>
                <a:cubicBezTo>
                  <a:pt x="1370242" y="5717016"/>
                  <a:pt x="1369594" y="5681190"/>
                  <a:pt x="1322162" y="5675933"/>
                </a:cubicBezTo>
                <a:cubicBezTo>
                  <a:pt x="1290323" y="5672523"/>
                  <a:pt x="1274222" y="5658657"/>
                  <a:pt x="1255441" y="5636766"/>
                </a:cubicBezTo>
                <a:cubicBezTo>
                  <a:pt x="1235994" y="5613328"/>
                  <a:pt x="1218314" y="5592186"/>
                  <a:pt x="1174527" y="5609837"/>
                </a:cubicBezTo>
                <a:cubicBezTo>
                  <a:pt x="1163363" y="5614649"/>
                  <a:pt x="1146236" y="5612853"/>
                  <a:pt x="1143757" y="5601682"/>
                </a:cubicBezTo>
                <a:cubicBezTo>
                  <a:pt x="1136553" y="5570518"/>
                  <a:pt x="1098283" y="5555806"/>
                  <a:pt x="1091312" y="5526988"/>
                </a:cubicBezTo>
                <a:cubicBezTo>
                  <a:pt x="1072635" y="5447529"/>
                  <a:pt x="1105987" y="5371345"/>
                  <a:pt x="1106598" y="5287855"/>
                </a:cubicBezTo>
                <a:cubicBezTo>
                  <a:pt x="1107210" y="5242306"/>
                  <a:pt x="1091405" y="5203834"/>
                  <a:pt x="1045625" y="5180731"/>
                </a:cubicBezTo>
                <a:cubicBezTo>
                  <a:pt x="1035499" y="5175305"/>
                  <a:pt x="1022470" y="5161338"/>
                  <a:pt x="1008224" y="5164419"/>
                </a:cubicBezTo>
                <a:cubicBezTo>
                  <a:pt x="939397" y="5178176"/>
                  <a:pt x="931548" y="5149126"/>
                  <a:pt x="927775" y="5104244"/>
                </a:cubicBezTo>
                <a:cubicBezTo>
                  <a:pt x="924712" y="5068234"/>
                  <a:pt x="912774" y="5053186"/>
                  <a:pt x="901630" y="5023720"/>
                </a:cubicBezTo>
                <a:cubicBezTo>
                  <a:pt x="892265" y="4998383"/>
                  <a:pt x="880550" y="4983850"/>
                  <a:pt x="913978" y="4958425"/>
                </a:cubicBezTo>
                <a:cubicBezTo>
                  <a:pt x="926211" y="4948869"/>
                  <a:pt x="942173" y="4938928"/>
                  <a:pt x="921243" y="4924696"/>
                </a:cubicBezTo>
                <a:cubicBezTo>
                  <a:pt x="907801" y="4915191"/>
                  <a:pt x="896975" y="4902722"/>
                  <a:pt x="871587" y="4914278"/>
                </a:cubicBezTo>
                <a:cubicBezTo>
                  <a:pt x="814676" y="4939422"/>
                  <a:pt x="785675" y="4933565"/>
                  <a:pt x="777263" y="4883339"/>
                </a:cubicBezTo>
                <a:cubicBezTo>
                  <a:pt x="772251" y="4851841"/>
                  <a:pt x="753428" y="4822626"/>
                  <a:pt x="734202" y="4799703"/>
                </a:cubicBezTo>
                <a:cubicBezTo>
                  <a:pt x="690889" y="4747999"/>
                  <a:pt x="704265" y="4708575"/>
                  <a:pt x="759915" y="4655213"/>
                </a:cubicBezTo>
                <a:cubicBezTo>
                  <a:pt x="756832" y="4653482"/>
                  <a:pt x="753972" y="4652267"/>
                  <a:pt x="753071" y="4648371"/>
                </a:cubicBezTo>
                <a:cubicBezTo>
                  <a:pt x="753071" y="4648371"/>
                  <a:pt x="755052" y="4649353"/>
                  <a:pt x="752192" y="4648138"/>
                </a:cubicBezTo>
                <a:cubicBezTo>
                  <a:pt x="748453" y="4646690"/>
                  <a:pt x="736855" y="4652301"/>
                  <a:pt x="728540" y="4656497"/>
                </a:cubicBezTo>
                <a:cubicBezTo>
                  <a:pt x="727884" y="4656780"/>
                  <a:pt x="726571" y="4657346"/>
                  <a:pt x="725034" y="4657397"/>
                </a:cubicBezTo>
                <a:cubicBezTo>
                  <a:pt x="705969" y="4661944"/>
                  <a:pt x="655360" y="4676415"/>
                  <a:pt x="672232" y="4634262"/>
                </a:cubicBezTo>
                <a:cubicBezTo>
                  <a:pt x="700586" y="4604292"/>
                  <a:pt x="738463" y="4589189"/>
                  <a:pt x="776085" y="4568077"/>
                </a:cubicBezTo>
                <a:cubicBezTo>
                  <a:pt x="793529" y="4548929"/>
                  <a:pt x="815868" y="4541136"/>
                  <a:pt x="837073" y="4527099"/>
                </a:cubicBezTo>
                <a:cubicBezTo>
                  <a:pt x="844942" y="4521871"/>
                  <a:pt x="849084" y="4517027"/>
                  <a:pt x="849921" y="4509935"/>
                </a:cubicBezTo>
                <a:cubicBezTo>
                  <a:pt x="850377" y="4512798"/>
                  <a:pt x="851489" y="4515379"/>
                  <a:pt x="851943" y="4518242"/>
                </a:cubicBezTo>
                <a:cubicBezTo>
                  <a:pt x="853014" y="4513497"/>
                  <a:pt x="852113" y="4509602"/>
                  <a:pt x="850556" y="4505989"/>
                </a:cubicBezTo>
                <a:cubicBezTo>
                  <a:pt x="851001" y="4507021"/>
                  <a:pt x="849476" y="4508902"/>
                  <a:pt x="849921" y="4509935"/>
                </a:cubicBezTo>
                <a:cubicBezTo>
                  <a:pt x="850556" y="4505989"/>
                  <a:pt x="847463" y="4502426"/>
                  <a:pt x="845906" y="4498814"/>
                </a:cubicBezTo>
                <a:cubicBezTo>
                  <a:pt x="844349" y="4495202"/>
                  <a:pt x="840153" y="4490890"/>
                  <a:pt x="836849" y="4488643"/>
                </a:cubicBezTo>
                <a:cubicBezTo>
                  <a:pt x="833322" y="4485879"/>
                  <a:pt x="825410" y="4483783"/>
                  <a:pt x="821681" y="4484166"/>
                </a:cubicBezTo>
                <a:cubicBezTo>
                  <a:pt x="713959" y="4488988"/>
                  <a:pt x="764165" y="4480808"/>
                  <a:pt x="796406" y="4439984"/>
                </a:cubicBezTo>
                <a:cubicBezTo>
                  <a:pt x="809042" y="4424135"/>
                  <a:pt x="799213" y="4432043"/>
                  <a:pt x="811436" y="4420655"/>
                </a:cubicBezTo>
                <a:cubicBezTo>
                  <a:pt x="810418" y="4396615"/>
                  <a:pt x="794414" y="4399230"/>
                  <a:pt x="765465" y="4402530"/>
                </a:cubicBezTo>
                <a:cubicBezTo>
                  <a:pt x="736517" y="4405828"/>
                  <a:pt x="719336" y="4394876"/>
                  <a:pt x="758092" y="4380006"/>
                </a:cubicBezTo>
                <a:cubicBezTo>
                  <a:pt x="759384" y="4375777"/>
                  <a:pt x="760454" y="4371032"/>
                  <a:pt x="761746" y="4366803"/>
                </a:cubicBezTo>
                <a:cubicBezTo>
                  <a:pt x="729927" y="4367056"/>
                  <a:pt x="697473" y="4371255"/>
                  <a:pt x="682188" y="4346633"/>
                </a:cubicBezTo>
                <a:cubicBezTo>
                  <a:pt x="663948" y="4342256"/>
                  <a:pt x="649278" y="4347967"/>
                  <a:pt x="631770" y="4356126"/>
                </a:cubicBezTo>
                <a:cubicBezTo>
                  <a:pt x="637141" y="4374007"/>
                  <a:pt x="641166" y="4386958"/>
                  <a:pt x="615788" y="4400346"/>
                </a:cubicBezTo>
                <a:cubicBezTo>
                  <a:pt x="604413" y="4406473"/>
                  <a:pt x="590844" y="4412934"/>
                  <a:pt x="580463" y="4401497"/>
                </a:cubicBezTo>
                <a:cubicBezTo>
                  <a:pt x="570083" y="4390061"/>
                  <a:pt x="556185" y="4377693"/>
                  <a:pt x="579138" y="4362291"/>
                </a:cubicBezTo>
                <a:cubicBezTo>
                  <a:pt x="583289" y="4359278"/>
                  <a:pt x="593988" y="4349770"/>
                  <a:pt x="593543" y="4348739"/>
                </a:cubicBezTo>
                <a:cubicBezTo>
                  <a:pt x="552400" y="4293038"/>
                  <a:pt x="603094" y="4293217"/>
                  <a:pt x="654518" y="4267990"/>
                </a:cubicBezTo>
                <a:cubicBezTo>
                  <a:pt x="667430" y="4261813"/>
                  <a:pt x="672027" y="4259831"/>
                  <a:pt x="684070" y="4255252"/>
                </a:cubicBezTo>
                <a:cubicBezTo>
                  <a:pt x="695647" y="4245978"/>
                  <a:pt x="707223" y="4236704"/>
                  <a:pt x="718577" y="4226914"/>
                </a:cubicBezTo>
                <a:cubicBezTo>
                  <a:pt x="727772" y="4222951"/>
                  <a:pt x="736308" y="4219271"/>
                  <a:pt x="745502" y="4215308"/>
                </a:cubicBezTo>
                <a:cubicBezTo>
                  <a:pt x="680029" y="4126646"/>
                  <a:pt x="610859" y="4043863"/>
                  <a:pt x="568794" y="3942663"/>
                </a:cubicBezTo>
                <a:cubicBezTo>
                  <a:pt x="565679" y="3935439"/>
                  <a:pt x="559939" y="3929345"/>
                  <a:pt x="559673" y="3921504"/>
                </a:cubicBezTo>
                <a:cubicBezTo>
                  <a:pt x="555932" y="3844175"/>
                  <a:pt x="558547" y="3841211"/>
                  <a:pt x="464755" y="3863894"/>
                </a:cubicBezTo>
                <a:cubicBezTo>
                  <a:pt x="503499" y="3809252"/>
                  <a:pt x="555018" y="3762566"/>
                  <a:pt x="521554" y="3706615"/>
                </a:cubicBezTo>
                <a:cubicBezTo>
                  <a:pt x="501387" y="3710413"/>
                  <a:pt x="486749" y="3721618"/>
                  <a:pt x="468595" y="3731892"/>
                </a:cubicBezTo>
                <a:cubicBezTo>
                  <a:pt x="467504" y="3732974"/>
                  <a:pt x="467313" y="3737952"/>
                  <a:pt x="468861" y="3739733"/>
                </a:cubicBezTo>
                <a:cubicBezTo>
                  <a:pt x="444339" y="3749691"/>
                  <a:pt x="432996" y="3761312"/>
                  <a:pt x="434139" y="3731446"/>
                </a:cubicBezTo>
                <a:cubicBezTo>
                  <a:pt x="454199" y="3709335"/>
                  <a:pt x="475584" y="3688490"/>
                  <a:pt x="495645" y="3666380"/>
                </a:cubicBezTo>
                <a:cubicBezTo>
                  <a:pt x="501300" y="3657822"/>
                  <a:pt x="507391" y="3648465"/>
                  <a:pt x="513046" y="3639908"/>
                </a:cubicBezTo>
                <a:cubicBezTo>
                  <a:pt x="504276" y="3641241"/>
                  <a:pt x="497265" y="3643039"/>
                  <a:pt x="488494" y="3644372"/>
                </a:cubicBezTo>
                <a:cubicBezTo>
                  <a:pt x="439379" y="3651468"/>
                  <a:pt x="407771" y="3650406"/>
                  <a:pt x="387582" y="3612599"/>
                </a:cubicBezTo>
                <a:cubicBezTo>
                  <a:pt x="392613" y="3609819"/>
                  <a:pt x="399202" y="3610651"/>
                  <a:pt x="401362" y="3604825"/>
                </a:cubicBezTo>
                <a:cubicBezTo>
                  <a:pt x="401139" y="3604309"/>
                  <a:pt x="400917" y="3603792"/>
                  <a:pt x="401351" y="3602993"/>
                </a:cubicBezTo>
                <a:cubicBezTo>
                  <a:pt x="402611" y="3593270"/>
                  <a:pt x="438920" y="3572723"/>
                  <a:pt x="416019" y="3559340"/>
                </a:cubicBezTo>
                <a:cubicBezTo>
                  <a:pt x="415140" y="3559107"/>
                  <a:pt x="413827" y="3559673"/>
                  <a:pt x="412514" y="3560239"/>
                </a:cubicBezTo>
                <a:cubicBezTo>
                  <a:pt x="415543" y="3552815"/>
                  <a:pt x="410999" y="3563952"/>
                  <a:pt x="412080" y="3561038"/>
                </a:cubicBezTo>
                <a:cubicBezTo>
                  <a:pt x="411857" y="3560522"/>
                  <a:pt x="412291" y="3559723"/>
                  <a:pt x="412291" y="3559723"/>
                </a:cubicBezTo>
                <a:cubicBezTo>
                  <a:pt x="411635" y="3560006"/>
                  <a:pt x="411857" y="3560522"/>
                  <a:pt x="411857" y="3560522"/>
                </a:cubicBezTo>
                <a:cubicBezTo>
                  <a:pt x="411422" y="3561322"/>
                  <a:pt x="411210" y="3562637"/>
                  <a:pt x="410342" y="3564235"/>
                </a:cubicBezTo>
                <a:cubicBezTo>
                  <a:pt x="403850" y="3579886"/>
                  <a:pt x="355043" y="3602148"/>
                  <a:pt x="332533" y="3580641"/>
                </a:cubicBezTo>
                <a:cubicBezTo>
                  <a:pt x="330097" y="3576795"/>
                  <a:pt x="330054" y="3569471"/>
                  <a:pt x="328275" y="3565342"/>
                </a:cubicBezTo>
                <a:cubicBezTo>
                  <a:pt x="326272" y="3560697"/>
                  <a:pt x="324715" y="3557084"/>
                  <a:pt x="322936" y="3552957"/>
                </a:cubicBezTo>
                <a:cubicBezTo>
                  <a:pt x="326876" y="3551258"/>
                  <a:pt x="330159" y="3549843"/>
                  <a:pt x="332998" y="3547395"/>
                </a:cubicBezTo>
                <a:cubicBezTo>
                  <a:pt x="332342" y="3547678"/>
                  <a:pt x="332119" y="3547162"/>
                  <a:pt x="332119" y="3547162"/>
                </a:cubicBezTo>
                <a:cubicBezTo>
                  <a:pt x="330139" y="3546180"/>
                  <a:pt x="328782" y="3539421"/>
                  <a:pt x="328983" y="3536274"/>
                </a:cubicBezTo>
                <a:cubicBezTo>
                  <a:pt x="313381" y="3532597"/>
                  <a:pt x="298435" y="3528635"/>
                  <a:pt x="283055" y="3525474"/>
                </a:cubicBezTo>
                <a:cubicBezTo>
                  <a:pt x="306633" y="3504295"/>
                  <a:pt x="337127" y="3502778"/>
                  <a:pt x="307786" y="3476260"/>
                </a:cubicBezTo>
                <a:cubicBezTo>
                  <a:pt x="293888" y="3463892"/>
                  <a:pt x="306715" y="3443064"/>
                  <a:pt x="318249" y="3426466"/>
                </a:cubicBezTo>
                <a:cubicBezTo>
                  <a:pt x="317592" y="3426749"/>
                  <a:pt x="317592" y="3426749"/>
                  <a:pt x="316936" y="3427032"/>
                </a:cubicBezTo>
                <a:cubicBezTo>
                  <a:pt x="305104" y="3430296"/>
                  <a:pt x="279662" y="3432695"/>
                  <a:pt x="269504" y="3421775"/>
                </a:cubicBezTo>
                <a:cubicBezTo>
                  <a:pt x="263594" y="3424322"/>
                  <a:pt x="258997" y="3426304"/>
                  <a:pt x="253743" y="3428569"/>
                </a:cubicBezTo>
                <a:cubicBezTo>
                  <a:pt x="248086" y="3399185"/>
                  <a:pt x="283622" y="3396719"/>
                  <a:pt x="295548" y="3371995"/>
                </a:cubicBezTo>
                <a:cubicBezTo>
                  <a:pt x="310842" y="3360507"/>
                  <a:pt x="326137" y="3349018"/>
                  <a:pt x="342088" y="3337246"/>
                </a:cubicBezTo>
                <a:cubicBezTo>
                  <a:pt x="341431" y="3337529"/>
                  <a:pt x="340552" y="3337296"/>
                  <a:pt x="343625" y="3337196"/>
                </a:cubicBezTo>
                <a:cubicBezTo>
                  <a:pt x="351081" y="3336430"/>
                  <a:pt x="370603" y="3334747"/>
                  <a:pt x="380908" y="3333364"/>
                </a:cubicBezTo>
                <a:cubicBezTo>
                  <a:pt x="380558" y="3310873"/>
                  <a:pt x="376098" y="3298719"/>
                  <a:pt x="346048" y="3301270"/>
                </a:cubicBezTo>
                <a:cubicBezTo>
                  <a:pt x="323678" y="3303569"/>
                  <a:pt x="298871" y="3302023"/>
                  <a:pt x="276045" y="3301459"/>
                </a:cubicBezTo>
                <a:cubicBezTo>
                  <a:pt x="270580" y="3305039"/>
                  <a:pt x="266650" y="3308569"/>
                  <a:pt x="261407" y="3312665"/>
                </a:cubicBezTo>
                <a:cubicBezTo>
                  <a:pt x="254459" y="3325451"/>
                  <a:pt x="242363" y="3320874"/>
                  <a:pt x="236622" y="3314782"/>
                </a:cubicBezTo>
                <a:cubicBezTo>
                  <a:pt x="223815" y="3301331"/>
                  <a:pt x="234079" y="3292623"/>
                  <a:pt x="244533" y="3278938"/>
                </a:cubicBezTo>
                <a:cubicBezTo>
                  <a:pt x="262920" y="3271011"/>
                  <a:pt x="290660" y="3248651"/>
                  <a:pt x="304791" y="3263366"/>
                </a:cubicBezTo>
                <a:cubicBezTo>
                  <a:pt x="303477" y="3263933"/>
                  <a:pt x="306104" y="3262800"/>
                  <a:pt x="305448" y="3263083"/>
                </a:cubicBezTo>
                <a:cubicBezTo>
                  <a:pt x="305448" y="3263083"/>
                  <a:pt x="305448" y="3263083"/>
                  <a:pt x="306104" y="3262800"/>
                </a:cubicBezTo>
                <a:cubicBezTo>
                  <a:pt x="311358" y="3260536"/>
                  <a:pt x="325815" y="3256138"/>
                  <a:pt x="332827" y="3254340"/>
                </a:cubicBezTo>
                <a:cubicBezTo>
                  <a:pt x="333654" y="3245417"/>
                  <a:pt x="333822" y="3236777"/>
                  <a:pt x="334648" y="3227854"/>
                </a:cubicBezTo>
                <a:cubicBezTo>
                  <a:pt x="296368" y="3211308"/>
                  <a:pt x="340260" y="3174030"/>
                  <a:pt x="307879" y="3153106"/>
                </a:cubicBezTo>
                <a:cubicBezTo>
                  <a:pt x="308758" y="3153339"/>
                  <a:pt x="310517" y="3153806"/>
                  <a:pt x="312274" y="3154271"/>
                </a:cubicBezTo>
                <a:cubicBezTo>
                  <a:pt x="309415" y="3153056"/>
                  <a:pt x="305899" y="3152124"/>
                  <a:pt x="302604" y="3151708"/>
                </a:cubicBezTo>
                <a:cubicBezTo>
                  <a:pt x="302827" y="3152224"/>
                  <a:pt x="302170" y="3152508"/>
                  <a:pt x="301736" y="3153307"/>
                </a:cubicBezTo>
                <a:cubicBezTo>
                  <a:pt x="274409" y="3171205"/>
                  <a:pt x="261116" y="3187339"/>
                  <a:pt x="231839" y="3171808"/>
                </a:cubicBezTo>
                <a:cubicBezTo>
                  <a:pt x="208463" y="3189841"/>
                  <a:pt x="195953" y="3189725"/>
                  <a:pt x="185731" y="3167817"/>
                </a:cubicBezTo>
                <a:cubicBezTo>
                  <a:pt x="195794" y="3162257"/>
                  <a:pt x="200581" y="3155297"/>
                  <a:pt x="203822" y="3146556"/>
                </a:cubicBezTo>
                <a:cubicBezTo>
                  <a:pt x="210633" y="3147904"/>
                  <a:pt x="199649" y="3145907"/>
                  <a:pt x="202943" y="3146323"/>
                </a:cubicBezTo>
                <a:cubicBezTo>
                  <a:pt x="205580" y="3147022"/>
                  <a:pt x="204701" y="3146789"/>
                  <a:pt x="203822" y="3146556"/>
                </a:cubicBezTo>
                <a:cubicBezTo>
                  <a:pt x="203165" y="3146840"/>
                  <a:pt x="202064" y="3146090"/>
                  <a:pt x="200528" y="3146140"/>
                </a:cubicBezTo>
                <a:cubicBezTo>
                  <a:pt x="179661" y="3142896"/>
                  <a:pt x="140724" y="3126634"/>
                  <a:pt x="132028" y="3102845"/>
                </a:cubicBezTo>
                <a:cubicBezTo>
                  <a:pt x="135088" y="3100914"/>
                  <a:pt x="140564" y="3099166"/>
                  <a:pt x="144282" y="3096951"/>
                </a:cubicBezTo>
                <a:cubicBezTo>
                  <a:pt x="147766" y="3092389"/>
                  <a:pt x="149482" y="3085530"/>
                  <a:pt x="154291" y="3082233"/>
                </a:cubicBezTo>
                <a:cubicBezTo>
                  <a:pt x="241726" y="3023125"/>
                  <a:pt x="204231" y="3028272"/>
                  <a:pt x="140115" y="2984311"/>
                </a:cubicBezTo>
                <a:cubicBezTo>
                  <a:pt x="139035" y="2987224"/>
                  <a:pt x="136016" y="2996481"/>
                  <a:pt x="134935" y="2999394"/>
                </a:cubicBezTo>
                <a:cubicBezTo>
                  <a:pt x="123772" y="3004206"/>
                  <a:pt x="115436" y="3004741"/>
                  <a:pt x="105098" y="3000629"/>
                </a:cubicBezTo>
                <a:cubicBezTo>
                  <a:pt x="111823" y="2987326"/>
                  <a:pt x="106527" y="2982267"/>
                  <a:pt x="91814" y="2980653"/>
                </a:cubicBezTo>
                <a:cubicBezTo>
                  <a:pt x="89600" y="2977323"/>
                  <a:pt x="87387" y="2973994"/>
                  <a:pt x="85173" y="2970665"/>
                </a:cubicBezTo>
                <a:cubicBezTo>
                  <a:pt x="78584" y="2969833"/>
                  <a:pt x="66075" y="2969717"/>
                  <a:pt x="62537" y="2965122"/>
                </a:cubicBezTo>
                <a:cubicBezTo>
                  <a:pt x="56563" y="2956683"/>
                  <a:pt x="65767" y="2954551"/>
                  <a:pt x="73637" y="2949323"/>
                </a:cubicBezTo>
                <a:cubicBezTo>
                  <a:pt x="51118" y="2925985"/>
                  <a:pt x="84832" y="2912064"/>
                  <a:pt x="91069" y="2890404"/>
                </a:cubicBezTo>
                <a:cubicBezTo>
                  <a:pt x="110408" y="2819648"/>
                  <a:pt x="62117" y="2779880"/>
                  <a:pt x="31737" y="2725660"/>
                </a:cubicBezTo>
                <a:cubicBezTo>
                  <a:pt x="39384" y="2719916"/>
                  <a:pt x="37604" y="2715788"/>
                  <a:pt x="30994" y="2711294"/>
                </a:cubicBezTo>
                <a:cubicBezTo>
                  <a:pt x="20370" y="2695679"/>
                  <a:pt x="10624" y="2680297"/>
                  <a:pt x="0" y="2664682"/>
                </a:cubicBezTo>
                <a:cubicBezTo>
                  <a:pt x="1525" y="2662801"/>
                  <a:pt x="4153" y="2661668"/>
                  <a:pt x="4142" y="2659837"/>
                </a:cubicBezTo>
                <a:cubicBezTo>
                  <a:pt x="11627" y="2588683"/>
                  <a:pt x="32747" y="2559997"/>
                  <a:pt x="113033" y="2516822"/>
                </a:cubicBezTo>
                <a:cubicBezTo>
                  <a:pt x="141473" y="2501502"/>
                  <a:pt x="138674" y="2435394"/>
                  <a:pt x="136767" y="2409289"/>
                </a:cubicBezTo>
                <a:cubicBezTo>
                  <a:pt x="135664" y="2408541"/>
                  <a:pt x="133472" y="2408874"/>
                  <a:pt x="131280" y="2409207"/>
                </a:cubicBezTo>
                <a:cubicBezTo>
                  <a:pt x="133662" y="2403896"/>
                  <a:pt x="129320" y="2411887"/>
                  <a:pt x="130623" y="2409490"/>
                </a:cubicBezTo>
                <a:cubicBezTo>
                  <a:pt x="130189" y="2410289"/>
                  <a:pt x="129754" y="2411088"/>
                  <a:pt x="129320" y="2411887"/>
                </a:cubicBezTo>
                <a:cubicBezTo>
                  <a:pt x="121503" y="2426272"/>
                  <a:pt x="107216" y="2459968"/>
                  <a:pt x="108858" y="2478231"/>
                </a:cubicBezTo>
                <a:cubicBezTo>
                  <a:pt x="111868" y="2505084"/>
                  <a:pt x="91363" y="2526163"/>
                  <a:pt x="59766" y="2526931"/>
                </a:cubicBezTo>
                <a:cubicBezTo>
                  <a:pt x="35192" y="2527733"/>
                  <a:pt x="18043" y="2522274"/>
                  <a:pt x="20288" y="2493157"/>
                </a:cubicBezTo>
                <a:cubicBezTo>
                  <a:pt x="23528" y="2446475"/>
                  <a:pt x="82979" y="2405549"/>
                  <a:pt x="114797" y="2367356"/>
                </a:cubicBezTo>
                <a:cubicBezTo>
                  <a:pt x="114797" y="2367356"/>
                  <a:pt x="109787" y="2373798"/>
                  <a:pt x="116978" y="2365191"/>
                </a:cubicBezTo>
                <a:cubicBezTo>
                  <a:pt x="125038" y="2354985"/>
                  <a:pt x="154419" y="2312946"/>
                  <a:pt x="161558" y="2295182"/>
                </a:cubicBezTo>
                <a:cubicBezTo>
                  <a:pt x="168220" y="2308833"/>
                  <a:pt x="167226" y="2326396"/>
                  <a:pt x="168635" y="2342313"/>
                </a:cubicBezTo>
                <a:cubicBezTo>
                  <a:pt x="175203" y="2339481"/>
                  <a:pt x="179142" y="2337783"/>
                  <a:pt x="186801" y="2333870"/>
                </a:cubicBezTo>
                <a:cubicBezTo>
                  <a:pt x="194459" y="2329957"/>
                  <a:pt x="196862" y="2328309"/>
                  <a:pt x="210643" y="2320533"/>
                </a:cubicBezTo>
                <a:cubicBezTo>
                  <a:pt x="209986" y="2320816"/>
                  <a:pt x="186154" y="2335985"/>
                  <a:pt x="210643" y="2320533"/>
                </a:cubicBezTo>
                <a:cubicBezTo>
                  <a:pt x="213047" y="2318884"/>
                  <a:pt x="215452" y="2317236"/>
                  <a:pt x="219169" y="2315021"/>
                </a:cubicBezTo>
                <a:cubicBezTo>
                  <a:pt x="276450" y="2278090"/>
                  <a:pt x="437616" y="2180469"/>
                  <a:pt x="534766" y="2169189"/>
                </a:cubicBezTo>
                <a:cubicBezTo>
                  <a:pt x="610710" y="2134005"/>
                  <a:pt x="678784" y="2104050"/>
                  <a:pt x="752780" y="2073377"/>
                </a:cubicBezTo>
                <a:cubicBezTo>
                  <a:pt x="783200" y="2059041"/>
                  <a:pt x="811492" y="2056024"/>
                  <a:pt x="843713" y="2049479"/>
                </a:cubicBezTo>
                <a:cubicBezTo>
                  <a:pt x="845270" y="2053092"/>
                  <a:pt x="847483" y="2056421"/>
                  <a:pt x="849041" y="2060033"/>
                </a:cubicBezTo>
                <a:cubicBezTo>
                  <a:pt x="862174" y="2054372"/>
                  <a:pt x="872448" y="2047495"/>
                  <a:pt x="887574" y="2044647"/>
                </a:cubicBezTo>
                <a:cubicBezTo>
                  <a:pt x="896291" y="2034158"/>
                  <a:pt x="949007" y="2004703"/>
                  <a:pt x="965606" y="2028758"/>
                </a:cubicBezTo>
                <a:cubicBezTo>
                  <a:pt x="1103184" y="1950483"/>
                  <a:pt x="1250147" y="1901208"/>
                  <a:pt x="1393520" y="1838183"/>
                </a:cubicBezTo>
                <a:cubicBezTo>
                  <a:pt x="1411261" y="1832370"/>
                  <a:pt x="1426344" y="1822198"/>
                  <a:pt x="1444318" y="1818733"/>
                </a:cubicBezTo>
                <a:cubicBezTo>
                  <a:pt x="1448915" y="1816751"/>
                  <a:pt x="1452411" y="1814021"/>
                  <a:pt x="1457230" y="1812555"/>
                </a:cubicBezTo>
                <a:cubicBezTo>
                  <a:pt x="1478700" y="1806360"/>
                  <a:pt x="1498856" y="1800732"/>
                  <a:pt x="1519649" y="1791157"/>
                </a:cubicBezTo>
                <a:cubicBezTo>
                  <a:pt x="1696915" y="1707402"/>
                  <a:pt x="1877508" y="1629557"/>
                  <a:pt x="2055653" y="1546034"/>
                </a:cubicBezTo>
                <a:cubicBezTo>
                  <a:pt x="2256539" y="1448425"/>
                  <a:pt x="2416458" y="1400297"/>
                  <a:pt x="2617789" y="1303721"/>
                </a:cubicBezTo>
                <a:cubicBezTo>
                  <a:pt x="2644268" y="1291083"/>
                  <a:pt x="2669668" y="1281358"/>
                  <a:pt x="2694378" y="1266423"/>
                </a:cubicBezTo>
                <a:cubicBezTo>
                  <a:pt x="2702471" y="1261710"/>
                  <a:pt x="2708582" y="1256016"/>
                  <a:pt x="2716674" y="1251304"/>
                </a:cubicBezTo>
                <a:cubicBezTo>
                  <a:pt x="2728050" y="1245177"/>
                  <a:pt x="2738769" y="1239332"/>
                  <a:pt x="2749710" y="1234004"/>
                </a:cubicBezTo>
                <a:cubicBezTo>
                  <a:pt x="2769336" y="1212693"/>
                  <a:pt x="2786390" y="1201670"/>
                  <a:pt x="2815169" y="1207011"/>
                </a:cubicBezTo>
                <a:cubicBezTo>
                  <a:pt x="2817795" y="1205879"/>
                  <a:pt x="2821524" y="1205496"/>
                  <a:pt x="2824151" y="1204363"/>
                </a:cubicBezTo>
                <a:cubicBezTo>
                  <a:pt x="2889397" y="1178686"/>
                  <a:pt x="2956901" y="1163664"/>
                  <a:pt x="3022380" y="1140334"/>
                </a:cubicBezTo>
                <a:cubicBezTo>
                  <a:pt x="3042705" y="1126066"/>
                  <a:pt x="3061283" y="1113161"/>
                  <a:pt x="3085614" y="1108182"/>
                </a:cubicBezTo>
                <a:cubicBezTo>
                  <a:pt x="3090856" y="1104086"/>
                  <a:pt x="3095665" y="1100789"/>
                  <a:pt x="3101353" y="1097725"/>
                </a:cubicBezTo>
                <a:cubicBezTo>
                  <a:pt x="3124104" y="1085470"/>
                  <a:pt x="3145776" y="1076128"/>
                  <a:pt x="3171197" y="1070066"/>
                </a:cubicBezTo>
                <a:cubicBezTo>
                  <a:pt x="3327005" y="1032277"/>
                  <a:pt x="3467475" y="960712"/>
                  <a:pt x="3612139" y="893457"/>
                </a:cubicBezTo>
                <a:cubicBezTo>
                  <a:pt x="3779724" y="805308"/>
                  <a:pt x="3950413" y="722552"/>
                  <a:pt x="4119332" y="637499"/>
                </a:cubicBezTo>
                <a:cubicBezTo>
                  <a:pt x="4176508" y="620196"/>
                  <a:pt x="4233461" y="602378"/>
                  <a:pt x="4290626" y="583244"/>
                </a:cubicBezTo>
                <a:cubicBezTo>
                  <a:pt x="4331976" y="561748"/>
                  <a:pt x="4428798" y="531639"/>
                  <a:pt x="4467712" y="506298"/>
                </a:cubicBezTo>
                <a:cubicBezTo>
                  <a:pt x="4522982" y="500832"/>
                  <a:pt x="4570465" y="477304"/>
                  <a:pt x="4621455" y="452876"/>
                </a:cubicBezTo>
                <a:cubicBezTo>
                  <a:pt x="4667413" y="431230"/>
                  <a:pt x="4706974" y="403774"/>
                  <a:pt x="4758727" y="397376"/>
                </a:cubicBezTo>
                <a:cubicBezTo>
                  <a:pt x="4780875" y="394561"/>
                  <a:pt x="4787124" y="374733"/>
                  <a:pt x="4795586" y="358234"/>
                </a:cubicBezTo>
                <a:cubicBezTo>
                  <a:pt x="4795586" y="358234"/>
                  <a:pt x="4795385" y="361380"/>
                  <a:pt x="4796020" y="357434"/>
                </a:cubicBezTo>
                <a:lnTo>
                  <a:pt x="4937825" y="288966"/>
                </a:lnTo>
                <a:cubicBezTo>
                  <a:pt x="4939582" y="289431"/>
                  <a:pt x="4941776" y="289097"/>
                  <a:pt x="4943534" y="289563"/>
                </a:cubicBezTo>
                <a:cubicBezTo>
                  <a:pt x="5014870" y="254531"/>
                  <a:pt x="5088115" y="245600"/>
                  <a:pt x="5146612" y="191622"/>
                </a:cubicBezTo>
                <a:lnTo>
                  <a:pt x="5104139" y="208707"/>
                </a:lnTo>
                <a:lnTo>
                  <a:pt x="5265856" y="130429"/>
                </a:lnTo>
                <a:cubicBezTo>
                  <a:pt x="5268494" y="131129"/>
                  <a:pt x="5281681" y="134624"/>
                  <a:pt x="5285198" y="135556"/>
                </a:cubicBezTo>
                <a:cubicBezTo>
                  <a:pt x="5290451" y="133291"/>
                  <a:pt x="5294826" y="130794"/>
                  <a:pt x="5300080" y="128529"/>
                </a:cubicBezTo>
                <a:cubicBezTo>
                  <a:pt x="5324705" y="98944"/>
                  <a:pt x="5343739" y="88903"/>
                  <a:pt x="5375230" y="107762"/>
                </a:cubicBezTo>
                <a:cubicBezTo>
                  <a:pt x="5375018" y="109077"/>
                  <a:pt x="5375463" y="110109"/>
                  <a:pt x="5375474" y="111940"/>
                </a:cubicBezTo>
                <a:cubicBezTo>
                  <a:pt x="5417079" y="96454"/>
                  <a:pt x="5457148" y="81018"/>
                  <a:pt x="5498086" y="63983"/>
                </a:cubicBezTo>
                <a:lnTo>
                  <a:pt x="5497972" y="64691"/>
                </a:lnTo>
                <a:lnTo>
                  <a:pt x="5497629" y="65634"/>
                </a:lnTo>
                <a:cubicBezTo>
                  <a:pt x="5496955" y="67683"/>
                  <a:pt x="5496471" y="69269"/>
                  <a:pt x="5497874" y="65299"/>
                </a:cubicBezTo>
                <a:cubicBezTo>
                  <a:pt x="5498742" y="63701"/>
                  <a:pt x="5499389" y="61586"/>
                  <a:pt x="5500469" y="58672"/>
                </a:cubicBezTo>
                <a:cubicBezTo>
                  <a:pt x="5508020" y="36447"/>
                  <a:pt x="5586200" y="8255"/>
                  <a:pt x="5620995" y="29361"/>
                </a:cubicBezTo>
                <a:cubicBezTo>
                  <a:pt x="5634119" y="21868"/>
                  <a:pt x="5643545" y="20253"/>
                  <a:pt x="5654550" y="25912"/>
                </a:cubicBezTo>
                <a:cubicBezTo>
                  <a:pt x="5657156" y="21117"/>
                  <a:pt x="5691707" y="104"/>
                  <a:pt x="5702469" y="1585"/>
                </a:cubicBezTo>
                <a:cubicBezTo>
                  <a:pt x="5695553" y="19865"/>
                  <a:pt x="5678690" y="25910"/>
                  <a:pt x="5659880" y="36466"/>
                </a:cubicBezTo>
                <a:cubicBezTo>
                  <a:pt x="5612205" y="64971"/>
                  <a:pt x="5570993" y="110275"/>
                  <a:pt x="5512832" y="109031"/>
                </a:cubicBezTo>
                <a:cubicBezTo>
                  <a:pt x="5512609" y="108515"/>
                  <a:pt x="5512609" y="108515"/>
                  <a:pt x="5513054" y="109547"/>
                </a:cubicBezTo>
                <a:cubicBezTo>
                  <a:pt x="5515046" y="112361"/>
                  <a:pt x="5521667" y="118686"/>
                  <a:pt x="5520162" y="124230"/>
                </a:cubicBezTo>
                <a:cubicBezTo>
                  <a:pt x="5521041" y="124463"/>
                  <a:pt x="5521041" y="124463"/>
                  <a:pt x="5521920" y="124696"/>
                </a:cubicBezTo>
                <a:cubicBezTo>
                  <a:pt x="5536421" y="127625"/>
                  <a:pt x="5560041" y="113772"/>
                  <a:pt x="5577104" y="104580"/>
                </a:cubicBezTo>
                <a:cubicBezTo>
                  <a:pt x="5608384" y="124755"/>
                  <a:pt x="5592201" y="172120"/>
                  <a:pt x="5648836" y="137304"/>
                </a:cubicBezTo>
                <a:lnTo>
                  <a:pt x="5649183" y="136665"/>
                </a:lnTo>
                <a:lnTo>
                  <a:pt x="5649691" y="138159"/>
                </a:lnTo>
                <a:cubicBezTo>
                  <a:pt x="5649606" y="137736"/>
                  <a:pt x="5649270" y="136504"/>
                  <a:pt x="5649270" y="136504"/>
                </a:cubicBezTo>
                <a:lnTo>
                  <a:pt x="5649183" y="136665"/>
                </a:lnTo>
                <a:lnTo>
                  <a:pt x="5648602" y="134956"/>
                </a:lnTo>
                <a:cubicBezTo>
                  <a:pt x="5645700" y="126417"/>
                  <a:pt x="5616009" y="115348"/>
                  <a:pt x="5643358" y="101112"/>
                </a:cubicBezTo>
                <a:cubicBezTo>
                  <a:pt x="5674689" y="92502"/>
                  <a:pt x="5678979" y="75354"/>
                  <a:pt x="5686954" y="50498"/>
                </a:cubicBezTo>
                <a:cubicBezTo>
                  <a:pt x="5686954" y="50498"/>
                  <a:pt x="5687610" y="50215"/>
                  <a:pt x="5687388" y="49699"/>
                </a:cubicBezTo>
                <a:cubicBezTo>
                  <a:pt x="5689558" y="45703"/>
                  <a:pt x="5702672" y="36379"/>
                  <a:pt x="5711230" y="36362"/>
                </a:cubicBezTo>
                <a:cubicBezTo>
                  <a:pt x="5711230" y="36362"/>
                  <a:pt x="5711452" y="36878"/>
                  <a:pt x="5711452" y="36878"/>
                </a:cubicBezTo>
                <a:cubicBezTo>
                  <a:pt x="5711452" y="36878"/>
                  <a:pt x="5711230" y="36362"/>
                  <a:pt x="5711441" y="35047"/>
                </a:cubicBezTo>
                <a:cubicBezTo>
                  <a:pt x="5711219" y="34530"/>
                  <a:pt x="5711219" y="34530"/>
                  <a:pt x="5711219" y="34530"/>
                </a:cubicBezTo>
                <a:cubicBezTo>
                  <a:pt x="5710997" y="34014"/>
                  <a:pt x="5711431" y="33215"/>
                  <a:pt x="5711208" y="32699"/>
                </a:cubicBezTo>
                <a:cubicBezTo>
                  <a:pt x="5712405" y="11989"/>
                  <a:pt x="5757473" y="-11722"/>
                  <a:pt x="5781529" y="11566"/>
                </a:cubicBezTo>
                <a:cubicBezTo>
                  <a:pt x="5782185" y="11283"/>
                  <a:pt x="5782185" y="11283"/>
                  <a:pt x="5782185" y="11283"/>
                </a:cubicBezTo>
                <a:cubicBezTo>
                  <a:pt x="5782185" y="11283"/>
                  <a:pt x="5782842" y="11000"/>
                  <a:pt x="5782842" y="11000"/>
                </a:cubicBezTo>
                <a:cubicBezTo>
                  <a:pt x="5787216" y="8502"/>
                  <a:pt x="5800530" y="-3968"/>
                  <a:pt x="5808241" y="1275"/>
                </a:cubicBezTo>
                <a:cubicBezTo>
                  <a:pt x="5808241" y="1275"/>
                  <a:pt x="5807304" y="456"/>
                  <a:pt x="5807083" y="1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E419AE-55FB-4A23-92A6-4D0346297DD0}"/>
              </a:ext>
            </a:extLst>
          </p:cNvPr>
          <p:cNvSpPr/>
          <p:nvPr/>
        </p:nvSpPr>
        <p:spPr>
          <a:xfrm rot="20200871">
            <a:off x="11439867" y="1928198"/>
            <a:ext cx="14302" cy="5620"/>
          </a:xfrm>
          <a:custGeom>
            <a:avLst/>
            <a:gdLst>
              <a:gd name="connsiteX0" fmla="*/ 1652 w 14302"/>
              <a:gd name="connsiteY0" fmla="*/ 10677 h 5619"/>
              <a:gd name="connsiteX1" fmla="*/ 1652 w 14302"/>
              <a:gd name="connsiteY1" fmla="*/ 10677 h 5619"/>
              <a:gd name="connsiteX2" fmla="*/ 1652 w 14302"/>
              <a:gd name="connsiteY2" fmla="*/ 10677 h 5619"/>
              <a:gd name="connsiteX3" fmla="*/ 3797 w 14302"/>
              <a:gd name="connsiteY3" fmla="*/ 10677 h 5619"/>
              <a:gd name="connsiteX4" fmla="*/ 15238 w 14302"/>
              <a:gd name="connsiteY4" fmla="*/ 10116 h 5619"/>
              <a:gd name="connsiteX5" fmla="*/ 19529 w 14302"/>
              <a:gd name="connsiteY5" fmla="*/ 0 h 5619"/>
              <a:gd name="connsiteX6" fmla="*/ 1652 w 14302"/>
              <a:gd name="connsiteY6" fmla="*/ 562 h 5619"/>
              <a:gd name="connsiteX7" fmla="*/ 1652 w 14302"/>
              <a:gd name="connsiteY7" fmla="*/ 10677 h 5619"/>
              <a:gd name="connsiteX8" fmla="*/ 1652 w 14302"/>
              <a:gd name="connsiteY8" fmla="*/ 10677 h 5619"/>
              <a:gd name="connsiteX9" fmla="*/ 1652 w 14302"/>
              <a:gd name="connsiteY9" fmla="*/ 10677 h 5619"/>
              <a:gd name="connsiteX10" fmla="*/ 1652 w 14302"/>
              <a:gd name="connsiteY10" fmla="*/ 10677 h 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2" h="5619">
                <a:moveTo>
                  <a:pt x="1652" y="10677"/>
                </a:moveTo>
                <a:cubicBezTo>
                  <a:pt x="1652" y="10677"/>
                  <a:pt x="1652" y="10677"/>
                  <a:pt x="1652" y="10677"/>
                </a:cubicBezTo>
                <a:cubicBezTo>
                  <a:pt x="2367" y="10677"/>
                  <a:pt x="2367" y="10677"/>
                  <a:pt x="1652" y="10677"/>
                </a:cubicBezTo>
                <a:cubicBezTo>
                  <a:pt x="2367" y="10677"/>
                  <a:pt x="3082" y="10677"/>
                  <a:pt x="3797" y="10677"/>
                </a:cubicBezTo>
                <a:cubicBezTo>
                  <a:pt x="6657" y="10677"/>
                  <a:pt x="10948" y="10116"/>
                  <a:pt x="15238" y="10116"/>
                </a:cubicBezTo>
                <a:cubicBezTo>
                  <a:pt x="17384" y="7306"/>
                  <a:pt x="18814" y="3934"/>
                  <a:pt x="19529" y="0"/>
                </a:cubicBezTo>
                <a:cubicBezTo>
                  <a:pt x="15238" y="562"/>
                  <a:pt x="8803" y="1124"/>
                  <a:pt x="1652" y="562"/>
                </a:cubicBezTo>
                <a:cubicBezTo>
                  <a:pt x="2367" y="3372"/>
                  <a:pt x="2367" y="6744"/>
                  <a:pt x="1652" y="10677"/>
                </a:cubicBezTo>
                <a:cubicBezTo>
                  <a:pt x="1652" y="10677"/>
                  <a:pt x="936" y="10677"/>
                  <a:pt x="1652" y="10677"/>
                </a:cubicBezTo>
                <a:cubicBezTo>
                  <a:pt x="-1209" y="10677"/>
                  <a:pt x="221" y="10677"/>
                  <a:pt x="1652" y="10677"/>
                </a:cubicBezTo>
                <a:cubicBezTo>
                  <a:pt x="936" y="10677"/>
                  <a:pt x="1652" y="10677"/>
                  <a:pt x="1652" y="10677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A84799-6988-49EB-B6E3-D3585F3A9AAF}"/>
              </a:ext>
            </a:extLst>
          </p:cNvPr>
          <p:cNvSpPr/>
          <p:nvPr/>
        </p:nvSpPr>
        <p:spPr>
          <a:xfrm rot="20200871">
            <a:off x="11117362" y="1557773"/>
            <a:ext cx="7151" cy="562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CE3D8A-1B5C-4F24-8871-9EBD2A379B6C}"/>
              </a:ext>
            </a:extLst>
          </p:cNvPr>
          <p:cNvSpPr/>
          <p:nvPr/>
        </p:nvSpPr>
        <p:spPr>
          <a:xfrm rot="20200871">
            <a:off x="11242730" y="2035206"/>
            <a:ext cx="7151" cy="5620"/>
          </a:xfrm>
          <a:custGeom>
            <a:avLst/>
            <a:gdLst>
              <a:gd name="connsiteX0" fmla="*/ 206 w 0"/>
              <a:gd name="connsiteY0" fmla="*/ 3101 h 0"/>
              <a:gd name="connsiteX1" fmla="*/ 206 w 0"/>
              <a:gd name="connsiteY1" fmla="*/ 1415 h 0"/>
              <a:gd name="connsiteX2" fmla="*/ 206 w 0"/>
              <a:gd name="connsiteY2" fmla="*/ 3101 h 0"/>
              <a:gd name="connsiteX3" fmla="*/ 206 w 0"/>
              <a:gd name="connsiteY3" fmla="*/ 3101 h 0"/>
              <a:gd name="connsiteX4" fmla="*/ 206 w 0"/>
              <a:gd name="connsiteY4" fmla="*/ 310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206" y="3101"/>
                </a:moveTo>
                <a:cubicBezTo>
                  <a:pt x="206" y="2539"/>
                  <a:pt x="206" y="1977"/>
                  <a:pt x="206" y="1415"/>
                </a:cubicBezTo>
                <a:cubicBezTo>
                  <a:pt x="206" y="1977"/>
                  <a:pt x="206" y="2539"/>
                  <a:pt x="206" y="3101"/>
                </a:cubicBezTo>
                <a:cubicBezTo>
                  <a:pt x="206" y="2539"/>
                  <a:pt x="206" y="2539"/>
                  <a:pt x="206" y="3101"/>
                </a:cubicBezTo>
                <a:cubicBezTo>
                  <a:pt x="-509" y="-5329"/>
                  <a:pt x="922" y="6473"/>
                  <a:pt x="206" y="3101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7ABED8-D0C2-43E1-9839-59D8A79F466E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31B67-CEC7-4F0C-8333-BC68B754A55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2623726" y="387763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10052759" y="93552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7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4C3A1-9F52-4432-B149-7E51168649A8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4611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1D6D76B-805B-4558-8007-4EF5CE5ABF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707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B74A48-2D82-4A65-88CD-A93660E4711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64783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8C278FC-CD2F-4A6D-820B-A320CE2BA9E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295859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8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55AB-35EA-4733-989A-F2DF60FA02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FC571E0-4A2E-4B70-9758-0D2115D01C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9D65CC2-65E9-4ACE-BB27-B844F37A9ED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1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3075AB-CEA8-4AC9-9B8C-4238097011F2}"/>
              </a:ext>
            </a:extLst>
          </p:cNvPr>
          <p:cNvSpPr/>
          <p:nvPr userDrawn="1"/>
        </p:nvSpPr>
        <p:spPr>
          <a:xfrm>
            <a:off x="0" y="2447925"/>
            <a:ext cx="12192000" cy="1962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79E90BF-510F-4CD9-A4FA-D0929A13B6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03325" y="1336039"/>
            <a:ext cx="3094821" cy="4185922"/>
          </a:xfrm>
          <a:custGeom>
            <a:avLst/>
            <a:gdLst>
              <a:gd name="connsiteX0" fmla="*/ 2098012 w 3094821"/>
              <a:gd name="connsiteY0" fmla="*/ 2192304 h 4185922"/>
              <a:gd name="connsiteX1" fmla="*/ 3094821 w 3094821"/>
              <a:gd name="connsiteY1" fmla="*/ 3189113 h 4185922"/>
              <a:gd name="connsiteX2" fmla="*/ 2098012 w 3094821"/>
              <a:gd name="connsiteY2" fmla="*/ 4185922 h 4185922"/>
              <a:gd name="connsiteX3" fmla="*/ 1101203 w 3094821"/>
              <a:gd name="connsiteY3" fmla="*/ 3189113 h 4185922"/>
              <a:gd name="connsiteX4" fmla="*/ 996809 w 3094821"/>
              <a:gd name="connsiteY4" fmla="*/ 1091101 h 4185922"/>
              <a:gd name="connsiteX5" fmla="*/ 1993617 w 3094821"/>
              <a:gd name="connsiteY5" fmla="*/ 2087909 h 4185922"/>
              <a:gd name="connsiteX6" fmla="*/ 996809 w 3094821"/>
              <a:gd name="connsiteY6" fmla="*/ 3084718 h 4185922"/>
              <a:gd name="connsiteX7" fmla="*/ 0 w 3094821"/>
              <a:gd name="connsiteY7" fmla="*/ 2087909 h 4185922"/>
              <a:gd name="connsiteX8" fmla="*/ 2087910 w 3094821"/>
              <a:gd name="connsiteY8" fmla="*/ 0 h 4185922"/>
              <a:gd name="connsiteX9" fmla="*/ 3084718 w 3094821"/>
              <a:gd name="connsiteY9" fmla="*/ 996808 h 4185922"/>
              <a:gd name="connsiteX10" fmla="*/ 2087910 w 3094821"/>
              <a:gd name="connsiteY10" fmla="*/ 1993616 h 4185922"/>
              <a:gd name="connsiteX11" fmla="*/ 1091101 w 3094821"/>
              <a:gd name="connsiteY11" fmla="*/ 996808 h 418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4821" h="4185922">
                <a:moveTo>
                  <a:pt x="2098012" y="2192304"/>
                </a:moveTo>
                <a:lnTo>
                  <a:pt x="3094821" y="3189113"/>
                </a:lnTo>
                <a:lnTo>
                  <a:pt x="2098012" y="4185922"/>
                </a:lnTo>
                <a:lnTo>
                  <a:pt x="1101203" y="3189113"/>
                </a:lnTo>
                <a:close/>
                <a:moveTo>
                  <a:pt x="996809" y="1091101"/>
                </a:moveTo>
                <a:lnTo>
                  <a:pt x="1993617" y="2087909"/>
                </a:lnTo>
                <a:lnTo>
                  <a:pt x="996809" y="3084718"/>
                </a:lnTo>
                <a:lnTo>
                  <a:pt x="0" y="2087909"/>
                </a:lnTo>
                <a:close/>
                <a:moveTo>
                  <a:pt x="2087910" y="0"/>
                </a:moveTo>
                <a:lnTo>
                  <a:pt x="3084718" y="996808"/>
                </a:lnTo>
                <a:lnTo>
                  <a:pt x="2087910" y="1993616"/>
                </a:lnTo>
                <a:lnTo>
                  <a:pt x="1091101" y="996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96DB36-3325-4ABD-A030-3CC56F701C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6706" y="849422"/>
            <a:ext cx="5159157" cy="5159157"/>
          </a:xfrm>
          <a:custGeom>
            <a:avLst/>
            <a:gdLst>
              <a:gd name="connsiteX0" fmla="*/ 2579578 w 5159157"/>
              <a:gd name="connsiteY0" fmla="*/ 0 h 5159157"/>
              <a:gd name="connsiteX1" fmla="*/ 5159157 w 5159157"/>
              <a:gd name="connsiteY1" fmla="*/ 2579579 h 5159157"/>
              <a:gd name="connsiteX2" fmla="*/ 2579578 w 5159157"/>
              <a:gd name="connsiteY2" fmla="*/ 5159157 h 5159157"/>
              <a:gd name="connsiteX3" fmla="*/ 0 w 5159157"/>
              <a:gd name="connsiteY3" fmla="*/ 2579579 h 51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157" h="5159157">
                <a:moveTo>
                  <a:pt x="2579578" y="0"/>
                </a:moveTo>
                <a:lnTo>
                  <a:pt x="5159157" y="2579579"/>
                </a:lnTo>
                <a:lnTo>
                  <a:pt x="2579578" y="5159157"/>
                </a:lnTo>
                <a:lnTo>
                  <a:pt x="0" y="2579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7541ADEF-1E4E-43DD-92A6-4DD1BEE0C3FA}"/>
              </a:ext>
            </a:extLst>
          </p:cNvPr>
          <p:cNvSpPr/>
          <p:nvPr userDrawn="1"/>
        </p:nvSpPr>
        <p:spPr>
          <a:xfrm>
            <a:off x="1414" y="5702527"/>
            <a:ext cx="12190587" cy="20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A1CBB5-2E4E-44A7-B8C0-564929AD29FE}"/>
              </a:ext>
            </a:extLst>
          </p:cNvPr>
          <p:cNvSpPr/>
          <p:nvPr userDrawn="1"/>
        </p:nvSpPr>
        <p:spPr>
          <a:xfrm>
            <a:off x="1414" y="6035177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40BFC12-919E-46D9-8671-36DE4F33B855}"/>
              </a:ext>
            </a:extLst>
          </p:cNvPr>
          <p:cNvSpPr/>
          <p:nvPr userDrawn="1"/>
        </p:nvSpPr>
        <p:spPr>
          <a:xfrm>
            <a:off x="1414" y="5369877"/>
            <a:ext cx="12190587" cy="20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5C9658-DF2A-4CB3-953E-8206CF365BD7}"/>
              </a:ext>
            </a:extLst>
          </p:cNvPr>
          <p:cNvSpPr/>
          <p:nvPr userDrawn="1"/>
        </p:nvSpPr>
        <p:spPr>
          <a:xfrm>
            <a:off x="1414" y="5037227"/>
            <a:ext cx="12190587" cy="20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51F95-9F39-4F8B-A958-25CA10F420E1}"/>
              </a:ext>
            </a:extLst>
          </p:cNvPr>
          <p:cNvGrpSpPr/>
          <p:nvPr userDrawn="1"/>
        </p:nvGrpSpPr>
        <p:grpSpPr>
          <a:xfrm>
            <a:off x="6979778" y="1071223"/>
            <a:ext cx="4467224" cy="5464388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BC7AA1-EC2F-4EED-9B06-3FAD3EAB619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7AA5A2-602C-49AE-BF5C-D3DD14BAD37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FBCCC8-A8AF-4EE9-BF70-AA0143034A3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69B09D-4297-49EC-976D-6841A2696FF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036A40-5C02-4306-AC84-CB85976F52E7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C1FE51-50C6-4AC7-A369-B51BD069933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4BD12E-1FB9-42BE-87F4-23BF81D7633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E5A0E3E3-F902-41E1-91A1-E9AEFE7BA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9795" y="1300119"/>
            <a:ext cx="4095290" cy="361246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2F9B86F-A669-4115-8D16-1F5499333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ED60C-28D9-44EA-86A3-AEEFD1480FDE}"/>
              </a:ext>
            </a:extLst>
          </p:cNvPr>
          <p:cNvSpPr/>
          <p:nvPr userDrawn="1"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34AA33-57BF-4036-9F19-66BBCDC4E1D4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7AD22A-5BC6-4F59-A5E8-7F45F0C6D9D9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4873752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050F-659C-49E6-827C-CE267AD2A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3751" y="4572000"/>
            <a:ext cx="4873752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9FBB55E-2C4E-4C43-8FDF-D407E218E2C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747502" y="0"/>
            <a:ext cx="2444497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DCB6B-F758-4B94-9F05-83BA5FD4E426}"/>
              </a:ext>
            </a:extLst>
          </p:cNvPr>
          <p:cNvSpPr/>
          <p:nvPr userDrawn="1"/>
        </p:nvSpPr>
        <p:spPr>
          <a:xfrm>
            <a:off x="4873751" y="0"/>
            <a:ext cx="487375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77557-40A8-449E-B3F7-AE88A87C5EF2}"/>
              </a:ext>
            </a:extLst>
          </p:cNvPr>
          <p:cNvSpPr/>
          <p:nvPr userDrawn="1"/>
        </p:nvSpPr>
        <p:spPr>
          <a:xfrm>
            <a:off x="4881376" y="2286000"/>
            <a:ext cx="487375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9A068-620F-4E35-B7AA-286046CA4630}"/>
              </a:ext>
            </a:extLst>
          </p:cNvPr>
          <p:cNvSpPr/>
          <p:nvPr userDrawn="1"/>
        </p:nvSpPr>
        <p:spPr>
          <a:xfrm>
            <a:off x="-7627" y="4572000"/>
            <a:ext cx="489395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118BF-38FE-4934-B67F-548B29435A9D}"/>
              </a:ext>
            </a:extLst>
          </p:cNvPr>
          <p:cNvSpPr/>
          <p:nvPr userDrawn="1"/>
        </p:nvSpPr>
        <p:spPr>
          <a:xfrm>
            <a:off x="9747501" y="4572000"/>
            <a:ext cx="2444498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47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56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6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56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9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9AD3058-E671-4F59-BB74-F17A14AC18EA}"/>
              </a:ext>
            </a:extLst>
          </p:cNvPr>
          <p:cNvSpPr/>
          <p:nvPr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8FD47FC-D4AB-4391-98C3-7E42AC4F76A7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46EED-5025-4DA2-BDDC-EE2B23172C7D}"/>
              </a:ext>
            </a:extLst>
          </p:cNvPr>
          <p:cNvSpPr/>
          <p:nvPr userDrawn="1"/>
        </p:nvSpPr>
        <p:spPr>
          <a:xfrm>
            <a:off x="0" y="6730423"/>
            <a:ext cx="12192000" cy="127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211F8-4DF3-4D97-B34D-3ACBC6707F61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6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1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0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34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8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20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0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68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4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EBCB34-CFB6-441C-B7A5-E48CF6F694F9}"/>
              </a:ext>
            </a:extLst>
          </p:cNvPr>
          <p:cNvSpPr/>
          <p:nvPr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598B8A-589E-4088-B987-0E2A5B7E74A1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0ED96-A09B-4DB7-9DBF-D3537BDF62BA}"/>
              </a:ext>
            </a:extLst>
          </p:cNvPr>
          <p:cNvGrpSpPr/>
          <p:nvPr userDrawn="1"/>
        </p:nvGrpSpPr>
        <p:grpSpPr>
          <a:xfrm>
            <a:off x="8500955" y="133520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55F8D2-1FD6-4DE6-B296-A760F82E539E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31179E-D24C-46EC-82C0-F7080B710C83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8FA4F1-BDC0-4DF3-86B5-6FEB33A8B0E7}"/>
              </a:ext>
            </a:extLst>
          </p:cNvPr>
          <p:cNvGrpSpPr/>
          <p:nvPr userDrawn="1"/>
        </p:nvGrpSpPr>
        <p:grpSpPr>
          <a:xfrm rot="15300000">
            <a:off x="2953220" y="436169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3E8886-80B0-4B17-AF6D-0B99B2A5B6B3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B9B54A-FB41-4BA2-A1A1-3100F578F1DA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1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2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96000" y="535022"/>
            <a:ext cx="5450732" cy="5787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  <p:sldLayoutId id="2147483661" r:id="rId3"/>
    <p:sldLayoutId id="2147483658" r:id="rId4"/>
    <p:sldLayoutId id="2147483671" r:id="rId5"/>
    <p:sldLayoutId id="214748367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73" r:id="rId13"/>
    <p:sldLayoutId id="2147483674" r:id="rId14"/>
    <p:sldLayoutId id="2147483668" r:id="rId15"/>
    <p:sldLayoutId id="2147483669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7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69">
            <a:extLst>
              <a:ext uri="{FF2B5EF4-FFF2-40B4-BE49-F238E27FC236}">
                <a16:creationId xmlns:a16="http://schemas.microsoft.com/office/drawing/2014/main" id="{23B82FF4-953D-4866-866F-F59F8CADC59A}"/>
              </a:ext>
            </a:extLst>
          </p:cNvPr>
          <p:cNvSpPr txBox="1">
            <a:spLocks/>
          </p:cNvSpPr>
          <p:nvPr/>
        </p:nvSpPr>
        <p:spPr>
          <a:xfrm>
            <a:off x="1156735" y="5000897"/>
            <a:ext cx="10048643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Doctors by Country Over Time Dataset</a:t>
            </a:r>
          </a:p>
        </p:txBody>
      </p:sp>
      <p:sp>
        <p:nvSpPr>
          <p:cNvPr id="129" name="Text Placeholder 70">
            <a:extLst>
              <a:ext uri="{FF2B5EF4-FFF2-40B4-BE49-F238E27FC236}">
                <a16:creationId xmlns:a16="http://schemas.microsoft.com/office/drawing/2014/main" id="{C58FD5B1-FF5C-48C0-8F31-2FEABA0312DA}"/>
              </a:ext>
            </a:extLst>
          </p:cNvPr>
          <p:cNvSpPr txBox="1">
            <a:spLocks/>
          </p:cNvSpPr>
          <p:nvPr/>
        </p:nvSpPr>
        <p:spPr>
          <a:xfrm>
            <a:off x="103279" y="5769271"/>
            <a:ext cx="12192000" cy="32307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Global Healthcare Distribution</a:t>
            </a:r>
            <a:endParaRPr lang="ko-KR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691200E-C0FA-4E13-90E7-D221D17FEB98}"/>
              </a:ext>
            </a:extLst>
          </p:cNvPr>
          <p:cNvSpPr>
            <a:spLocks/>
          </p:cNvSpPr>
          <p:nvPr/>
        </p:nvSpPr>
        <p:spPr bwMode="auto">
          <a:xfrm>
            <a:off x="3840649" y="624692"/>
            <a:ext cx="4360960" cy="4369106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Frame 131">
            <a:extLst>
              <a:ext uri="{FF2B5EF4-FFF2-40B4-BE49-F238E27FC236}">
                <a16:creationId xmlns:a16="http://schemas.microsoft.com/office/drawing/2014/main" id="{C1B2F7C7-8626-BF4F-A716-D9FFAAFC1072}"/>
              </a:ext>
            </a:extLst>
          </p:cNvPr>
          <p:cNvSpPr/>
          <p:nvPr/>
        </p:nvSpPr>
        <p:spPr>
          <a:xfrm>
            <a:off x="669336" y="436036"/>
            <a:ext cx="10853328" cy="5948606"/>
          </a:xfrm>
          <a:prstGeom prst="frame">
            <a:avLst>
              <a:gd name="adj1" fmla="val 588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University of New Haven – Colleges of Distinction: Profile, Highlights, and  Statistics">
            <a:extLst>
              <a:ext uri="{FF2B5EF4-FFF2-40B4-BE49-F238E27FC236}">
                <a16:creationId xmlns:a16="http://schemas.microsoft.com/office/drawing/2014/main" id="{4DD6AC59-5EE2-FF29-6AA2-E257E947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25" y="1378255"/>
            <a:ext cx="2456350" cy="21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CE2F7-92B4-C306-F34D-FC8FB94E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9" y="105690"/>
            <a:ext cx="1132114" cy="1043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CB2D0-4C8F-4CA5-A20C-AE09EA82D580}"/>
              </a:ext>
            </a:extLst>
          </p:cNvPr>
          <p:cNvSpPr txBox="1"/>
          <p:nvPr/>
        </p:nvSpPr>
        <p:spPr>
          <a:xfrm>
            <a:off x="4574334" y="3454091"/>
            <a:ext cx="3627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"/>
              </a:spcBef>
              <a:buNone/>
            </a:pPr>
            <a:r>
              <a:rPr lang="en-US" sz="160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Tagliatela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0141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7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4FB1-75EC-8275-2C5C-F1A10E9D6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984AF-0C66-53C4-9181-13CAD984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0DC15-BA8E-C558-66CA-74E65E3D5B8F}"/>
              </a:ext>
            </a:extLst>
          </p:cNvPr>
          <p:cNvSpPr txBox="1"/>
          <p:nvPr/>
        </p:nvSpPr>
        <p:spPr>
          <a:xfrm>
            <a:off x="1133475" y="1791129"/>
            <a:ext cx="6096000" cy="406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Relationship between Medical doctors(number), Generalist medical practitioners (number), Specialist medical practitioners (number), and Medical doctors not further defined (number) 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65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Medical doctors(number) = Generalist medical practitioners (number) + Specialist medical practitioners (number) + Medical doctors not further defined (number)</a:t>
            </a:r>
          </a:p>
          <a:p>
            <a:pPr algn="l" rtl="0" fontAlgn="base">
              <a:lnSpc>
                <a:spcPts val="1650"/>
              </a:lnSpc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 rtl="0" fontAlgn="base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Missing values in column medical doctors(per 10000 population) - basically, the column medical doctors (per 10000 population ) has missing values from Year 1952.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5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ts val="195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Since we are not given the population of the country in that year, we will drop the records with missing value in medical doctors(per 10000 population) column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8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05BFB19-669B-436A-9E38-5011D6F9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5214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413DE7D-4710-463F-9A37-FC3DA82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127" y="826324"/>
            <a:ext cx="9813205" cy="52142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graph of a medical doctor&#10;&#10;AI-generated content may be incorrect.">
            <a:extLst>
              <a:ext uri="{FF2B5EF4-FFF2-40B4-BE49-F238E27FC236}">
                <a16:creationId xmlns:a16="http://schemas.microsoft.com/office/drawing/2014/main" id="{7D9C664B-811D-CCF4-616E-FAD6D3B0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2824" y="1143593"/>
            <a:ext cx="5994508" cy="45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06DFE-B810-B710-7546-E2014C87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AD1BE-D1FF-886D-1252-FF9A3A964335}"/>
              </a:ext>
            </a:extLst>
          </p:cNvPr>
          <p:cNvSpPr txBox="1"/>
          <p:nvPr/>
        </p:nvSpPr>
        <p:spPr>
          <a:xfrm>
            <a:off x="3825704" y="3019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190675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22E6F-21DA-8768-98B6-C579803C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B05BFB19-669B-436A-9E38-5011D6F9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5214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9413DE7D-4710-463F-9A37-FC3DA82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127" y="826324"/>
            <a:ext cx="9813205" cy="52142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oup of graphs with numbers&#10;&#10;AI-generated content may be incorrect.">
            <a:extLst>
              <a:ext uri="{FF2B5EF4-FFF2-40B4-BE49-F238E27FC236}">
                <a16:creationId xmlns:a16="http://schemas.microsoft.com/office/drawing/2014/main" id="{EB2AC2F7-C1F6-C563-E042-41F3CD6DD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4630" y="1307470"/>
            <a:ext cx="9169740" cy="408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579B8E-A156-9855-76BA-4C8A1D7B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4" y="302514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63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B3F77-1E18-2047-1D5B-18543B000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B05BFB19-669B-436A-9E38-5011D6F9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5214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413DE7D-4710-463F-9A37-FC3DA82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127" y="826324"/>
            <a:ext cx="9813205" cy="52142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B9A59D70-06C5-B6B2-9C9F-74D8FD49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" r="4399" b="-1"/>
          <a:stretch/>
        </p:blipFill>
        <p:spPr bwMode="auto">
          <a:xfrm>
            <a:off x="1457166" y="1148056"/>
            <a:ext cx="8947126" cy="45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text on it&#10;&#10;AI-generated content may be incorrect.">
            <a:extLst>
              <a:ext uri="{FF2B5EF4-FFF2-40B4-BE49-F238E27FC236}">
                <a16:creationId xmlns:a16="http://schemas.microsoft.com/office/drawing/2014/main" id="{BE9CE10B-632D-982C-3903-4261B506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098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5FACD-00C7-2CE1-5557-BD12FFD5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47CE61D-FB72-6874-3A24-C3C0CE61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2" b="1"/>
          <a:stretch/>
        </p:blipFill>
        <p:spPr bwMode="auto">
          <a:xfrm>
            <a:off x="792480" y="1453460"/>
            <a:ext cx="9611360" cy="491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1A007A-25E4-711A-7B71-A7016184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82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3EDE9-B85F-C99F-B506-A90E738A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51E1B4-DADB-F214-E955-4B2D3A7B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93040"/>
            <a:ext cx="1356050" cy="1250260"/>
          </a:xfrm>
          <a:prstGeom prst="rect">
            <a:avLst/>
          </a:prstGeom>
        </p:spPr>
      </p:pic>
      <p:pic>
        <p:nvPicPr>
          <p:cNvPr id="6146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7B759B1-D4F4-FA4F-B9A4-A66E89FD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300038"/>
            <a:ext cx="7019925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8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7C7CF-44D4-A868-C89C-C95C1AE31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05E93-EAAD-D0C3-8491-AB66EF65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pic>
        <p:nvPicPr>
          <p:cNvPr id="8194" name="Picture 2" descr="A graph of a number of people with different colored lines&#10;&#10;AI-generated content may be incorrect.">
            <a:extLst>
              <a:ext uri="{FF2B5EF4-FFF2-40B4-BE49-F238E27FC236}">
                <a16:creationId xmlns:a16="http://schemas.microsoft.com/office/drawing/2014/main" id="{AD3C4029-64BD-6B2F-2638-3ABFA95E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90857"/>
            <a:ext cx="7701280" cy="46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5794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889A2-DD29-1EBA-9E7D-F2F19FE8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5DDF92-CC81-517E-96AD-72617A00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pic>
        <p:nvPicPr>
          <p:cNvPr id="9218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A379BC3-7FBD-AA8C-5DBE-BF6BD29C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61" y="558800"/>
            <a:ext cx="8850880" cy="57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759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C76B9-0C03-E223-3F41-27BE3E55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70F72-E521-EA51-AC55-CBA7028B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pic>
        <p:nvPicPr>
          <p:cNvPr id="10242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A541800-2D68-2AD6-4B9C-F88DAC44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0" y="868230"/>
            <a:ext cx="7904480" cy="51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115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45977-085B-8B5C-AFCA-3F6DC703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E962E-B044-B72F-010C-9E25EB01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pic>
        <p:nvPicPr>
          <p:cNvPr id="3" name="Picture 2" descr="A group of pie charts&#10;&#10;AI-generated content may be incorrect.">
            <a:extLst>
              <a:ext uri="{FF2B5EF4-FFF2-40B4-BE49-F238E27FC236}">
                <a16:creationId xmlns:a16="http://schemas.microsoft.com/office/drawing/2014/main" id="{438B8FA6-808E-C373-8AC4-DAC90E577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1693310"/>
            <a:ext cx="8351520" cy="46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677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CC3B0C-C62A-4F00-9B2A-4FB01C79E137}"/>
              </a:ext>
            </a:extLst>
          </p:cNvPr>
          <p:cNvSpPr/>
          <p:nvPr/>
        </p:nvSpPr>
        <p:spPr>
          <a:xfrm>
            <a:off x="3636065" y="661116"/>
            <a:ext cx="4919870" cy="2156791"/>
          </a:xfrm>
          <a:custGeom>
            <a:avLst/>
            <a:gdLst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9870" h="2156791">
                <a:moveTo>
                  <a:pt x="0" y="2156791"/>
                </a:moveTo>
                <a:lnTo>
                  <a:pt x="9939" y="636104"/>
                </a:lnTo>
                <a:lnTo>
                  <a:pt x="1063487" y="636104"/>
                </a:lnTo>
                <a:cubicBezTo>
                  <a:pt x="1265583" y="443947"/>
                  <a:pt x="1567070" y="43069"/>
                  <a:pt x="2415209" y="0"/>
                </a:cubicBezTo>
                <a:cubicBezTo>
                  <a:pt x="3273287" y="29818"/>
                  <a:pt x="3684106" y="447260"/>
                  <a:pt x="3856383" y="626165"/>
                </a:cubicBezTo>
                <a:lnTo>
                  <a:pt x="4919870" y="646044"/>
                </a:lnTo>
                <a:lnTo>
                  <a:pt x="4909931" y="2146852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 Placeholder 1">
            <a:extLst>
              <a:ext uri="{FF2B5EF4-FFF2-40B4-BE49-F238E27FC236}">
                <a16:creationId xmlns:a16="http://schemas.microsoft.com/office/drawing/2014/main" id="{C1505568-7B5D-49F0-A759-29CEE07A8C40}"/>
              </a:ext>
            </a:extLst>
          </p:cNvPr>
          <p:cNvSpPr txBox="1">
            <a:spLocks/>
          </p:cNvSpPr>
          <p:nvPr/>
        </p:nvSpPr>
        <p:spPr>
          <a:xfrm>
            <a:off x="3863660" y="1418192"/>
            <a:ext cx="4488050" cy="6774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B9722F28-AFE3-4A52-A9B9-C88EF09DAF9E}"/>
              </a:ext>
            </a:extLst>
          </p:cNvPr>
          <p:cNvSpPr txBox="1">
            <a:spLocks/>
          </p:cNvSpPr>
          <p:nvPr/>
        </p:nvSpPr>
        <p:spPr>
          <a:xfrm>
            <a:off x="3740901" y="2175277"/>
            <a:ext cx="4710198" cy="642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Manager: Mr. Div </a:t>
            </a:r>
            <a:r>
              <a:rPr lang="en-US" altLang="ko-KR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Pithadia</a:t>
            </a:r>
            <a:endParaRPr lang="en-US" altLang="ko-KR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Sponsor: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New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Haven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ko-KR" altLang="en-US" sz="1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Frame 129">
            <a:extLst>
              <a:ext uri="{FF2B5EF4-FFF2-40B4-BE49-F238E27FC236}">
                <a16:creationId xmlns:a16="http://schemas.microsoft.com/office/drawing/2014/main" id="{E018DCA5-0108-8945-A1CB-17BEFEB26001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What is an Example of a Medical Supply or Equipment?">
            <a:extLst>
              <a:ext uri="{FF2B5EF4-FFF2-40B4-BE49-F238E27FC236}">
                <a16:creationId xmlns:a16="http://schemas.microsoft.com/office/drawing/2014/main" id="{AEAB73ED-36A6-895D-FDD2-98E7D8B0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50" y="3120395"/>
            <a:ext cx="3548270" cy="2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1CEB8-5C3A-4E9F-DB1B-F3371FA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4" y="269251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92A5-0DE2-C34D-F9C1-D89D11A6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03234B-3B99-C2A4-EE50-E7E0B105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pic>
        <p:nvPicPr>
          <p:cNvPr id="12290" name="Picture 2" descr="A pie chart with numbers and a number of people with Crust in the background&#10;&#10;AI-generated content may be incorrect.">
            <a:extLst>
              <a:ext uri="{FF2B5EF4-FFF2-40B4-BE49-F238E27FC236}">
                <a16:creationId xmlns:a16="http://schemas.microsoft.com/office/drawing/2014/main" id="{3A2A892B-30D8-5B0F-EFDD-1930904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90" y="1453460"/>
            <a:ext cx="8981440" cy="4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5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35012-E314-D7F0-E64D-F2EAA5CB1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BA66C-206E-A94B-F909-D624BE91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7B394-323F-5D1F-4191-74D2C6016B69}"/>
              </a:ext>
            </a:extLst>
          </p:cNvPr>
          <p:cNvSpPr txBox="1"/>
          <p:nvPr/>
        </p:nvSpPr>
        <p:spPr>
          <a:xfrm>
            <a:off x="1111046" y="1679346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950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9D96A-E4EA-EFFB-DD8A-438C25BF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3E5BE-E2F6-0B17-68DC-C7584B9D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03200"/>
            <a:ext cx="1356050" cy="1250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8C580E-E2E4-D00A-6C8E-3F7800796168}"/>
              </a:ext>
            </a:extLst>
          </p:cNvPr>
          <p:cNvSpPr txBox="1"/>
          <p:nvPr/>
        </p:nvSpPr>
        <p:spPr>
          <a:xfrm>
            <a:off x="1111046" y="1679346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3819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16">
            <a:extLst>
              <a:ext uri="{FF2B5EF4-FFF2-40B4-BE49-F238E27FC236}">
                <a16:creationId xmlns:a16="http://schemas.microsoft.com/office/drawing/2014/main" id="{6467D34F-9ADE-3A4C-AA95-E4DC1F489213}"/>
              </a:ext>
            </a:extLst>
          </p:cNvPr>
          <p:cNvSpPr>
            <a:spLocks/>
          </p:cNvSpPr>
          <p:nvPr/>
        </p:nvSpPr>
        <p:spPr bwMode="auto">
          <a:xfrm>
            <a:off x="4168265" y="872735"/>
            <a:ext cx="3855469" cy="3650072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A13EE0-E654-40F0-A6EB-0D32C5490EF7}"/>
              </a:ext>
            </a:extLst>
          </p:cNvPr>
          <p:cNvSpPr txBox="1"/>
          <p:nvPr/>
        </p:nvSpPr>
        <p:spPr>
          <a:xfrm>
            <a:off x="4031905" y="457987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5867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rame 153">
            <a:extLst>
              <a:ext uri="{FF2B5EF4-FFF2-40B4-BE49-F238E27FC236}">
                <a16:creationId xmlns:a16="http://schemas.microsoft.com/office/drawing/2014/main" id="{2DF57244-809A-7A4E-B86A-EBB0CA175BB6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70">
            <a:extLst>
              <a:ext uri="{FF2B5EF4-FFF2-40B4-BE49-F238E27FC236}">
                <a16:creationId xmlns:a16="http://schemas.microsoft.com/office/drawing/2014/main" id="{8F7F86F3-6E4E-8B40-AB58-C9FA888E0453}"/>
              </a:ext>
            </a:extLst>
          </p:cNvPr>
          <p:cNvSpPr txBox="1">
            <a:spLocks/>
          </p:cNvSpPr>
          <p:nvPr/>
        </p:nvSpPr>
        <p:spPr>
          <a:xfrm>
            <a:off x="4519841" y="5823729"/>
            <a:ext cx="3503893" cy="32307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ko-KR" altLang="en-US" sz="4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tethoscope with medical equipment on white background, close up Stock  Photo - Alamy">
            <a:extLst>
              <a:ext uri="{FF2B5EF4-FFF2-40B4-BE49-F238E27FC236}">
                <a16:creationId xmlns:a16="http://schemas.microsoft.com/office/drawing/2014/main" id="{306E3C9B-8850-10C7-ECDC-CC405815D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" b="11528"/>
          <a:stretch/>
        </p:blipFill>
        <p:spPr bwMode="auto">
          <a:xfrm>
            <a:off x="4876006" y="1838951"/>
            <a:ext cx="2439986" cy="171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27ABE9-55C3-48ED-B8BF-1555A678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0" y="221432"/>
            <a:ext cx="1207009" cy="11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50" grpId="0"/>
      <p:bldP spid="50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2F95352-733F-40FD-8E56-69DC081357B2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83438B-6526-40DA-B999-863DC68108B6}"/>
              </a:ext>
            </a:extLst>
          </p:cNvPr>
          <p:cNvGrpSpPr/>
          <p:nvPr/>
        </p:nvGrpSpPr>
        <p:grpSpPr>
          <a:xfrm>
            <a:off x="-982980" y="1103586"/>
            <a:ext cx="4902002" cy="5531580"/>
            <a:chOff x="-1162222" y="208347"/>
            <a:chExt cx="5314538" cy="6132363"/>
          </a:xfrm>
          <a:solidFill>
            <a:srgbClr val="00B0F0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D20A58-077D-4FE1-8019-6662D44F9785}"/>
                </a:ext>
              </a:extLst>
            </p:cNvPr>
            <p:cNvSpPr>
              <a:spLocks/>
            </p:cNvSpPr>
            <p:nvPr/>
          </p:nvSpPr>
          <p:spPr bwMode="auto">
            <a:xfrm rot="14400000">
              <a:off x="-1385407" y="898402"/>
              <a:ext cx="4999830" cy="4553459"/>
            </a:xfrm>
            <a:custGeom>
              <a:avLst/>
              <a:gdLst>
                <a:gd name="connsiteX0" fmla="*/ 518146 w 4809278"/>
                <a:gd name="connsiteY0" fmla="*/ 2748060 h 4379920"/>
                <a:gd name="connsiteX1" fmla="*/ 516675 w 4809278"/>
                <a:gd name="connsiteY1" fmla="*/ 2746287 h 4379920"/>
                <a:gd name="connsiteX2" fmla="*/ 517207 w 4809278"/>
                <a:gd name="connsiteY2" fmla="*/ 2741648 h 4379920"/>
                <a:gd name="connsiteX3" fmla="*/ 584786 w 4809278"/>
                <a:gd name="connsiteY3" fmla="*/ 2923446 h 4379920"/>
                <a:gd name="connsiteX4" fmla="*/ 581396 w 4809278"/>
                <a:gd name="connsiteY4" fmla="*/ 2920240 h 4379920"/>
                <a:gd name="connsiteX5" fmla="*/ 581146 w 4809278"/>
                <a:gd name="connsiteY5" fmla="*/ 2919116 h 4379920"/>
                <a:gd name="connsiteX6" fmla="*/ 592251 w 4809278"/>
                <a:gd name="connsiteY6" fmla="*/ 2928925 h 4379920"/>
                <a:gd name="connsiteX7" fmla="*/ 589765 w 4809278"/>
                <a:gd name="connsiteY7" fmla="*/ 2923509 h 4379920"/>
                <a:gd name="connsiteX8" fmla="*/ 588884 w 4809278"/>
                <a:gd name="connsiteY8" fmla="*/ 2920706 h 4379920"/>
                <a:gd name="connsiteX9" fmla="*/ 591259 w 4809278"/>
                <a:gd name="connsiteY9" fmla="*/ 2922450 h 4379920"/>
                <a:gd name="connsiteX10" fmla="*/ 592251 w 4809278"/>
                <a:gd name="connsiteY10" fmla="*/ 2928925 h 4379920"/>
                <a:gd name="connsiteX11" fmla="*/ 649093 w 4809278"/>
                <a:gd name="connsiteY11" fmla="*/ 3148825 h 4379920"/>
                <a:gd name="connsiteX12" fmla="*/ 648407 w 4809278"/>
                <a:gd name="connsiteY12" fmla="*/ 3149760 h 4379920"/>
                <a:gd name="connsiteX13" fmla="*/ 645359 w 4809278"/>
                <a:gd name="connsiteY13" fmla="*/ 3146086 h 4379920"/>
                <a:gd name="connsiteX14" fmla="*/ 649093 w 4809278"/>
                <a:gd name="connsiteY14" fmla="*/ 3148825 h 4379920"/>
                <a:gd name="connsiteX15" fmla="*/ 740655 w 4809278"/>
                <a:gd name="connsiteY15" fmla="*/ 3227523 h 4379920"/>
                <a:gd name="connsiteX16" fmla="*/ 739131 w 4809278"/>
                <a:gd name="connsiteY16" fmla="*/ 3225687 h 4379920"/>
                <a:gd name="connsiteX17" fmla="*/ 739357 w 4809278"/>
                <a:gd name="connsiteY17" fmla="*/ 3223710 h 4379920"/>
                <a:gd name="connsiteX18" fmla="*/ 850810 w 4809278"/>
                <a:gd name="connsiteY18" fmla="*/ 3406085 h 4379920"/>
                <a:gd name="connsiteX19" fmla="*/ 785905 w 4809278"/>
                <a:gd name="connsiteY19" fmla="*/ 3306718 h 4379920"/>
                <a:gd name="connsiteX20" fmla="*/ 750861 w 4809278"/>
                <a:gd name="connsiteY20" fmla="*/ 3229267 h 4379920"/>
                <a:gd name="connsiteX21" fmla="*/ 747128 w 4809278"/>
                <a:gd name="connsiteY21" fmla="*/ 3226528 h 4379920"/>
                <a:gd name="connsiteX22" fmla="*/ 746137 w 4809278"/>
                <a:gd name="connsiteY22" fmla="*/ 3220053 h 4379920"/>
                <a:gd name="connsiteX23" fmla="*/ 739662 w 4809278"/>
                <a:gd name="connsiteY23" fmla="*/ 3221049 h 4379920"/>
                <a:gd name="connsiteX24" fmla="*/ 739357 w 4809278"/>
                <a:gd name="connsiteY24" fmla="*/ 3223710 h 4379920"/>
                <a:gd name="connsiteX25" fmla="*/ 728606 w 4809278"/>
                <a:gd name="connsiteY25" fmla="*/ 3192098 h 4379920"/>
                <a:gd name="connsiteX26" fmla="*/ 704618 w 4809278"/>
                <a:gd name="connsiteY26" fmla="*/ 3143598 h 4379920"/>
                <a:gd name="connsiteX27" fmla="*/ 699895 w 4809278"/>
                <a:gd name="connsiteY27" fmla="*/ 3134383 h 4379920"/>
                <a:gd name="connsiteX28" fmla="*/ 698904 w 4809278"/>
                <a:gd name="connsiteY28" fmla="*/ 3127908 h 4379920"/>
                <a:gd name="connsiteX29" fmla="*/ 688698 w 4809278"/>
                <a:gd name="connsiteY29" fmla="*/ 3126165 h 4379920"/>
                <a:gd name="connsiteX30" fmla="*/ 681003 w 4809278"/>
                <a:gd name="connsiteY30" fmla="*/ 3097525 h 4379920"/>
                <a:gd name="connsiteX31" fmla="*/ 586536 w 4809278"/>
                <a:gd name="connsiteY31" fmla="*/ 2913235 h 4379920"/>
                <a:gd name="connsiteX32" fmla="*/ 588884 w 4809278"/>
                <a:gd name="connsiteY32" fmla="*/ 2920706 h 4379920"/>
                <a:gd name="connsiteX33" fmla="*/ 587527 w 4809278"/>
                <a:gd name="connsiteY33" fmla="*/ 2919710 h 4379920"/>
                <a:gd name="connsiteX34" fmla="*/ 582804 w 4809278"/>
                <a:gd name="connsiteY34" fmla="*/ 2910496 h 4379920"/>
                <a:gd name="connsiteX35" fmla="*/ 580062 w 4809278"/>
                <a:gd name="connsiteY35" fmla="*/ 2914231 h 4379920"/>
                <a:gd name="connsiteX36" fmla="*/ 581146 w 4809278"/>
                <a:gd name="connsiteY36" fmla="*/ 2919116 h 4379920"/>
                <a:gd name="connsiteX37" fmla="*/ 570607 w 4809278"/>
                <a:gd name="connsiteY37" fmla="*/ 2906574 h 4379920"/>
                <a:gd name="connsiteX38" fmla="*/ 555686 w 4809278"/>
                <a:gd name="connsiteY38" fmla="*/ 2884845 h 4379920"/>
                <a:gd name="connsiteX39" fmla="*/ 559418 w 4809278"/>
                <a:gd name="connsiteY39" fmla="*/ 2887585 h 4379920"/>
                <a:gd name="connsiteX40" fmla="*/ 554694 w 4809278"/>
                <a:gd name="connsiteY40" fmla="*/ 2878370 h 4379920"/>
                <a:gd name="connsiteX41" fmla="*/ 553704 w 4809278"/>
                <a:gd name="connsiteY41" fmla="*/ 2871895 h 4379920"/>
                <a:gd name="connsiteX42" fmla="*/ 526400 w 4809278"/>
                <a:gd name="connsiteY42" fmla="*/ 2804436 h 4379920"/>
                <a:gd name="connsiteX43" fmla="*/ 518146 w 4809278"/>
                <a:gd name="connsiteY43" fmla="*/ 2748060 h 4379920"/>
                <a:gd name="connsiteX44" fmla="*/ 518198 w 4809278"/>
                <a:gd name="connsiteY44" fmla="*/ 2748122 h 4379920"/>
                <a:gd name="connsiteX45" fmla="*/ 524671 w 4809278"/>
                <a:gd name="connsiteY45" fmla="*/ 2747127 h 4379920"/>
                <a:gd name="connsiteX46" fmla="*/ 520940 w 4809278"/>
                <a:gd name="connsiteY46" fmla="*/ 2744388 h 4379920"/>
                <a:gd name="connsiteX47" fmla="*/ 517207 w 4809278"/>
                <a:gd name="connsiteY47" fmla="*/ 2741648 h 4379920"/>
                <a:gd name="connsiteX48" fmla="*/ 516217 w 4809278"/>
                <a:gd name="connsiteY48" fmla="*/ 2735173 h 4379920"/>
                <a:gd name="connsiteX49" fmla="*/ 511263 w 4809278"/>
                <a:gd name="connsiteY49" fmla="*/ 2702797 h 4379920"/>
                <a:gd name="connsiteX50" fmla="*/ 509512 w 4809278"/>
                <a:gd name="connsiteY50" fmla="*/ 2713009 h 4379920"/>
                <a:gd name="connsiteX51" fmla="*/ 505778 w 4809278"/>
                <a:gd name="connsiteY51" fmla="*/ 2710269 h 4379920"/>
                <a:gd name="connsiteX52" fmla="*/ 502046 w 4809278"/>
                <a:gd name="connsiteY52" fmla="*/ 2707529 h 4379920"/>
                <a:gd name="connsiteX53" fmla="*/ 503038 w 4809278"/>
                <a:gd name="connsiteY53" fmla="*/ 2714004 h 4379920"/>
                <a:gd name="connsiteX54" fmla="*/ 487877 w 4809278"/>
                <a:gd name="connsiteY54" fmla="*/ 2679885 h 4379920"/>
                <a:gd name="connsiteX55" fmla="*/ 491609 w 4809278"/>
                <a:gd name="connsiteY55" fmla="*/ 2682626 h 4379920"/>
                <a:gd name="connsiteX56" fmla="*/ 492599 w 4809278"/>
                <a:gd name="connsiteY56" fmla="*/ 2689100 h 4379920"/>
                <a:gd name="connsiteX57" fmla="*/ 496333 w 4809278"/>
                <a:gd name="connsiteY57" fmla="*/ 2691840 h 4379920"/>
                <a:gd name="connsiteX58" fmla="*/ 494351 w 4809278"/>
                <a:gd name="connsiteY58" fmla="*/ 2678890 h 4379920"/>
                <a:gd name="connsiteX59" fmla="*/ 493360 w 4809278"/>
                <a:gd name="connsiteY59" fmla="*/ 2672415 h 4379920"/>
                <a:gd name="connsiteX60" fmla="*/ 491907 w 4809278"/>
                <a:gd name="connsiteY60" fmla="*/ 2619618 h 4379920"/>
                <a:gd name="connsiteX61" fmla="*/ 466310 w 4809278"/>
                <a:gd name="connsiteY61" fmla="*/ 2560597 h 4379920"/>
                <a:gd name="connsiteX62" fmla="*/ 469052 w 4809278"/>
                <a:gd name="connsiteY62" fmla="*/ 2556861 h 4379920"/>
                <a:gd name="connsiteX63" fmla="*/ 464328 w 4809278"/>
                <a:gd name="connsiteY63" fmla="*/ 2547646 h 4379920"/>
                <a:gd name="connsiteX64" fmla="*/ 467070 w 4809278"/>
                <a:gd name="connsiteY64" fmla="*/ 2543911 h 4379920"/>
                <a:gd name="connsiteX65" fmla="*/ 463337 w 4809278"/>
                <a:gd name="connsiteY65" fmla="*/ 2541171 h 4379920"/>
                <a:gd name="connsiteX66" fmla="*/ 454651 w 4809278"/>
                <a:gd name="connsiteY66" fmla="*/ 2506057 h 4379920"/>
                <a:gd name="connsiteX67" fmla="*/ 450158 w 4809278"/>
                <a:gd name="connsiteY67" fmla="*/ 2520003 h 4379920"/>
                <a:gd name="connsiteX68" fmla="*/ 446426 w 4809278"/>
                <a:gd name="connsiteY68" fmla="*/ 2517263 h 4379920"/>
                <a:gd name="connsiteX69" fmla="*/ 447417 w 4809278"/>
                <a:gd name="connsiteY69" fmla="*/ 2523739 h 4379920"/>
                <a:gd name="connsiteX70" fmla="*/ 444675 w 4809278"/>
                <a:gd name="connsiteY70" fmla="*/ 2527474 h 4379920"/>
                <a:gd name="connsiteX71" fmla="*/ 434006 w 4809278"/>
                <a:gd name="connsiteY71" fmla="*/ 2479410 h 4379920"/>
                <a:gd name="connsiteX72" fmla="*/ 446956 w 4809278"/>
                <a:gd name="connsiteY72" fmla="*/ 2477418 h 4379920"/>
                <a:gd name="connsiteX73" fmla="*/ 446263 w 4809278"/>
                <a:gd name="connsiteY73" fmla="*/ 2407937 h 4379920"/>
                <a:gd name="connsiteX74" fmla="*/ 425388 w 4809278"/>
                <a:gd name="connsiteY74" fmla="*/ 2358129 h 4379920"/>
                <a:gd name="connsiteX75" fmla="*/ 421955 w 4809278"/>
                <a:gd name="connsiteY75" fmla="*/ 2292382 h 4379920"/>
                <a:gd name="connsiteX76" fmla="*/ 407784 w 4809278"/>
                <a:gd name="connsiteY76" fmla="*/ 2264739 h 4379920"/>
                <a:gd name="connsiteX77" fmla="*/ 374857 w 4809278"/>
                <a:gd name="connsiteY77" fmla="*/ 2027904 h 4379920"/>
                <a:gd name="connsiteX78" fmla="*/ 373500 w 4809278"/>
                <a:gd name="connsiteY78" fmla="*/ 2170602 h 4379920"/>
                <a:gd name="connsiteX79" fmla="*/ 401772 w 4809278"/>
                <a:gd name="connsiteY79" fmla="*/ 2312055 h 4379920"/>
                <a:gd name="connsiteX80" fmla="*/ 398039 w 4809278"/>
                <a:gd name="connsiteY80" fmla="*/ 2309317 h 4379920"/>
                <a:gd name="connsiteX81" fmla="*/ 393316 w 4809278"/>
                <a:gd name="connsiteY81" fmla="*/ 2300103 h 4379920"/>
                <a:gd name="connsiteX82" fmla="*/ 394308 w 4809278"/>
                <a:gd name="connsiteY82" fmla="*/ 2306577 h 4379920"/>
                <a:gd name="connsiteX83" fmla="*/ 392555 w 4809278"/>
                <a:gd name="connsiteY83" fmla="*/ 2316787 h 4379920"/>
                <a:gd name="connsiteX84" fmla="*/ 389584 w 4809278"/>
                <a:gd name="connsiteY84" fmla="*/ 2297362 h 4379920"/>
                <a:gd name="connsiteX85" fmla="*/ 399193 w 4809278"/>
                <a:gd name="connsiteY85" fmla="*/ 2425118 h 4379920"/>
                <a:gd name="connsiteX86" fmla="*/ 443386 w 4809278"/>
                <a:gd name="connsiteY86" fmla="*/ 2584006 h 4379920"/>
                <a:gd name="connsiteX87" fmla="*/ 473178 w 4809278"/>
                <a:gd name="connsiteY87" fmla="*/ 2692089 h 4379920"/>
                <a:gd name="connsiteX88" fmla="*/ 514927 w 4809278"/>
                <a:gd name="connsiteY88" fmla="*/ 2791705 h 4379920"/>
                <a:gd name="connsiteX89" fmla="*/ 547230 w 4809278"/>
                <a:gd name="connsiteY89" fmla="*/ 2872891 h 4379920"/>
                <a:gd name="connsiteX90" fmla="*/ 548220 w 4809278"/>
                <a:gd name="connsiteY90" fmla="*/ 2879367 h 4379920"/>
                <a:gd name="connsiteX91" fmla="*/ 552943 w 4809278"/>
                <a:gd name="connsiteY91" fmla="*/ 2888580 h 4379920"/>
                <a:gd name="connsiteX92" fmla="*/ 645659 w 4809278"/>
                <a:gd name="connsiteY92" fmla="*/ 3083080 h 4379920"/>
                <a:gd name="connsiteX93" fmla="*/ 626236 w 4809278"/>
                <a:gd name="connsiteY93" fmla="*/ 3086068 h 4379920"/>
                <a:gd name="connsiteX94" fmla="*/ 631190 w 4809278"/>
                <a:gd name="connsiteY94" fmla="*/ 3118443 h 4379920"/>
                <a:gd name="connsiteX95" fmla="*/ 626467 w 4809278"/>
                <a:gd name="connsiteY95" fmla="*/ 3109229 h 4379920"/>
                <a:gd name="connsiteX96" fmla="*/ 621743 w 4809278"/>
                <a:gd name="connsiteY96" fmla="*/ 3100014 h 4379920"/>
                <a:gd name="connsiteX97" fmla="*/ 622735 w 4809278"/>
                <a:gd name="connsiteY97" fmla="*/ 3106489 h 4379920"/>
                <a:gd name="connsiteX98" fmla="*/ 627457 w 4809278"/>
                <a:gd name="connsiteY98" fmla="*/ 3115704 h 4379920"/>
                <a:gd name="connsiteX99" fmla="*/ 628449 w 4809278"/>
                <a:gd name="connsiteY99" fmla="*/ 3122179 h 4379920"/>
                <a:gd name="connsiteX100" fmla="*/ 638886 w 4809278"/>
                <a:gd name="connsiteY100" fmla="*/ 3147083 h 4379920"/>
                <a:gd name="connsiteX101" fmla="*/ 642618 w 4809278"/>
                <a:gd name="connsiteY101" fmla="*/ 3149822 h 4379920"/>
                <a:gd name="connsiteX102" fmla="*/ 646351 w 4809278"/>
                <a:gd name="connsiteY102" fmla="*/ 3152562 h 4379920"/>
                <a:gd name="connsiteX103" fmla="*/ 646693 w 4809278"/>
                <a:gd name="connsiteY103" fmla="*/ 3152095 h 4379920"/>
                <a:gd name="connsiteX104" fmla="*/ 648407 w 4809278"/>
                <a:gd name="connsiteY104" fmla="*/ 3149760 h 4379920"/>
                <a:gd name="connsiteX105" fmla="*/ 651455 w 4809278"/>
                <a:gd name="connsiteY105" fmla="*/ 3153434 h 4379920"/>
                <a:gd name="connsiteX106" fmla="*/ 657548 w 4809278"/>
                <a:gd name="connsiteY106" fmla="*/ 3160780 h 4379920"/>
                <a:gd name="connsiteX107" fmla="*/ 660060 w 4809278"/>
                <a:gd name="connsiteY107" fmla="*/ 3133884 h 4379920"/>
                <a:gd name="connsiteX108" fmla="*/ 684435 w 4809278"/>
                <a:gd name="connsiteY108" fmla="*/ 3163270 h 4379920"/>
                <a:gd name="connsiteX109" fmla="*/ 690910 w 4809278"/>
                <a:gd name="connsiteY109" fmla="*/ 3162275 h 4379920"/>
                <a:gd name="connsiteX110" fmla="*/ 688168 w 4809278"/>
                <a:gd name="connsiteY110" fmla="*/ 3166011 h 4379920"/>
                <a:gd name="connsiteX111" fmla="*/ 691900 w 4809278"/>
                <a:gd name="connsiteY111" fmla="*/ 3168750 h 4379920"/>
                <a:gd name="connsiteX112" fmla="*/ 695633 w 4809278"/>
                <a:gd name="connsiteY112" fmla="*/ 3171489 h 4379920"/>
                <a:gd name="connsiteX113" fmla="*/ 699366 w 4809278"/>
                <a:gd name="connsiteY113" fmla="*/ 3174229 h 4379920"/>
                <a:gd name="connsiteX114" fmla="*/ 738903 w 4809278"/>
                <a:gd name="connsiteY114" fmla="*/ 3237734 h 4379920"/>
                <a:gd name="connsiteX115" fmla="*/ 741645 w 4809278"/>
                <a:gd name="connsiteY115" fmla="*/ 3233998 h 4379920"/>
                <a:gd name="connsiteX116" fmla="*/ 742636 w 4809278"/>
                <a:gd name="connsiteY116" fmla="*/ 3240474 h 4379920"/>
                <a:gd name="connsiteX117" fmla="*/ 748349 w 4809278"/>
                <a:gd name="connsiteY117" fmla="*/ 3256163 h 4379920"/>
                <a:gd name="connsiteX118" fmla="*/ 754824 w 4809278"/>
                <a:gd name="connsiteY118" fmla="*/ 3255167 h 4379920"/>
                <a:gd name="connsiteX119" fmla="*/ 786136 w 4809278"/>
                <a:gd name="connsiteY119" fmla="*/ 3329879 h 4379920"/>
                <a:gd name="connsiteX120" fmla="*/ 850810 w 4809278"/>
                <a:gd name="connsiteY120" fmla="*/ 3406085 h 4379920"/>
                <a:gd name="connsiteX121" fmla="*/ 1572411 w 4809278"/>
                <a:gd name="connsiteY121" fmla="*/ 4078582 h 4379920"/>
                <a:gd name="connsiteX122" fmla="*/ 1540366 w 4809278"/>
                <a:gd name="connsiteY122" fmla="*/ 4059204 h 4379920"/>
                <a:gd name="connsiteX123" fmla="*/ 1496795 w 4809278"/>
                <a:gd name="connsiteY123" fmla="*/ 4063590 h 4379920"/>
                <a:gd name="connsiteX124" fmla="*/ 1520184 w 4809278"/>
                <a:gd name="connsiteY124" fmla="*/ 4031188 h 4379920"/>
                <a:gd name="connsiteX125" fmla="*/ 1426888 w 4809278"/>
                <a:gd name="connsiteY125" fmla="*/ 4016254 h 4379920"/>
                <a:gd name="connsiteX126" fmla="*/ 1302012 w 4809278"/>
                <a:gd name="connsiteY126" fmla="*/ 4026873 h 4379920"/>
                <a:gd name="connsiteX127" fmla="*/ 1372236 w 4809278"/>
                <a:gd name="connsiteY127" fmla="*/ 4049419 h 4379920"/>
                <a:gd name="connsiteX128" fmla="*/ 1462972 w 4809278"/>
                <a:gd name="connsiteY128" fmla="*/ 4069635 h 4379920"/>
                <a:gd name="connsiteX129" fmla="*/ 1572411 w 4809278"/>
                <a:gd name="connsiteY129" fmla="*/ 4078582 h 4379920"/>
                <a:gd name="connsiteX130" fmla="*/ 3123180 w 4809278"/>
                <a:gd name="connsiteY130" fmla="*/ 4003152 h 4379920"/>
                <a:gd name="connsiteX131" fmla="*/ 3108653 w 4809278"/>
                <a:gd name="connsiteY131" fmla="*/ 4008531 h 4379920"/>
                <a:gd name="connsiteX132" fmla="*/ 3117774 w 4809278"/>
                <a:gd name="connsiteY132" fmla="*/ 3999963 h 4379920"/>
                <a:gd name="connsiteX133" fmla="*/ 3234673 w 4809278"/>
                <a:gd name="connsiteY133" fmla="*/ 3964303 h 4379920"/>
                <a:gd name="connsiteX134" fmla="*/ 2830129 w 4809278"/>
                <a:gd name="connsiteY134" fmla="*/ 3948864 h 4379920"/>
                <a:gd name="connsiteX135" fmla="*/ 2874332 w 4809278"/>
                <a:gd name="connsiteY135" fmla="*/ 3984233 h 4379920"/>
                <a:gd name="connsiteX136" fmla="*/ 2598607 w 4809278"/>
                <a:gd name="connsiteY136" fmla="*/ 4032935 h 4379920"/>
                <a:gd name="connsiteX137" fmla="*/ 2485972 w 4809278"/>
                <a:gd name="connsiteY137" fmla="*/ 4049684 h 4379920"/>
                <a:gd name="connsiteX138" fmla="*/ 2447334 w 4809278"/>
                <a:gd name="connsiteY138" fmla="*/ 4051989 h 4379920"/>
                <a:gd name="connsiteX139" fmla="*/ 2249852 w 4809278"/>
                <a:gd name="connsiteY139" fmla="*/ 4027867 h 4379920"/>
                <a:gd name="connsiteX140" fmla="*/ 2201479 w 4809278"/>
                <a:gd name="connsiteY140" fmla="*/ 4024244 h 4379920"/>
                <a:gd name="connsiteX141" fmla="*/ 1845915 w 4809278"/>
                <a:gd name="connsiteY141" fmla="*/ 3955539 h 4379920"/>
                <a:gd name="connsiteX142" fmla="*/ 1749075 w 4809278"/>
                <a:gd name="connsiteY142" fmla="*/ 3915596 h 4379920"/>
                <a:gd name="connsiteX143" fmla="*/ 1692952 w 4809278"/>
                <a:gd name="connsiteY143" fmla="*/ 3907101 h 4379920"/>
                <a:gd name="connsiteX144" fmla="*/ 1696280 w 4809278"/>
                <a:gd name="connsiteY144" fmla="*/ 3907831 h 4379920"/>
                <a:gd name="connsiteX145" fmla="*/ 1690565 w 4809278"/>
                <a:gd name="connsiteY145" fmla="*/ 3908524 h 4379920"/>
                <a:gd name="connsiteX146" fmla="*/ 1676708 w 4809278"/>
                <a:gd name="connsiteY146" fmla="*/ 3916786 h 4379920"/>
                <a:gd name="connsiteX147" fmla="*/ 1679261 w 4809278"/>
                <a:gd name="connsiteY147" fmla="*/ 3920915 h 4379920"/>
                <a:gd name="connsiteX148" fmla="*/ 1697480 w 4809278"/>
                <a:gd name="connsiteY148" fmla="*/ 3931932 h 4379920"/>
                <a:gd name="connsiteX149" fmla="*/ 1742282 w 4809278"/>
                <a:gd name="connsiteY149" fmla="*/ 3944273 h 4379920"/>
                <a:gd name="connsiteX150" fmla="*/ 1736705 w 4809278"/>
                <a:gd name="connsiteY150" fmla="*/ 3944553 h 4379920"/>
                <a:gd name="connsiteX151" fmla="*/ 1559512 w 4809278"/>
                <a:gd name="connsiteY151" fmla="*/ 3900044 h 4379920"/>
                <a:gd name="connsiteX152" fmla="*/ 1577836 w 4809278"/>
                <a:gd name="connsiteY152" fmla="*/ 3901038 h 4379920"/>
                <a:gd name="connsiteX153" fmla="*/ 1641756 w 4809278"/>
                <a:gd name="connsiteY153" fmla="*/ 3901553 h 4379920"/>
                <a:gd name="connsiteX154" fmla="*/ 1578838 w 4809278"/>
                <a:gd name="connsiteY154" fmla="*/ 3882713 h 4379920"/>
                <a:gd name="connsiteX155" fmla="*/ 1579841 w 4809278"/>
                <a:gd name="connsiteY155" fmla="*/ 3864389 h 4379920"/>
                <a:gd name="connsiteX156" fmla="*/ 1535433 w 4809278"/>
                <a:gd name="connsiteY156" fmla="*/ 3853763 h 4379920"/>
                <a:gd name="connsiteX157" fmla="*/ 1492775 w 4809278"/>
                <a:gd name="connsiteY157" fmla="*/ 3843447 h 4379920"/>
                <a:gd name="connsiteX158" fmla="*/ 1404328 w 4809278"/>
                <a:gd name="connsiteY158" fmla="*/ 3840835 h 4379920"/>
                <a:gd name="connsiteX159" fmla="*/ 1458222 w 4809278"/>
                <a:gd name="connsiteY159" fmla="*/ 3881878 h 4379920"/>
                <a:gd name="connsiteX160" fmla="*/ 1605871 w 4809278"/>
                <a:gd name="connsiteY160" fmla="*/ 3971909 h 4379920"/>
                <a:gd name="connsiteX161" fmla="*/ 1847189 w 4809278"/>
                <a:gd name="connsiteY161" fmla="*/ 4062198 h 4379920"/>
                <a:gd name="connsiteX162" fmla="*/ 2084851 w 4809278"/>
                <a:gd name="connsiteY162" fmla="*/ 4122665 h 4379920"/>
                <a:gd name="connsiteX163" fmla="*/ 2145122 w 4809278"/>
                <a:gd name="connsiteY163" fmla="*/ 4087602 h 4379920"/>
                <a:gd name="connsiteX164" fmla="*/ 2207994 w 4809278"/>
                <a:gd name="connsiteY164" fmla="*/ 4104781 h 4379920"/>
                <a:gd name="connsiteX165" fmla="*/ 2211715 w 4809278"/>
                <a:gd name="connsiteY165" fmla="*/ 4105153 h 4379920"/>
                <a:gd name="connsiteX166" fmla="*/ 2208907 w 4809278"/>
                <a:gd name="connsiteY166" fmla="*/ 4108839 h 4379920"/>
                <a:gd name="connsiteX167" fmla="*/ 2213314 w 4809278"/>
                <a:gd name="connsiteY167" fmla="*/ 4108100 h 4379920"/>
                <a:gd name="connsiteX168" fmla="*/ 2206698 w 4809278"/>
                <a:gd name="connsiteY168" fmla="*/ 4111740 h 4379920"/>
                <a:gd name="connsiteX169" fmla="*/ 2193879 w 4809278"/>
                <a:gd name="connsiteY169" fmla="*/ 4128575 h 4379920"/>
                <a:gd name="connsiteX170" fmla="*/ 2199006 w 4809278"/>
                <a:gd name="connsiteY170" fmla="*/ 4132351 h 4379920"/>
                <a:gd name="connsiteX171" fmla="*/ 2226569 w 4809278"/>
                <a:gd name="connsiteY171" fmla="*/ 4136839 h 4379920"/>
                <a:gd name="connsiteX172" fmla="*/ 2662085 w 4809278"/>
                <a:gd name="connsiteY172" fmla="*/ 4068264 h 4379920"/>
                <a:gd name="connsiteX173" fmla="*/ 3079911 w 4809278"/>
                <a:gd name="connsiteY173" fmla="*/ 4021798 h 4379920"/>
                <a:gd name="connsiteX174" fmla="*/ 3090961 w 4809278"/>
                <a:gd name="connsiteY174" fmla="*/ 4030641 h 4379920"/>
                <a:gd name="connsiteX175" fmla="*/ 3099807 w 4809278"/>
                <a:gd name="connsiteY175" fmla="*/ 4019586 h 4379920"/>
                <a:gd name="connsiteX176" fmla="*/ 3139600 w 4809278"/>
                <a:gd name="connsiteY176" fmla="*/ 4015161 h 4379920"/>
                <a:gd name="connsiteX177" fmla="*/ 3128550 w 4809278"/>
                <a:gd name="connsiteY177" fmla="*/ 4006319 h 4379920"/>
                <a:gd name="connsiteX178" fmla="*/ 3123180 w 4809278"/>
                <a:gd name="connsiteY178" fmla="*/ 4003152 h 4379920"/>
                <a:gd name="connsiteX179" fmla="*/ 3143267 w 4809278"/>
                <a:gd name="connsiteY179" fmla="*/ 3995712 h 4379920"/>
                <a:gd name="connsiteX180" fmla="*/ 3234673 w 4809278"/>
                <a:gd name="connsiteY180" fmla="*/ 3964303 h 4379920"/>
                <a:gd name="connsiteX181" fmla="*/ 4660534 w 4809278"/>
                <a:gd name="connsiteY181" fmla="*/ 3048064 h 4379920"/>
                <a:gd name="connsiteX182" fmla="*/ 4582830 w 4809278"/>
                <a:gd name="connsiteY182" fmla="*/ 3128761 h 4379920"/>
                <a:gd name="connsiteX183" fmla="*/ 4421763 w 4809278"/>
                <a:gd name="connsiteY183" fmla="*/ 3294702 h 4379920"/>
                <a:gd name="connsiteX184" fmla="*/ 4423728 w 4809278"/>
                <a:gd name="connsiteY184" fmla="*/ 3316761 h 4379920"/>
                <a:gd name="connsiteX185" fmla="*/ 4400496 w 4809278"/>
                <a:gd name="connsiteY185" fmla="*/ 3413324 h 4379920"/>
                <a:gd name="connsiteX186" fmla="*/ 4129751 w 4809278"/>
                <a:gd name="connsiteY186" fmla="*/ 3601666 h 4379920"/>
                <a:gd name="connsiteX187" fmla="*/ 3879654 w 4809278"/>
                <a:gd name="connsiteY187" fmla="*/ 3811919 h 4379920"/>
                <a:gd name="connsiteX188" fmla="*/ 3863502 w 4809278"/>
                <a:gd name="connsiteY188" fmla="*/ 3823465 h 4379920"/>
                <a:gd name="connsiteX189" fmla="*/ 3787169 w 4809278"/>
                <a:gd name="connsiteY189" fmla="*/ 3902523 h 4379920"/>
                <a:gd name="connsiteX190" fmla="*/ 3451470 w 4809278"/>
                <a:gd name="connsiteY190" fmla="*/ 4076440 h 4379920"/>
                <a:gd name="connsiteX191" fmla="*/ 3337453 w 4809278"/>
                <a:gd name="connsiteY191" fmla="*/ 4129548 h 4379920"/>
                <a:gd name="connsiteX192" fmla="*/ 2749638 w 4809278"/>
                <a:gd name="connsiteY192" fmla="*/ 4320867 h 4379920"/>
                <a:gd name="connsiteX193" fmla="*/ 2625545 w 4809278"/>
                <a:gd name="connsiteY193" fmla="*/ 4351630 h 4379920"/>
                <a:gd name="connsiteX194" fmla="*/ 2546205 w 4809278"/>
                <a:gd name="connsiteY194" fmla="*/ 4379920 h 4379920"/>
                <a:gd name="connsiteX195" fmla="*/ 2293089 w 4809278"/>
                <a:gd name="connsiteY195" fmla="*/ 4346377 h 4379920"/>
                <a:gd name="connsiteX196" fmla="*/ 2106256 w 4809278"/>
                <a:gd name="connsiteY196" fmla="*/ 4347860 h 4379920"/>
                <a:gd name="connsiteX197" fmla="*/ 1990185 w 4809278"/>
                <a:gd name="connsiteY197" fmla="*/ 4326870 h 4379920"/>
                <a:gd name="connsiteX198" fmla="*/ 1815397 w 4809278"/>
                <a:gd name="connsiteY198" fmla="*/ 4270686 h 4379920"/>
                <a:gd name="connsiteX199" fmla="*/ 1330669 w 4809278"/>
                <a:gd name="connsiteY199" fmla="*/ 4104664 h 4379920"/>
                <a:gd name="connsiteX200" fmla="*/ 1256989 w 4809278"/>
                <a:gd name="connsiteY200" fmla="*/ 4077371 h 4379920"/>
                <a:gd name="connsiteX201" fmla="*/ 1183150 w 4809278"/>
                <a:gd name="connsiteY201" fmla="*/ 4036955 h 4379920"/>
                <a:gd name="connsiteX202" fmla="*/ 1168340 w 4809278"/>
                <a:gd name="connsiteY202" fmla="*/ 4012504 h 4379920"/>
                <a:gd name="connsiteX203" fmla="*/ 1206640 w 4809278"/>
                <a:gd name="connsiteY203" fmla="*/ 3999996 h 4379920"/>
                <a:gd name="connsiteX204" fmla="*/ 1210194 w 4809278"/>
                <a:gd name="connsiteY204" fmla="*/ 4000185 h 4379920"/>
                <a:gd name="connsiteX205" fmla="*/ 1248086 w 4809278"/>
                <a:gd name="connsiteY205" fmla="*/ 4011463 h 4379920"/>
                <a:gd name="connsiteX206" fmla="*/ 1268486 w 4809278"/>
                <a:gd name="connsiteY206" fmla="*/ 4019248 h 4379920"/>
                <a:gd name="connsiteX207" fmla="*/ 1291826 w 4809278"/>
                <a:gd name="connsiteY207" fmla="*/ 4014642 h 4379920"/>
                <a:gd name="connsiteX208" fmla="*/ 1282118 w 4809278"/>
                <a:gd name="connsiteY208" fmla="*/ 3990747 h 4379920"/>
                <a:gd name="connsiteX209" fmla="*/ 1273560 w 4809278"/>
                <a:gd name="connsiteY209" fmla="*/ 3985445 h 4379920"/>
                <a:gd name="connsiteX210" fmla="*/ 1266462 w 4809278"/>
                <a:gd name="connsiteY210" fmla="*/ 3979509 h 4379920"/>
                <a:gd name="connsiteX211" fmla="*/ 1254114 w 4809278"/>
                <a:gd name="connsiteY211" fmla="*/ 3954332 h 4379920"/>
                <a:gd name="connsiteX212" fmla="*/ 1186093 w 4809278"/>
                <a:gd name="connsiteY212" fmla="*/ 3922493 h 4379920"/>
                <a:gd name="connsiteX213" fmla="*/ 1148191 w 4809278"/>
                <a:gd name="connsiteY213" fmla="*/ 3916773 h 4379920"/>
                <a:gd name="connsiteX214" fmla="*/ 975926 w 4809278"/>
                <a:gd name="connsiteY214" fmla="*/ 3775472 h 4379920"/>
                <a:gd name="connsiteX215" fmla="*/ 762058 w 4809278"/>
                <a:gd name="connsiteY215" fmla="*/ 3558543 h 4379920"/>
                <a:gd name="connsiteX216" fmla="*/ 590014 w 4809278"/>
                <a:gd name="connsiteY216" fmla="*/ 3345973 h 4379920"/>
                <a:gd name="connsiteX217" fmla="*/ 494854 w 4809278"/>
                <a:gd name="connsiteY217" fmla="*/ 3202350 h 4379920"/>
                <a:gd name="connsiteX218" fmla="*/ 442093 w 4809278"/>
                <a:gd name="connsiteY218" fmla="*/ 3148940 h 4379920"/>
                <a:gd name="connsiteX219" fmla="*/ 425307 w 4809278"/>
                <a:gd name="connsiteY219" fmla="*/ 3107989 h 4379920"/>
                <a:gd name="connsiteX220" fmla="*/ 432133 w 4809278"/>
                <a:gd name="connsiteY220" fmla="*/ 3212991 h 4379920"/>
                <a:gd name="connsiteX221" fmla="*/ 597269 w 4809278"/>
                <a:gd name="connsiteY221" fmla="*/ 3416070 h 4379920"/>
                <a:gd name="connsiteX222" fmla="*/ 646515 w 4809278"/>
                <a:gd name="connsiteY222" fmla="*/ 3498091 h 4379920"/>
                <a:gd name="connsiteX223" fmla="*/ 631308 w 4809278"/>
                <a:gd name="connsiteY223" fmla="*/ 3491866 h 4379920"/>
                <a:gd name="connsiteX224" fmla="*/ 616823 w 4809278"/>
                <a:gd name="connsiteY224" fmla="*/ 3488104 h 4379920"/>
                <a:gd name="connsiteX225" fmla="*/ 513324 w 4809278"/>
                <a:gd name="connsiteY225" fmla="*/ 3369984 h 4379920"/>
                <a:gd name="connsiteX226" fmla="*/ 596531 w 4809278"/>
                <a:gd name="connsiteY226" fmla="*/ 3521241 h 4379920"/>
                <a:gd name="connsiteX227" fmla="*/ 642552 w 4809278"/>
                <a:gd name="connsiteY227" fmla="*/ 3572725 h 4379920"/>
                <a:gd name="connsiteX228" fmla="*/ 654225 w 4809278"/>
                <a:gd name="connsiteY228" fmla="*/ 3618679 h 4379920"/>
                <a:gd name="connsiteX229" fmla="*/ 574521 w 4809278"/>
                <a:gd name="connsiteY229" fmla="*/ 3546445 h 4379920"/>
                <a:gd name="connsiteX230" fmla="*/ 418986 w 4809278"/>
                <a:gd name="connsiteY230" fmla="*/ 3326341 h 4379920"/>
                <a:gd name="connsiteX231" fmla="*/ 327047 w 4809278"/>
                <a:gd name="connsiteY231" fmla="*/ 3065705 h 4379920"/>
                <a:gd name="connsiteX232" fmla="*/ 279004 w 4809278"/>
                <a:gd name="connsiteY232" fmla="*/ 2923444 h 4379920"/>
                <a:gd name="connsiteX233" fmla="*/ 252761 w 4809278"/>
                <a:gd name="connsiteY233" fmla="*/ 2770653 h 4379920"/>
                <a:gd name="connsiteX234" fmla="*/ 263434 w 4809278"/>
                <a:gd name="connsiteY234" fmla="*/ 2714623 h 4379920"/>
                <a:gd name="connsiteX235" fmla="*/ 267339 w 4809278"/>
                <a:gd name="connsiteY235" fmla="*/ 2622308 h 4379920"/>
                <a:gd name="connsiteX236" fmla="*/ 269017 w 4809278"/>
                <a:gd name="connsiteY236" fmla="*/ 2601441 h 4379920"/>
                <a:gd name="connsiteX237" fmla="*/ 262942 w 4809278"/>
                <a:gd name="connsiteY237" fmla="*/ 2584296 h 4379920"/>
                <a:gd name="connsiteX238" fmla="*/ 251149 w 4809278"/>
                <a:gd name="connsiteY238" fmla="*/ 2605054 h 4379920"/>
                <a:gd name="connsiteX239" fmla="*/ 249489 w 4809278"/>
                <a:gd name="connsiteY239" fmla="*/ 2614802 h 4379920"/>
                <a:gd name="connsiteX240" fmla="*/ 246740 w 4809278"/>
                <a:gd name="connsiteY240" fmla="*/ 2623638 h 4379920"/>
                <a:gd name="connsiteX241" fmla="*/ 234210 w 4809278"/>
                <a:gd name="connsiteY241" fmla="*/ 2647493 h 4379920"/>
                <a:gd name="connsiteX242" fmla="*/ 226176 w 4809278"/>
                <a:gd name="connsiteY242" fmla="*/ 2704803 h 4379920"/>
                <a:gd name="connsiteX243" fmla="*/ 182938 w 4809278"/>
                <a:gd name="connsiteY243" fmla="*/ 2576768 h 4379920"/>
                <a:gd name="connsiteX244" fmla="*/ 179722 w 4809278"/>
                <a:gd name="connsiteY244" fmla="*/ 2540673 h 4379920"/>
                <a:gd name="connsiteX245" fmla="*/ 175732 w 4809278"/>
                <a:gd name="connsiteY245" fmla="*/ 2529912 h 4379920"/>
                <a:gd name="connsiteX246" fmla="*/ 206103 w 4809278"/>
                <a:gd name="connsiteY246" fmla="*/ 2417049 h 4379920"/>
                <a:gd name="connsiteX247" fmla="*/ 215934 w 4809278"/>
                <a:gd name="connsiteY247" fmla="*/ 2323195 h 4379920"/>
                <a:gd name="connsiteX248" fmla="*/ 196636 w 4809278"/>
                <a:gd name="connsiteY248" fmla="*/ 2310766 h 4379920"/>
                <a:gd name="connsiteX249" fmla="*/ 131109 w 4809278"/>
                <a:gd name="connsiteY249" fmla="*/ 2511147 h 4379920"/>
                <a:gd name="connsiteX250" fmla="*/ 98653 w 4809278"/>
                <a:gd name="connsiteY250" fmla="*/ 2316967 h 4379920"/>
                <a:gd name="connsiteX251" fmla="*/ 60122 w 4809278"/>
                <a:gd name="connsiteY251" fmla="*/ 2105643 h 4379920"/>
                <a:gd name="connsiteX252" fmla="*/ 69192 w 4809278"/>
                <a:gd name="connsiteY252" fmla="*/ 1878455 h 4379920"/>
                <a:gd name="connsiteX253" fmla="*/ 56336 w 4809278"/>
                <a:gd name="connsiteY253" fmla="*/ 1881622 h 4379920"/>
                <a:gd name="connsiteX254" fmla="*/ 58173 w 4809278"/>
                <a:gd name="connsiteY254" fmla="*/ 1873879 h 4379920"/>
                <a:gd name="connsiteX255" fmla="*/ 67270 w 4809278"/>
                <a:gd name="connsiteY255" fmla="*/ 1783123 h 4379920"/>
                <a:gd name="connsiteX256" fmla="*/ 69950 w 4809278"/>
                <a:gd name="connsiteY256" fmla="*/ 1762167 h 4379920"/>
                <a:gd name="connsiteX257" fmla="*/ 66973 w 4809278"/>
                <a:gd name="connsiteY257" fmla="*/ 1745756 h 4379920"/>
                <a:gd name="connsiteX258" fmla="*/ 56727 w 4809278"/>
                <a:gd name="connsiteY258" fmla="*/ 1766882 h 4379920"/>
                <a:gd name="connsiteX259" fmla="*/ 55069 w 4809278"/>
                <a:gd name="connsiteY259" fmla="*/ 1776631 h 4379920"/>
                <a:gd name="connsiteX260" fmla="*/ 52865 w 4809278"/>
                <a:gd name="connsiteY260" fmla="*/ 1785922 h 4379920"/>
                <a:gd name="connsiteX261" fmla="*/ 41884 w 4809278"/>
                <a:gd name="connsiteY261" fmla="*/ 1810144 h 4379920"/>
                <a:gd name="connsiteX262" fmla="*/ 30724 w 4809278"/>
                <a:gd name="connsiteY262" fmla="*/ 1883398 h 4379920"/>
                <a:gd name="connsiteX263" fmla="*/ 29392 w 4809278"/>
                <a:gd name="connsiteY263" fmla="*/ 1913835 h 4379920"/>
                <a:gd name="connsiteX264" fmla="*/ 14611 w 4809278"/>
                <a:gd name="connsiteY264" fmla="*/ 1923742 h 4379920"/>
                <a:gd name="connsiteX265" fmla="*/ 8684 w 4809278"/>
                <a:gd name="connsiteY265" fmla="*/ 1925281 h 4379920"/>
                <a:gd name="connsiteX266" fmla="*/ 74805 w 4809278"/>
                <a:gd name="connsiteY266" fmla="*/ 1447936 h 4379920"/>
                <a:gd name="connsiteX267" fmla="*/ 104033 w 4809278"/>
                <a:gd name="connsiteY267" fmla="*/ 1412992 h 4379920"/>
                <a:gd name="connsiteX268" fmla="*/ 150390 w 4809278"/>
                <a:gd name="connsiteY268" fmla="*/ 1229983 h 4379920"/>
                <a:gd name="connsiteX269" fmla="*/ 249599 w 4809278"/>
                <a:gd name="connsiteY269" fmla="*/ 1050351 h 4379920"/>
                <a:gd name="connsiteX270" fmla="*/ 316127 w 4809278"/>
                <a:gd name="connsiteY270" fmla="*/ 900918 h 4379920"/>
                <a:gd name="connsiteX271" fmla="*/ 350398 w 4809278"/>
                <a:gd name="connsiteY271" fmla="*/ 848849 h 4379920"/>
                <a:gd name="connsiteX272" fmla="*/ 377930 w 4809278"/>
                <a:gd name="connsiteY272" fmla="*/ 743819 h 4379920"/>
                <a:gd name="connsiteX273" fmla="*/ 477527 w 4809278"/>
                <a:gd name="connsiteY273" fmla="*/ 551519 h 4379920"/>
                <a:gd name="connsiteX274" fmla="*/ 589421 w 4809278"/>
                <a:gd name="connsiteY274" fmla="*/ 463228 h 4379920"/>
                <a:gd name="connsiteX275" fmla="*/ 584665 w 4809278"/>
                <a:gd name="connsiteY275" fmla="*/ 472243 h 4379920"/>
                <a:gd name="connsiteX276" fmla="*/ 566863 w 4809278"/>
                <a:gd name="connsiteY276" fmla="*/ 539014 h 4379920"/>
                <a:gd name="connsiteX277" fmla="*/ 583730 w 4809278"/>
                <a:gd name="connsiteY277" fmla="*/ 535490 h 4379920"/>
                <a:gd name="connsiteX278" fmla="*/ 641498 w 4809278"/>
                <a:gd name="connsiteY278" fmla="*/ 491941 h 4379920"/>
                <a:gd name="connsiteX279" fmla="*/ 665625 w 4809278"/>
                <a:gd name="connsiteY279" fmla="*/ 405405 h 4379920"/>
                <a:gd name="connsiteX280" fmla="*/ 671393 w 4809278"/>
                <a:gd name="connsiteY280" fmla="*/ 390741 h 4379920"/>
                <a:gd name="connsiteX281" fmla="*/ 671850 w 4809278"/>
                <a:gd name="connsiteY281" fmla="*/ 390197 h 4379920"/>
                <a:gd name="connsiteX282" fmla="*/ 668951 w 4809278"/>
                <a:gd name="connsiteY282" fmla="*/ 380348 h 4379920"/>
                <a:gd name="connsiteX283" fmla="*/ 680100 w 4809278"/>
                <a:gd name="connsiteY283" fmla="*/ 363691 h 4379920"/>
                <a:gd name="connsiteX284" fmla="*/ 1007396 w 4809278"/>
                <a:gd name="connsiteY284" fmla="*/ 50046 h 4379920"/>
                <a:gd name="connsiteX285" fmla="*/ 1064521 w 4809278"/>
                <a:gd name="connsiteY285" fmla="*/ 5306 h 4379920"/>
                <a:gd name="connsiteX286" fmla="*/ 1086096 w 4809278"/>
                <a:gd name="connsiteY286" fmla="*/ 0 h 4379920"/>
                <a:gd name="connsiteX287" fmla="*/ 4809278 w 4809278"/>
                <a:gd name="connsiteY287" fmla="*/ 2149580 h 4379920"/>
                <a:gd name="connsiteX288" fmla="*/ 4801754 w 4809278"/>
                <a:gd name="connsiteY288" fmla="*/ 2181384 h 4379920"/>
                <a:gd name="connsiteX289" fmla="*/ 4785632 w 4809278"/>
                <a:gd name="connsiteY289" fmla="*/ 2313822 h 4379920"/>
                <a:gd name="connsiteX290" fmla="*/ 4770910 w 4809278"/>
                <a:gd name="connsiteY290" fmla="*/ 2341410 h 4379920"/>
                <a:gd name="connsiteX291" fmla="*/ 4755154 w 4809278"/>
                <a:gd name="connsiteY291" fmla="*/ 2385765 h 4379920"/>
                <a:gd name="connsiteX292" fmla="*/ 4662055 w 4809278"/>
                <a:gd name="connsiteY292" fmla="*/ 2662378 h 4379920"/>
                <a:gd name="connsiteX293" fmla="*/ 4650559 w 4809278"/>
                <a:gd name="connsiteY293" fmla="*/ 2669465 h 4379920"/>
                <a:gd name="connsiteX294" fmla="*/ 4629542 w 4809278"/>
                <a:gd name="connsiteY294" fmla="*/ 2700141 h 4379920"/>
                <a:gd name="connsiteX295" fmla="*/ 4608247 w 4809278"/>
                <a:gd name="connsiteY295" fmla="*/ 2733366 h 4379920"/>
                <a:gd name="connsiteX296" fmla="*/ 4587837 w 4809278"/>
                <a:gd name="connsiteY296" fmla="*/ 2731142 h 4379920"/>
                <a:gd name="connsiteX297" fmla="*/ 4557101 w 4809278"/>
                <a:gd name="connsiteY297" fmla="*/ 2743480 h 4379920"/>
                <a:gd name="connsiteX298" fmla="*/ 4557378 w 4809278"/>
                <a:gd name="connsiteY298" fmla="*/ 2791966 h 4379920"/>
                <a:gd name="connsiteX299" fmla="*/ 4558477 w 4809278"/>
                <a:gd name="connsiteY299" fmla="*/ 2838356 h 4379920"/>
                <a:gd name="connsiteX300" fmla="*/ 4563173 w 4809278"/>
                <a:gd name="connsiteY300" fmla="*/ 2862698 h 4379920"/>
                <a:gd name="connsiteX301" fmla="*/ 4571928 w 4809278"/>
                <a:gd name="connsiteY301" fmla="*/ 2858886 h 4379920"/>
                <a:gd name="connsiteX302" fmla="*/ 4590165 w 4809278"/>
                <a:gd name="connsiteY302" fmla="*/ 2853725 h 4379920"/>
                <a:gd name="connsiteX303" fmla="*/ 4609454 w 4809278"/>
                <a:gd name="connsiteY303" fmla="*/ 2871714 h 4379920"/>
                <a:gd name="connsiteX304" fmla="*/ 4598949 w 4809278"/>
                <a:gd name="connsiteY304" fmla="*/ 2935308 h 4379920"/>
                <a:gd name="connsiteX305" fmla="*/ 4554728 w 4809278"/>
                <a:gd name="connsiteY305" fmla="*/ 3045867 h 4379920"/>
                <a:gd name="connsiteX306" fmla="*/ 4560128 w 4809278"/>
                <a:gd name="connsiteY306" fmla="*/ 3083789 h 4379920"/>
                <a:gd name="connsiteX307" fmla="*/ 4597315 w 4809278"/>
                <a:gd name="connsiteY307" fmla="*/ 3081488 h 4379920"/>
                <a:gd name="connsiteX308" fmla="*/ 4660534 w 4809278"/>
                <a:gd name="connsiteY308" fmla="*/ 3048064 h 437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4809278" h="4379920">
                  <a:moveTo>
                    <a:pt x="518146" y="2748060"/>
                  </a:moveTo>
                  <a:lnTo>
                    <a:pt x="516675" y="2746287"/>
                  </a:lnTo>
                  <a:cubicBezTo>
                    <a:pt x="516084" y="2745134"/>
                    <a:pt x="515837" y="2743516"/>
                    <a:pt x="517207" y="2741648"/>
                  </a:cubicBezTo>
                  <a:close/>
                  <a:moveTo>
                    <a:pt x="584786" y="2923446"/>
                  </a:moveTo>
                  <a:cubicBezTo>
                    <a:pt x="582919" y="2922077"/>
                    <a:pt x="581987" y="2921392"/>
                    <a:pt x="581396" y="2920240"/>
                  </a:cubicBezTo>
                  <a:lnTo>
                    <a:pt x="581146" y="2919116"/>
                  </a:lnTo>
                  <a:close/>
                  <a:moveTo>
                    <a:pt x="592251" y="2928925"/>
                  </a:moveTo>
                  <a:cubicBezTo>
                    <a:pt x="590385" y="2927555"/>
                    <a:pt x="590137" y="2925936"/>
                    <a:pt x="589765" y="2923509"/>
                  </a:cubicBezTo>
                  <a:lnTo>
                    <a:pt x="588884" y="2920706"/>
                  </a:lnTo>
                  <a:lnTo>
                    <a:pt x="591259" y="2922450"/>
                  </a:lnTo>
                  <a:cubicBezTo>
                    <a:pt x="591259" y="2922450"/>
                    <a:pt x="588518" y="2926186"/>
                    <a:pt x="592251" y="2928925"/>
                  </a:cubicBezTo>
                  <a:close/>
                  <a:moveTo>
                    <a:pt x="649093" y="3148825"/>
                  </a:moveTo>
                  <a:lnTo>
                    <a:pt x="648407" y="3149760"/>
                  </a:lnTo>
                  <a:lnTo>
                    <a:pt x="645359" y="3146086"/>
                  </a:lnTo>
                  <a:cubicBezTo>
                    <a:pt x="645359" y="3146086"/>
                    <a:pt x="645359" y="3146086"/>
                    <a:pt x="649093" y="3148825"/>
                  </a:cubicBezTo>
                  <a:close/>
                  <a:moveTo>
                    <a:pt x="740655" y="3227523"/>
                  </a:moveTo>
                  <a:cubicBezTo>
                    <a:pt x="740655" y="3227523"/>
                    <a:pt x="739720" y="3226838"/>
                    <a:pt x="739131" y="3225687"/>
                  </a:cubicBezTo>
                  <a:lnTo>
                    <a:pt x="739357" y="3223710"/>
                  </a:lnTo>
                  <a:close/>
                  <a:moveTo>
                    <a:pt x="850810" y="3406085"/>
                  </a:moveTo>
                  <a:cubicBezTo>
                    <a:pt x="839382" y="3374706"/>
                    <a:pt x="806550" y="3333366"/>
                    <a:pt x="785905" y="3306718"/>
                  </a:cubicBezTo>
                  <a:cubicBezTo>
                    <a:pt x="797863" y="3298251"/>
                    <a:pt x="769522" y="3242964"/>
                    <a:pt x="750861" y="3229267"/>
                  </a:cubicBezTo>
                  <a:cubicBezTo>
                    <a:pt x="750861" y="3229267"/>
                    <a:pt x="750861" y="3229267"/>
                    <a:pt x="747128" y="3226528"/>
                  </a:cubicBezTo>
                  <a:cubicBezTo>
                    <a:pt x="747128" y="3226528"/>
                    <a:pt x="746137" y="3220053"/>
                    <a:pt x="746137" y="3220053"/>
                  </a:cubicBezTo>
                  <a:cubicBezTo>
                    <a:pt x="742405" y="3217314"/>
                    <a:pt x="739662" y="3221049"/>
                    <a:pt x="739662" y="3221049"/>
                  </a:cubicBezTo>
                  <a:lnTo>
                    <a:pt x="739357" y="3223710"/>
                  </a:lnTo>
                  <a:lnTo>
                    <a:pt x="728606" y="3192098"/>
                  </a:lnTo>
                  <a:cubicBezTo>
                    <a:pt x="724197" y="3179522"/>
                    <a:pt x="717797" y="3164766"/>
                    <a:pt x="704618" y="3143598"/>
                  </a:cubicBezTo>
                  <a:cubicBezTo>
                    <a:pt x="700886" y="3140857"/>
                    <a:pt x="703628" y="3137122"/>
                    <a:pt x="699895" y="3134383"/>
                  </a:cubicBezTo>
                  <a:cubicBezTo>
                    <a:pt x="696162" y="3131643"/>
                    <a:pt x="698904" y="3127908"/>
                    <a:pt x="698904" y="3127908"/>
                  </a:cubicBezTo>
                  <a:cubicBezTo>
                    <a:pt x="691439" y="3122429"/>
                    <a:pt x="691439" y="3122429"/>
                    <a:pt x="688698" y="3126165"/>
                  </a:cubicBezTo>
                  <a:cubicBezTo>
                    <a:pt x="687707" y="3119689"/>
                    <a:pt x="678260" y="3101260"/>
                    <a:pt x="681003" y="3097525"/>
                  </a:cubicBezTo>
                  <a:cubicBezTo>
                    <a:pt x="646188" y="3043234"/>
                    <a:pt x="624091" y="2963791"/>
                    <a:pt x="586536" y="2913235"/>
                  </a:cubicBezTo>
                  <a:lnTo>
                    <a:pt x="588884" y="2920706"/>
                  </a:lnTo>
                  <a:lnTo>
                    <a:pt x="587527" y="2919710"/>
                  </a:lnTo>
                  <a:cubicBezTo>
                    <a:pt x="586536" y="2913235"/>
                    <a:pt x="586536" y="2913235"/>
                    <a:pt x="582804" y="2910496"/>
                  </a:cubicBezTo>
                  <a:cubicBezTo>
                    <a:pt x="582804" y="2910496"/>
                    <a:pt x="580062" y="2914231"/>
                    <a:pt x="580062" y="2914231"/>
                  </a:cubicBezTo>
                  <a:lnTo>
                    <a:pt x="581146" y="2919116"/>
                  </a:lnTo>
                  <a:lnTo>
                    <a:pt x="570607" y="2906574"/>
                  </a:lnTo>
                  <a:cubicBezTo>
                    <a:pt x="565322" y="2899103"/>
                    <a:pt x="559913" y="2890822"/>
                    <a:pt x="555686" y="2884845"/>
                  </a:cubicBezTo>
                  <a:cubicBezTo>
                    <a:pt x="559418" y="2887585"/>
                    <a:pt x="559418" y="2887585"/>
                    <a:pt x="559418" y="2887585"/>
                  </a:cubicBezTo>
                  <a:cubicBezTo>
                    <a:pt x="559418" y="2887585"/>
                    <a:pt x="558428" y="2881109"/>
                    <a:pt x="554694" y="2878370"/>
                  </a:cubicBezTo>
                  <a:cubicBezTo>
                    <a:pt x="557436" y="2874634"/>
                    <a:pt x="553704" y="2871895"/>
                    <a:pt x="553704" y="2871895"/>
                  </a:cubicBezTo>
                  <a:cubicBezTo>
                    <a:pt x="541895" y="2848859"/>
                    <a:pt x="532639" y="2826258"/>
                    <a:pt x="526400" y="2804436"/>
                  </a:cubicBezTo>
                  <a:lnTo>
                    <a:pt x="518146" y="2748060"/>
                  </a:lnTo>
                  <a:lnTo>
                    <a:pt x="518198" y="2748122"/>
                  </a:lnTo>
                  <a:cubicBezTo>
                    <a:pt x="521930" y="2750862"/>
                    <a:pt x="521930" y="2750862"/>
                    <a:pt x="524671" y="2747127"/>
                  </a:cubicBezTo>
                  <a:cubicBezTo>
                    <a:pt x="524671" y="2747127"/>
                    <a:pt x="520940" y="2744388"/>
                    <a:pt x="520940" y="2744388"/>
                  </a:cubicBezTo>
                  <a:cubicBezTo>
                    <a:pt x="520940" y="2744388"/>
                    <a:pt x="520940" y="2744388"/>
                    <a:pt x="517207" y="2741648"/>
                  </a:cubicBezTo>
                  <a:cubicBezTo>
                    <a:pt x="519949" y="2737912"/>
                    <a:pt x="516217" y="2735173"/>
                    <a:pt x="516217" y="2735173"/>
                  </a:cubicBezTo>
                  <a:cubicBezTo>
                    <a:pt x="522691" y="2734176"/>
                    <a:pt x="516976" y="2718487"/>
                    <a:pt x="511263" y="2702797"/>
                  </a:cubicBezTo>
                  <a:cubicBezTo>
                    <a:pt x="504788" y="2703794"/>
                    <a:pt x="509512" y="2713009"/>
                    <a:pt x="509512" y="2713009"/>
                  </a:cubicBezTo>
                  <a:cubicBezTo>
                    <a:pt x="505778" y="2710269"/>
                    <a:pt x="505778" y="2710269"/>
                    <a:pt x="505778" y="2710269"/>
                  </a:cubicBezTo>
                  <a:cubicBezTo>
                    <a:pt x="502046" y="2707529"/>
                    <a:pt x="502046" y="2707529"/>
                    <a:pt x="502046" y="2707529"/>
                  </a:cubicBezTo>
                  <a:cubicBezTo>
                    <a:pt x="502046" y="2707529"/>
                    <a:pt x="503038" y="2714004"/>
                    <a:pt x="503038" y="2714004"/>
                  </a:cubicBezTo>
                  <a:cubicBezTo>
                    <a:pt x="497323" y="2698315"/>
                    <a:pt x="494582" y="2702051"/>
                    <a:pt x="487877" y="2679885"/>
                  </a:cubicBezTo>
                  <a:cubicBezTo>
                    <a:pt x="491609" y="2682626"/>
                    <a:pt x="491609" y="2682626"/>
                    <a:pt x="491609" y="2682626"/>
                  </a:cubicBezTo>
                  <a:cubicBezTo>
                    <a:pt x="491609" y="2682626"/>
                    <a:pt x="491609" y="2682626"/>
                    <a:pt x="492599" y="2689100"/>
                  </a:cubicBezTo>
                  <a:cubicBezTo>
                    <a:pt x="496333" y="2691840"/>
                    <a:pt x="496333" y="2691840"/>
                    <a:pt x="496333" y="2691840"/>
                  </a:cubicBezTo>
                  <a:cubicBezTo>
                    <a:pt x="499074" y="2688104"/>
                    <a:pt x="498084" y="2681630"/>
                    <a:pt x="494351" y="2678890"/>
                  </a:cubicBezTo>
                  <a:cubicBezTo>
                    <a:pt x="494351" y="2678890"/>
                    <a:pt x="497093" y="2675154"/>
                    <a:pt x="493360" y="2672415"/>
                  </a:cubicBezTo>
                  <a:cubicBezTo>
                    <a:pt x="498843" y="2664944"/>
                    <a:pt x="495871" y="2645519"/>
                    <a:pt x="491907" y="2619618"/>
                  </a:cubicBezTo>
                  <a:cubicBezTo>
                    <a:pt x="485202" y="2597454"/>
                    <a:pt x="474766" y="2572551"/>
                    <a:pt x="466310" y="2560597"/>
                  </a:cubicBezTo>
                  <a:cubicBezTo>
                    <a:pt x="466310" y="2560597"/>
                    <a:pt x="466310" y="2560597"/>
                    <a:pt x="469052" y="2556861"/>
                  </a:cubicBezTo>
                  <a:cubicBezTo>
                    <a:pt x="469052" y="2556861"/>
                    <a:pt x="468060" y="2550386"/>
                    <a:pt x="464328" y="2547646"/>
                  </a:cubicBezTo>
                  <a:cubicBezTo>
                    <a:pt x="467070" y="2543911"/>
                    <a:pt x="467070" y="2543911"/>
                    <a:pt x="467070" y="2543911"/>
                  </a:cubicBezTo>
                  <a:cubicBezTo>
                    <a:pt x="463337" y="2541171"/>
                    <a:pt x="463337" y="2541171"/>
                    <a:pt x="463337" y="2541171"/>
                  </a:cubicBezTo>
                  <a:cubicBezTo>
                    <a:pt x="457623" y="2525483"/>
                    <a:pt x="464097" y="2524487"/>
                    <a:pt x="454651" y="2506057"/>
                  </a:cubicBezTo>
                  <a:cubicBezTo>
                    <a:pt x="447185" y="2500578"/>
                    <a:pt x="452900" y="2516268"/>
                    <a:pt x="450158" y="2520003"/>
                  </a:cubicBezTo>
                  <a:cubicBezTo>
                    <a:pt x="450158" y="2520003"/>
                    <a:pt x="446426" y="2517263"/>
                    <a:pt x="446426" y="2517263"/>
                  </a:cubicBezTo>
                  <a:cubicBezTo>
                    <a:pt x="442694" y="2514524"/>
                    <a:pt x="443684" y="2520999"/>
                    <a:pt x="447417" y="2523739"/>
                  </a:cubicBezTo>
                  <a:cubicBezTo>
                    <a:pt x="444675" y="2527474"/>
                    <a:pt x="444675" y="2527474"/>
                    <a:pt x="444675" y="2527474"/>
                  </a:cubicBezTo>
                  <a:cubicBezTo>
                    <a:pt x="438962" y="2511785"/>
                    <a:pt x="435989" y="2492359"/>
                    <a:pt x="434006" y="2479410"/>
                  </a:cubicBezTo>
                  <a:cubicBezTo>
                    <a:pt x="446956" y="2477418"/>
                    <a:pt x="446956" y="2477418"/>
                    <a:pt x="446956" y="2477418"/>
                  </a:cubicBezTo>
                  <a:cubicBezTo>
                    <a:pt x="446725" y="2454257"/>
                    <a:pt x="446494" y="2431097"/>
                    <a:pt x="446263" y="2407937"/>
                  </a:cubicBezTo>
                  <a:cubicBezTo>
                    <a:pt x="439558" y="2385772"/>
                    <a:pt x="429352" y="2384028"/>
                    <a:pt x="425388" y="2358129"/>
                  </a:cubicBezTo>
                  <a:cubicBezTo>
                    <a:pt x="426148" y="2341442"/>
                    <a:pt x="426909" y="2324758"/>
                    <a:pt x="421955" y="2292382"/>
                  </a:cubicBezTo>
                  <a:cubicBezTo>
                    <a:pt x="416241" y="2276692"/>
                    <a:pt x="408016" y="2287900"/>
                    <a:pt x="407784" y="2264739"/>
                  </a:cubicBezTo>
                  <a:cubicBezTo>
                    <a:pt x="402369" y="2186044"/>
                    <a:pt x="376541" y="2103861"/>
                    <a:pt x="374857" y="2027904"/>
                  </a:cubicBezTo>
                  <a:cubicBezTo>
                    <a:pt x="372578" y="2077961"/>
                    <a:pt x="381495" y="2136235"/>
                    <a:pt x="373500" y="2170602"/>
                  </a:cubicBezTo>
                  <a:cubicBezTo>
                    <a:pt x="386910" y="2214931"/>
                    <a:pt x="394836" y="2266731"/>
                    <a:pt x="401772" y="2312055"/>
                  </a:cubicBezTo>
                  <a:cubicBezTo>
                    <a:pt x="398039" y="2309317"/>
                    <a:pt x="398039" y="2309317"/>
                    <a:pt x="398039" y="2309317"/>
                  </a:cubicBezTo>
                  <a:cubicBezTo>
                    <a:pt x="397049" y="2302841"/>
                    <a:pt x="397049" y="2302841"/>
                    <a:pt x="393316" y="2300103"/>
                  </a:cubicBezTo>
                  <a:cubicBezTo>
                    <a:pt x="393316" y="2300103"/>
                    <a:pt x="390575" y="2303837"/>
                    <a:pt x="394308" y="2306577"/>
                  </a:cubicBezTo>
                  <a:cubicBezTo>
                    <a:pt x="392555" y="2316787"/>
                    <a:pt x="392555" y="2316787"/>
                    <a:pt x="392555" y="2316787"/>
                  </a:cubicBezTo>
                  <a:cubicBezTo>
                    <a:pt x="391565" y="2310312"/>
                    <a:pt x="390575" y="2303837"/>
                    <a:pt x="389584" y="2297362"/>
                  </a:cubicBezTo>
                  <a:cubicBezTo>
                    <a:pt x="381590" y="2331730"/>
                    <a:pt x="388524" y="2377054"/>
                    <a:pt x="399193" y="2425118"/>
                  </a:cubicBezTo>
                  <a:cubicBezTo>
                    <a:pt x="413593" y="2475923"/>
                    <a:pt x="428985" y="2533202"/>
                    <a:pt x="443386" y="2584006"/>
                  </a:cubicBezTo>
                  <a:cubicBezTo>
                    <a:pt x="447349" y="2609905"/>
                    <a:pt x="457026" y="2651496"/>
                    <a:pt x="473178" y="2692089"/>
                  </a:cubicBezTo>
                  <a:cubicBezTo>
                    <a:pt x="482854" y="2733678"/>
                    <a:pt x="501748" y="2770536"/>
                    <a:pt x="514927" y="2791705"/>
                  </a:cubicBezTo>
                  <a:cubicBezTo>
                    <a:pt x="522623" y="2820344"/>
                    <a:pt x="534051" y="2851722"/>
                    <a:pt x="547230" y="2872891"/>
                  </a:cubicBezTo>
                  <a:cubicBezTo>
                    <a:pt x="547230" y="2872891"/>
                    <a:pt x="544488" y="2876626"/>
                    <a:pt x="548220" y="2879367"/>
                  </a:cubicBezTo>
                  <a:cubicBezTo>
                    <a:pt x="549212" y="2885840"/>
                    <a:pt x="549212" y="2885840"/>
                    <a:pt x="552943" y="2888580"/>
                  </a:cubicBezTo>
                  <a:cubicBezTo>
                    <a:pt x="577782" y="2964288"/>
                    <a:pt x="608863" y="3015840"/>
                    <a:pt x="645659" y="3083080"/>
                  </a:cubicBezTo>
                  <a:cubicBezTo>
                    <a:pt x="641166" y="3097025"/>
                    <a:pt x="632710" y="3085073"/>
                    <a:pt x="626236" y="3086068"/>
                  </a:cubicBezTo>
                  <a:cubicBezTo>
                    <a:pt x="624485" y="3096278"/>
                    <a:pt x="629208" y="3105492"/>
                    <a:pt x="631190" y="3118443"/>
                  </a:cubicBezTo>
                  <a:cubicBezTo>
                    <a:pt x="630200" y="3111969"/>
                    <a:pt x="626467" y="3109229"/>
                    <a:pt x="626467" y="3109229"/>
                  </a:cubicBezTo>
                  <a:cubicBezTo>
                    <a:pt x="625476" y="3102754"/>
                    <a:pt x="625476" y="3102754"/>
                    <a:pt x="621743" y="3100014"/>
                  </a:cubicBezTo>
                  <a:cubicBezTo>
                    <a:pt x="619002" y="3103751"/>
                    <a:pt x="622735" y="3106489"/>
                    <a:pt x="622735" y="3106489"/>
                  </a:cubicBezTo>
                  <a:cubicBezTo>
                    <a:pt x="623725" y="3112965"/>
                    <a:pt x="627457" y="3115704"/>
                    <a:pt x="627457" y="3115704"/>
                  </a:cubicBezTo>
                  <a:cubicBezTo>
                    <a:pt x="627457" y="3115704"/>
                    <a:pt x="628449" y="3122179"/>
                    <a:pt x="628449" y="3122179"/>
                  </a:cubicBezTo>
                  <a:cubicBezTo>
                    <a:pt x="633171" y="3131393"/>
                    <a:pt x="637895" y="3140607"/>
                    <a:pt x="638886" y="3147083"/>
                  </a:cubicBezTo>
                  <a:cubicBezTo>
                    <a:pt x="638886" y="3147083"/>
                    <a:pt x="638886" y="3147083"/>
                    <a:pt x="642618" y="3149822"/>
                  </a:cubicBezTo>
                  <a:cubicBezTo>
                    <a:pt x="642618" y="3149822"/>
                    <a:pt x="646351" y="3152562"/>
                    <a:pt x="646351" y="3152562"/>
                  </a:cubicBezTo>
                  <a:cubicBezTo>
                    <a:pt x="646351" y="3152562"/>
                    <a:pt x="646351" y="3152562"/>
                    <a:pt x="646693" y="3152095"/>
                  </a:cubicBezTo>
                  <a:lnTo>
                    <a:pt x="648407" y="3149760"/>
                  </a:lnTo>
                  <a:lnTo>
                    <a:pt x="651455" y="3153434"/>
                  </a:lnTo>
                  <a:cubicBezTo>
                    <a:pt x="653320" y="3154803"/>
                    <a:pt x="655187" y="3156173"/>
                    <a:pt x="657548" y="3160780"/>
                  </a:cubicBezTo>
                  <a:cubicBezTo>
                    <a:pt x="671488" y="3165263"/>
                    <a:pt x="654575" y="3141355"/>
                    <a:pt x="660060" y="3133884"/>
                  </a:cubicBezTo>
                  <a:cubicBezTo>
                    <a:pt x="673239" y="3155052"/>
                    <a:pt x="679713" y="3154056"/>
                    <a:pt x="684435" y="3163270"/>
                  </a:cubicBezTo>
                  <a:cubicBezTo>
                    <a:pt x="690910" y="3162275"/>
                    <a:pt x="690910" y="3162275"/>
                    <a:pt x="690910" y="3162275"/>
                  </a:cubicBezTo>
                  <a:cubicBezTo>
                    <a:pt x="690910" y="3162275"/>
                    <a:pt x="690910" y="3162275"/>
                    <a:pt x="688168" y="3166011"/>
                  </a:cubicBezTo>
                  <a:cubicBezTo>
                    <a:pt x="688168" y="3166011"/>
                    <a:pt x="691900" y="3168750"/>
                    <a:pt x="691900" y="3168750"/>
                  </a:cubicBezTo>
                  <a:cubicBezTo>
                    <a:pt x="692891" y="3175225"/>
                    <a:pt x="692891" y="3175225"/>
                    <a:pt x="695633" y="3171489"/>
                  </a:cubicBezTo>
                  <a:cubicBezTo>
                    <a:pt x="699366" y="3174229"/>
                    <a:pt x="699366" y="3174229"/>
                    <a:pt x="699366" y="3174229"/>
                  </a:cubicBezTo>
                  <a:cubicBezTo>
                    <a:pt x="714526" y="3208347"/>
                    <a:pt x="725954" y="3239726"/>
                    <a:pt x="738903" y="3237734"/>
                  </a:cubicBezTo>
                  <a:cubicBezTo>
                    <a:pt x="741645" y="3233998"/>
                    <a:pt x="741645" y="3233998"/>
                    <a:pt x="741645" y="3233998"/>
                  </a:cubicBezTo>
                  <a:cubicBezTo>
                    <a:pt x="738903" y="3237734"/>
                    <a:pt x="742636" y="3240474"/>
                    <a:pt x="742636" y="3240474"/>
                  </a:cubicBezTo>
                  <a:cubicBezTo>
                    <a:pt x="739894" y="3244209"/>
                    <a:pt x="747359" y="3249689"/>
                    <a:pt x="748349" y="3256163"/>
                  </a:cubicBezTo>
                  <a:cubicBezTo>
                    <a:pt x="752082" y="3258903"/>
                    <a:pt x="752082" y="3258903"/>
                    <a:pt x="754824" y="3255167"/>
                  </a:cubicBezTo>
                  <a:cubicBezTo>
                    <a:pt x="750332" y="3269113"/>
                    <a:pt x="764501" y="3296756"/>
                    <a:pt x="786136" y="3329879"/>
                  </a:cubicBezTo>
                  <a:cubicBezTo>
                    <a:pt x="807770" y="3363001"/>
                    <a:pt x="834889" y="3388652"/>
                    <a:pt x="850810" y="3406085"/>
                  </a:cubicBezTo>
                  <a:close/>
                  <a:moveTo>
                    <a:pt x="1572411" y="4078582"/>
                  </a:moveTo>
                  <a:cubicBezTo>
                    <a:pt x="1561670" y="4071454"/>
                    <a:pt x="1546302" y="4052106"/>
                    <a:pt x="1540366" y="4059204"/>
                  </a:cubicBezTo>
                  <a:cubicBezTo>
                    <a:pt x="1524293" y="4077310"/>
                    <a:pt x="1511378" y="4062797"/>
                    <a:pt x="1496795" y="4063590"/>
                  </a:cubicBezTo>
                  <a:cubicBezTo>
                    <a:pt x="1514574" y="4058974"/>
                    <a:pt x="1508777" y="4039278"/>
                    <a:pt x="1520184" y="4031188"/>
                  </a:cubicBezTo>
                  <a:cubicBezTo>
                    <a:pt x="1488745" y="4029946"/>
                    <a:pt x="1457126" y="4026698"/>
                    <a:pt x="1426888" y="4016254"/>
                  </a:cubicBezTo>
                  <a:cubicBezTo>
                    <a:pt x="1384717" y="4002325"/>
                    <a:pt x="1342962" y="4010087"/>
                    <a:pt x="1302012" y="4026873"/>
                  </a:cubicBezTo>
                  <a:cubicBezTo>
                    <a:pt x="1327891" y="4028104"/>
                    <a:pt x="1348004" y="4043998"/>
                    <a:pt x="1372236" y="4049419"/>
                  </a:cubicBezTo>
                  <a:cubicBezTo>
                    <a:pt x="1402118" y="4055854"/>
                    <a:pt x="1433001" y="4062198"/>
                    <a:pt x="1462972" y="4069635"/>
                  </a:cubicBezTo>
                  <a:cubicBezTo>
                    <a:pt x="1497588" y="4078173"/>
                    <a:pt x="1534667" y="4085988"/>
                    <a:pt x="1572411" y="4078582"/>
                  </a:cubicBezTo>
                  <a:close/>
                  <a:moveTo>
                    <a:pt x="3123180" y="4003152"/>
                  </a:moveTo>
                  <a:lnTo>
                    <a:pt x="3108653" y="4008531"/>
                  </a:lnTo>
                  <a:cubicBezTo>
                    <a:pt x="3113076" y="4003004"/>
                    <a:pt x="3115287" y="4000240"/>
                    <a:pt x="3117774" y="3999963"/>
                  </a:cubicBezTo>
                  <a:close/>
                  <a:moveTo>
                    <a:pt x="3234673" y="3964303"/>
                  </a:moveTo>
                  <a:cubicBezTo>
                    <a:pt x="3064451" y="3973162"/>
                    <a:pt x="3015840" y="3897998"/>
                    <a:pt x="2830129" y="3948864"/>
                  </a:cubicBezTo>
                  <a:cubicBezTo>
                    <a:pt x="2812439" y="3970973"/>
                    <a:pt x="2863283" y="3975391"/>
                    <a:pt x="2874332" y="3984233"/>
                  </a:cubicBezTo>
                  <a:cubicBezTo>
                    <a:pt x="2774711" y="3999718"/>
                    <a:pt x="2686936" y="4017740"/>
                    <a:pt x="2598607" y="4032935"/>
                  </a:cubicBezTo>
                  <a:lnTo>
                    <a:pt x="2485972" y="4049684"/>
                  </a:lnTo>
                  <a:lnTo>
                    <a:pt x="2447334" y="4051989"/>
                  </a:lnTo>
                  <a:cubicBezTo>
                    <a:pt x="2377652" y="4053999"/>
                    <a:pt x="2359226" y="4040505"/>
                    <a:pt x="2249852" y="4027867"/>
                  </a:cubicBezTo>
                  <a:cubicBezTo>
                    <a:pt x="2231049" y="4038473"/>
                    <a:pt x="2196178" y="4014845"/>
                    <a:pt x="2201479" y="4024244"/>
                  </a:cubicBezTo>
                  <a:cubicBezTo>
                    <a:pt x="1998507" y="4026857"/>
                    <a:pt x="1992358" y="4007588"/>
                    <a:pt x="1845915" y="3955539"/>
                  </a:cubicBezTo>
                  <a:lnTo>
                    <a:pt x="1749075" y="3915596"/>
                  </a:lnTo>
                  <a:lnTo>
                    <a:pt x="1692952" y="3907101"/>
                  </a:lnTo>
                  <a:lnTo>
                    <a:pt x="1696280" y="3907831"/>
                  </a:lnTo>
                  <a:lnTo>
                    <a:pt x="1690565" y="3908524"/>
                  </a:lnTo>
                  <a:lnTo>
                    <a:pt x="1676708" y="3916786"/>
                  </a:lnTo>
                  <a:cubicBezTo>
                    <a:pt x="1677558" y="3918162"/>
                    <a:pt x="1678410" y="3919539"/>
                    <a:pt x="1679261" y="3920915"/>
                  </a:cubicBezTo>
                  <a:cubicBezTo>
                    <a:pt x="1682883" y="3923904"/>
                    <a:pt x="1688804" y="3927534"/>
                    <a:pt x="1697480" y="3931932"/>
                  </a:cubicBezTo>
                  <a:lnTo>
                    <a:pt x="1742282" y="3944273"/>
                  </a:lnTo>
                  <a:lnTo>
                    <a:pt x="1736705" y="3944553"/>
                  </a:lnTo>
                  <a:cubicBezTo>
                    <a:pt x="1689821" y="3943301"/>
                    <a:pt x="1606487" y="3923270"/>
                    <a:pt x="1559512" y="3900044"/>
                  </a:cubicBezTo>
                  <a:cubicBezTo>
                    <a:pt x="1565620" y="3900376"/>
                    <a:pt x="1564129" y="3900786"/>
                    <a:pt x="1577836" y="3901038"/>
                  </a:cubicBezTo>
                  <a:cubicBezTo>
                    <a:pt x="1591544" y="3901289"/>
                    <a:pt x="1640755" y="3919877"/>
                    <a:pt x="1641756" y="3901553"/>
                  </a:cubicBezTo>
                  <a:cubicBezTo>
                    <a:pt x="1641756" y="3901553"/>
                    <a:pt x="1587501" y="3892373"/>
                    <a:pt x="1578838" y="3882713"/>
                  </a:cubicBezTo>
                  <a:cubicBezTo>
                    <a:pt x="1579173" y="3876606"/>
                    <a:pt x="1587075" y="3869214"/>
                    <a:pt x="1579841" y="3864389"/>
                  </a:cubicBezTo>
                  <a:cubicBezTo>
                    <a:pt x="1572607" y="3859564"/>
                    <a:pt x="1549944" y="3857253"/>
                    <a:pt x="1535433" y="3853763"/>
                  </a:cubicBezTo>
                  <a:cubicBezTo>
                    <a:pt x="1520922" y="3850273"/>
                    <a:pt x="1514626" y="3845601"/>
                    <a:pt x="1492775" y="3843447"/>
                  </a:cubicBezTo>
                  <a:cubicBezTo>
                    <a:pt x="1470925" y="3841291"/>
                    <a:pt x="1404328" y="3840835"/>
                    <a:pt x="1404328" y="3840835"/>
                  </a:cubicBezTo>
                  <a:cubicBezTo>
                    <a:pt x="1412989" y="3850495"/>
                    <a:pt x="1449561" y="3872218"/>
                    <a:pt x="1458222" y="3881878"/>
                  </a:cubicBezTo>
                  <a:cubicBezTo>
                    <a:pt x="1484207" y="3910857"/>
                    <a:pt x="1687832" y="3985548"/>
                    <a:pt x="1605871" y="3971909"/>
                  </a:cubicBezTo>
                  <a:cubicBezTo>
                    <a:pt x="1750465" y="4016516"/>
                    <a:pt x="1737241" y="4056229"/>
                    <a:pt x="1847189" y="4062198"/>
                  </a:cubicBezTo>
                  <a:cubicBezTo>
                    <a:pt x="1928899" y="4080417"/>
                    <a:pt x="2000282" y="4109457"/>
                    <a:pt x="2084851" y="4122665"/>
                  </a:cubicBezTo>
                  <a:lnTo>
                    <a:pt x="2145122" y="4087602"/>
                  </a:lnTo>
                  <a:lnTo>
                    <a:pt x="2207994" y="4104781"/>
                  </a:lnTo>
                  <a:lnTo>
                    <a:pt x="2211715" y="4105153"/>
                  </a:lnTo>
                  <a:lnTo>
                    <a:pt x="2208907" y="4108839"/>
                  </a:lnTo>
                  <a:lnTo>
                    <a:pt x="2213314" y="4108100"/>
                  </a:lnTo>
                  <a:lnTo>
                    <a:pt x="2206698" y="4111740"/>
                  </a:lnTo>
                  <a:lnTo>
                    <a:pt x="2193879" y="4128575"/>
                  </a:lnTo>
                  <a:lnTo>
                    <a:pt x="2199006" y="4132351"/>
                  </a:lnTo>
                  <a:cubicBezTo>
                    <a:pt x="2204877" y="4134216"/>
                    <a:pt x="2213858" y="4135735"/>
                    <a:pt x="2226569" y="4136839"/>
                  </a:cubicBezTo>
                  <a:cubicBezTo>
                    <a:pt x="2354793" y="4112509"/>
                    <a:pt x="2578064" y="4127964"/>
                    <a:pt x="2662085" y="4068264"/>
                  </a:cubicBezTo>
                  <a:cubicBezTo>
                    <a:pt x="2785874" y="4094782"/>
                    <a:pt x="2933994" y="4068239"/>
                    <a:pt x="3079911" y="4021798"/>
                  </a:cubicBezTo>
                  <a:cubicBezTo>
                    <a:pt x="3090961" y="4030641"/>
                    <a:pt x="3090961" y="4030641"/>
                    <a:pt x="3090961" y="4030641"/>
                  </a:cubicBezTo>
                  <a:cubicBezTo>
                    <a:pt x="3090961" y="4030641"/>
                    <a:pt x="3099807" y="4019586"/>
                    <a:pt x="3099807" y="4019586"/>
                  </a:cubicBezTo>
                  <a:cubicBezTo>
                    <a:pt x="3110858" y="4028429"/>
                    <a:pt x="3139600" y="4015161"/>
                    <a:pt x="3139600" y="4015161"/>
                  </a:cubicBezTo>
                  <a:cubicBezTo>
                    <a:pt x="3159497" y="4012949"/>
                    <a:pt x="3148446" y="4004105"/>
                    <a:pt x="3128550" y="4006319"/>
                  </a:cubicBezTo>
                  <a:lnTo>
                    <a:pt x="3123180" y="4003152"/>
                  </a:lnTo>
                  <a:lnTo>
                    <a:pt x="3143267" y="3995712"/>
                  </a:lnTo>
                  <a:cubicBezTo>
                    <a:pt x="3182439" y="3987107"/>
                    <a:pt x="3229691" y="3987517"/>
                    <a:pt x="3234673" y="3964303"/>
                  </a:cubicBezTo>
                  <a:close/>
                  <a:moveTo>
                    <a:pt x="4660534" y="3048064"/>
                  </a:moveTo>
                  <a:cubicBezTo>
                    <a:pt x="4647339" y="3087138"/>
                    <a:pt x="4617220" y="3112055"/>
                    <a:pt x="4582830" y="3128761"/>
                  </a:cubicBezTo>
                  <a:cubicBezTo>
                    <a:pt x="4499737" y="3165976"/>
                    <a:pt x="4466826" y="3221966"/>
                    <a:pt x="4421763" y="3294702"/>
                  </a:cubicBezTo>
                  <a:cubicBezTo>
                    <a:pt x="4417286" y="3301165"/>
                    <a:pt x="4419360" y="3313108"/>
                    <a:pt x="4423728" y="3316761"/>
                  </a:cubicBezTo>
                  <a:cubicBezTo>
                    <a:pt x="4471498" y="3359500"/>
                    <a:pt x="4436354" y="3390423"/>
                    <a:pt x="4400496" y="3413324"/>
                  </a:cubicBezTo>
                  <a:cubicBezTo>
                    <a:pt x="4302500" y="3476120"/>
                    <a:pt x="4226733" y="3544517"/>
                    <a:pt x="4129751" y="3601666"/>
                  </a:cubicBezTo>
                  <a:cubicBezTo>
                    <a:pt x="4032769" y="3658815"/>
                    <a:pt x="3947898" y="3721453"/>
                    <a:pt x="3879654" y="3811919"/>
                  </a:cubicBezTo>
                  <a:cubicBezTo>
                    <a:pt x="3875544" y="3816833"/>
                    <a:pt x="3868247" y="3820009"/>
                    <a:pt x="3863502" y="3823465"/>
                  </a:cubicBezTo>
                  <a:cubicBezTo>
                    <a:pt x="3826105" y="3840438"/>
                    <a:pt x="3814470" y="3874320"/>
                    <a:pt x="3787169" y="3902523"/>
                  </a:cubicBezTo>
                  <a:cubicBezTo>
                    <a:pt x="3680050" y="3970681"/>
                    <a:pt x="3564673" y="4019867"/>
                    <a:pt x="3451470" y="4076440"/>
                  </a:cubicBezTo>
                  <a:cubicBezTo>
                    <a:pt x="3413249" y="4095509"/>
                    <a:pt x="3376308" y="4111938"/>
                    <a:pt x="3337453" y="4129548"/>
                  </a:cubicBezTo>
                  <a:cubicBezTo>
                    <a:pt x="3146002" y="4215324"/>
                    <a:pt x="2959036" y="4289077"/>
                    <a:pt x="2749638" y="4320867"/>
                  </a:cubicBezTo>
                  <a:cubicBezTo>
                    <a:pt x="2708796" y="4327539"/>
                    <a:pt x="2666576" y="4341405"/>
                    <a:pt x="2625545" y="4351630"/>
                  </a:cubicBezTo>
                  <a:cubicBezTo>
                    <a:pt x="2598374" y="4358597"/>
                    <a:pt x="2570656" y="4365109"/>
                    <a:pt x="2546205" y="4379920"/>
                  </a:cubicBezTo>
                  <a:cubicBezTo>
                    <a:pt x="2462388" y="4363637"/>
                    <a:pt x="2377828" y="4356009"/>
                    <a:pt x="2293089" y="4346377"/>
                  </a:cubicBezTo>
                  <a:cubicBezTo>
                    <a:pt x="2230309" y="4339336"/>
                    <a:pt x="2169244" y="4340229"/>
                    <a:pt x="2106256" y="4347860"/>
                  </a:cubicBezTo>
                  <a:cubicBezTo>
                    <a:pt x="2063777" y="4353159"/>
                    <a:pt x="2028793" y="4346170"/>
                    <a:pt x="1990185" y="4326870"/>
                  </a:cubicBezTo>
                  <a:cubicBezTo>
                    <a:pt x="1935190" y="4299429"/>
                    <a:pt x="1874325" y="4291207"/>
                    <a:pt x="1815397" y="4270686"/>
                  </a:cubicBezTo>
                  <a:cubicBezTo>
                    <a:pt x="1654733" y="4214253"/>
                    <a:pt x="1488581" y="4169932"/>
                    <a:pt x="1330669" y="4104664"/>
                  </a:cubicBezTo>
                  <a:cubicBezTo>
                    <a:pt x="1308918" y="4087400"/>
                    <a:pt x="1283773" y="4083071"/>
                    <a:pt x="1256989" y="4077371"/>
                  </a:cubicBezTo>
                  <a:cubicBezTo>
                    <a:pt x="1232589" y="4064385"/>
                    <a:pt x="1208098" y="4050398"/>
                    <a:pt x="1183150" y="4036955"/>
                  </a:cubicBezTo>
                  <a:cubicBezTo>
                    <a:pt x="1171764" y="4033927"/>
                    <a:pt x="1163217" y="4023066"/>
                    <a:pt x="1168340" y="4012504"/>
                  </a:cubicBezTo>
                  <a:cubicBezTo>
                    <a:pt x="1176847" y="3994565"/>
                    <a:pt x="1193953" y="4010727"/>
                    <a:pt x="1206640" y="3999996"/>
                  </a:cubicBezTo>
                  <a:cubicBezTo>
                    <a:pt x="1207643" y="3999907"/>
                    <a:pt x="1209190" y="4000274"/>
                    <a:pt x="1210194" y="4000185"/>
                  </a:cubicBezTo>
                  <a:cubicBezTo>
                    <a:pt x="1223129" y="4003580"/>
                    <a:pt x="1235518" y="4006519"/>
                    <a:pt x="1248086" y="4011463"/>
                  </a:cubicBezTo>
                  <a:cubicBezTo>
                    <a:pt x="1256565" y="4010203"/>
                    <a:pt x="1263394" y="4013132"/>
                    <a:pt x="1268486" y="4019248"/>
                  </a:cubicBezTo>
                  <a:cubicBezTo>
                    <a:pt x="1277054" y="4018989"/>
                    <a:pt x="1286703" y="4025205"/>
                    <a:pt x="1291826" y="4014642"/>
                  </a:cubicBezTo>
                  <a:cubicBezTo>
                    <a:pt x="1297406" y="4003534"/>
                    <a:pt x="1288302" y="3997775"/>
                    <a:pt x="1282118" y="3990747"/>
                  </a:cubicBezTo>
                  <a:cubicBezTo>
                    <a:pt x="1279844" y="3987918"/>
                    <a:pt x="1276659" y="3986180"/>
                    <a:pt x="1273560" y="3985445"/>
                  </a:cubicBezTo>
                  <a:cubicBezTo>
                    <a:pt x="1271376" y="3983618"/>
                    <a:pt x="1268647" y="3981335"/>
                    <a:pt x="1266462" y="3979509"/>
                  </a:cubicBezTo>
                  <a:cubicBezTo>
                    <a:pt x="1262194" y="3971299"/>
                    <a:pt x="1249170" y="3966899"/>
                    <a:pt x="1254114" y="3954332"/>
                  </a:cubicBezTo>
                  <a:cubicBezTo>
                    <a:pt x="1234458" y="3937892"/>
                    <a:pt x="1210048" y="3930466"/>
                    <a:pt x="1186093" y="3922493"/>
                  </a:cubicBezTo>
                  <a:cubicBezTo>
                    <a:pt x="1173068" y="3918095"/>
                    <a:pt x="1159587" y="3914242"/>
                    <a:pt x="1148191" y="3916773"/>
                  </a:cubicBezTo>
                  <a:cubicBezTo>
                    <a:pt x="1089124" y="3872009"/>
                    <a:pt x="1031885" y="3825061"/>
                    <a:pt x="975926" y="3775472"/>
                  </a:cubicBezTo>
                  <a:cubicBezTo>
                    <a:pt x="899130" y="3707527"/>
                    <a:pt x="831914" y="3633674"/>
                    <a:pt x="762058" y="3558543"/>
                  </a:cubicBezTo>
                  <a:cubicBezTo>
                    <a:pt x="703389" y="3495551"/>
                    <a:pt x="632619" y="3421512"/>
                    <a:pt x="590014" y="3345973"/>
                  </a:cubicBezTo>
                  <a:cubicBezTo>
                    <a:pt x="558219" y="3289683"/>
                    <a:pt x="537601" y="3251095"/>
                    <a:pt x="494854" y="3202350"/>
                  </a:cubicBezTo>
                  <a:cubicBezTo>
                    <a:pt x="478485" y="3183092"/>
                    <a:pt x="463743" y="3170761"/>
                    <a:pt x="442093" y="3148940"/>
                  </a:cubicBezTo>
                  <a:cubicBezTo>
                    <a:pt x="420899" y="3126573"/>
                    <a:pt x="444865" y="3077949"/>
                    <a:pt x="425307" y="3107989"/>
                  </a:cubicBezTo>
                  <a:cubicBezTo>
                    <a:pt x="405203" y="3137572"/>
                    <a:pt x="415139" y="3186713"/>
                    <a:pt x="432133" y="3212991"/>
                  </a:cubicBezTo>
                  <a:cubicBezTo>
                    <a:pt x="483842" y="3294288"/>
                    <a:pt x="523560" y="3354419"/>
                    <a:pt x="597269" y="3416070"/>
                  </a:cubicBezTo>
                  <a:cubicBezTo>
                    <a:pt x="615385" y="3426583"/>
                    <a:pt x="630513" y="3477283"/>
                    <a:pt x="646515" y="3498091"/>
                  </a:cubicBezTo>
                  <a:cubicBezTo>
                    <a:pt x="641502" y="3498538"/>
                    <a:pt x="636221" y="3495976"/>
                    <a:pt x="631308" y="3491866"/>
                  </a:cubicBezTo>
                  <a:cubicBezTo>
                    <a:pt x="627118" y="3490219"/>
                    <a:pt x="621380" y="3488203"/>
                    <a:pt x="616823" y="3488104"/>
                  </a:cubicBezTo>
                  <a:cubicBezTo>
                    <a:pt x="582553" y="3489135"/>
                    <a:pt x="541090" y="3386712"/>
                    <a:pt x="513324" y="3369984"/>
                  </a:cubicBezTo>
                  <a:cubicBezTo>
                    <a:pt x="534687" y="3399917"/>
                    <a:pt x="575624" y="3490762"/>
                    <a:pt x="596531" y="3521241"/>
                  </a:cubicBezTo>
                  <a:cubicBezTo>
                    <a:pt x="615462" y="3535219"/>
                    <a:pt x="631196" y="3553019"/>
                    <a:pt x="642552" y="3572725"/>
                  </a:cubicBezTo>
                  <a:cubicBezTo>
                    <a:pt x="651546" y="3588600"/>
                    <a:pt x="667836" y="3601296"/>
                    <a:pt x="654225" y="3618679"/>
                  </a:cubicBezTo>
                  <a:cubicBezTo>
                    <a:pt x="644178" y="3630690"/>
                    <a:pt x="589183" y="3552213"/>
                    <a:pt x="574521" y="3546445"/>
                  </a:cubicBezTo>
                  <a:cubicBezTo>
                    <a:pt x="524160" y="3525666"/>
                    <a:pt x="435524" y="3353165"/>
                    <a:pt x="418986" y="3326341"/>
                  </a:cubicBezTo>
                  <a:cubicBezTo>
                    <a:pt x="395271" y="3287018"/>
                    <a:pt x="348667" y="3104204"/>
                    <a:pt x="327047" y="3065705"/>
                  </a:cubicBezTo>
                  <a:cubicBezTo>
                    <a:pt x="271090" y="2965080"/>
                    <a:pt x="306420" y="3032676"/>
                    <a:pt x="279004" y="2923444"/>
                  </a:cubicBezTo>
                  <a:cubicBezTo>
                    <a:pt x="282975" y="2894289"/>
                    <a:pt x="252929" y="2778217"/>
                    <a:pt x="252761" y="2770653"/>
                  </a:cubicBezTo>
                  <a:cubicBezTo>
                    <a:pt x="254310" y="2771019"/>
                    <a:pt x="258936" y="2732204"/>
                    <a:pt x="263434" y="2714623"/>
                  </a:cubicBezTo>
                  <a:cubicBezTo>
                    <a:pt x="267138" y="2682457"/>
                    <a:pt x="265094" y="2653837"/>
                    <a:pt x="267339" y="2622308"/>
                  </a:cubicBezTo>
                  <a:cubicBezTo>
                    <a:pt x="265253" y="2615925"/>
                    <a:pt x="266177" y="2609273"/>
                    <a:pt x="269017" y="2601441"/>
                  </a:cubicBezTo>
                  <a:cubicBezTo>
                    <a:pt x="267389" y="2594511"/>
                    <a:pt x="269415" y="2583214"/>
                    <a:pt x="262942" y="2584296"/>
                  </a:cubicBezTo>
                  <a:cubicBezTo>
                    <a:pt x="256469" y="2585378"/>
                    <a:pt x="254444" y="2596676"/>
                    <a:pt x="251149" y="2605054"/>
                  </a:cubicBezTo>
                  <a:cubicBezTo>
                    <a:pt x="250413" y="2608151"/>
                    <a:pt x="249678" y="2611248"/>
                    <a:pt x="249489" y="2614802"/>
                  </a:cubicBezTo>
                  <a:cubicBezTo>
                    <a:pt x="248209" y="2617443"/>
                    <a:pt x="247474" y="2620541"/>
                    <a:pt x="246740" y="2623638"/>
                  </a:cubicBezTo>
                  <a:cubicBezTo>
                    <a:pt x="242441" y="2632106"/>
                    <a:pt x="242053" y="2644772"/>
                    <a:pt x="234210" y="2647493"/>
                  </a:cubicBezTo>
                  <a:cubicBezTo>
                    <a:pt x="228888" y="2667168"/>
                    <a:pt x="227032" y="2686030"/>
                    <a:pt x="226176" y="2704803"/>
                  </a:cubicBezTo>
                  <a:cubicBezTo>
                    <a:pt x="206384" y="2664120"/>
                    <a:pt x="190054" y="2622622"/>
                    <a:pt x="182938" y="2576768"/>
                  </a:cubicBezTo>
                  <a:cubicBezTo>
                    <a:pt x="180952" y="2565829"/>
                    <a:pt x="182254" y="2552070"/>
                    <a:pt x="179722" y="2540673"/>
                  </a:cubicBezTo>
                  <a:cubicBezTo>
                    <a:pt x="178908" y="2537209"/>
                    <a:pt x="177549" y="2533287"/>
                    <a:pt x="175732" y="2529912"/>
                  </a:cubicBezTo>
                  <a:cubicBezTo>
                    <a:pt x="164644" y="2513213"/>
                    <a:pt x="221124" y="2426827"/>
                    <a:pt x="206103" y="2417049"/>
                  </a:cubicBezTo>
                  <a:cubicBezTo>
                    <a:pt x="198091" y="2412204"/>
                    <a:pt x="223033" y="2329132"/>
                    <a:pt x="215934" y="2323195"/>
                  </a:cubicBezTo>
                  <a:cubicBezTo>
                    <a:pt x="203287" y="2311690"/>
                    <a:pt x="192367" y="2302556"/>
                    <a:pt x="196636" y="2310766"/>
                  </a:cubicBezTo>
                  <a:cubicBezTo>
                    <a:pt x="199722" y="2368096"/>
                    <a:pt x="183706" y="2454920"/>
                    <a:pt x="131109" y="2511147"/>
                  </a:cubicBezTo>
                  <a:cubicBezTo>
                    <a:pt x="100522" y="2542169"/>
                    <a:pt x="91770" y="2392870"/>
                    <a:pt x="98653" y="2316967"/>
                  </a:cubicBezTo>
                  <a:cubicBezTo>
                    <a:pt x="107283" y="2232317"/>
                    <a:pt x="31944" y="2214773"/>
                    <a:pt x="60122" y="2105643"/>
                  </a:cubicBezTo>
                  <a:cubicBezTo>
                    <a:pt x="74716" y="2048252"/>
                    <a:pt x="72536" y="1944353"/>
                    <a:pt x="69192" y="1878455"/>
                  </a:cubicBezTo>
                  <a:cubicBezTo>
                    <a:pt x="65312" y="1857578"/>
                    <a:pt x="64695" y="1896036"/>
                    <a:pt x="56336" y="1881622"/>
                  </a:cubicBezTo>
                  <a:cubicBezTo>
                    <a:pt x="56615" y="1879070"/>
                    <a:pt x="57438" y="1876976"/>
                    <a:pt x="58173" y="1873879"/>
                  </a:cubicBezTo>
                  <a:cubicBezTo>
                    <a:pt x="63426" y="1842080"/>
                    <a:pt x="63933" y="1813739"/>
                    <a:pt x="67270" y="1783123"/>
                  </a:cubicBezTo>
                  <a:cubicBezTo>
                    <a:pt x="66188" y="1776650"/>
                    <a:pt x="67111" y="1769999"/>
                    <a:pt x="69950" y="1762167"/>
                  </a:cubicBezTo>
                  <a:cubicBezTo>
                    <a:pt x="69871" y="1755605"/>
                    <a:pt x="71897" y="1744307"/>
                    <a:pt x="66973" y="1745756"/>
                  </a:cubicBezTo>
                  <a:cubicBezTo>
                    <a:pt x="62049" y="1747205"/>
                    <a:pt x="59477" y="1758046"/>
                    <a:pt x="56727" y="1766882"/>
                  </a:cubicBezTo>
                  <a:cubicBezTo>
                    <a:pt x="55992" y="1769979"/>
                    <a:pt x="55258" y="1773076"/>
                    <a:pt x="55069" y="1776631"/>
                  </a:cubicBezTo>
                  <a:cubicBezTo>
                    <a:pt x="54334" y="1779728"/>
                    <a:pt x="53600" y="1782825"/>
                    <a:pt x="52865" y="1785922"/>
                  </a:cubicBezTo>
                  <a:cubicBezTo>
                    <a:pt x="49569" y="1794300"/>
                    <a:pt x="48179" y="1807058"/>
                    <a:pt x="41884" y="1810144"/>
                  </a:cubicBezTo>
                  <a:cubicBezTo>
                    <a:pt x="35094" y="1836015"/>
                    <a:pt x="33137" y="1859433"/>
                    <a:pt x="30724" y="1883398"/>
                  </a:cubicBezTo>
                  <a:cubicBezTo>
                    <a:pt x="29701" y="1894607"/>
                    <a:pt x="28678" y="1905814"/>
                    <a:pt x="29392" y="1913835"/>
                  </a:cubicBezTo>
                  <a:cubicBezTo>
                    <a:pt x="26286" y="1918660"/>
                    <a:pt x="21539" y="1922114"/>
                    <a:pt x="14611" y="1923742"/>
                  </a:cubicBezTo>
                  <a:cubicBezTo>
                    <a:pt x="12059" y="1923465"/>
                    <a:pt x="10510" y="1923097"/>
                    <a:pt x="8684" y="1925281"/>
                  </a:cubicBezTo>
                  <a:cubicBezTo>
                    <a:pt x="-24683" y="1930780"/>
                    <a:pt x="46908" y="1452442"/>
                    <a:pt x="74805" y="1447936"/>
                  </a:cubicBezTo>
                  <a:cubicBezTo>
                    <a:pt x="94770" y="1445147"/>
                    <a:pt x="101809" y="1433403"/>
                    <a:pt x="104033" y="1412992"/>
                  </a:cubicBezTo>
                  <a:cubicBezTo>
                    <a:pt x="109126" y="1368072"/>
                    <a:pt x="117250" y="1260727"/>
                    <a:pt x="150390" y="1229983"/>
                  </a:cubicBezTo>
                  <a:cubicBezTo>
                    <a:pt x="204981" y="1179138"/>
                    <a:pt x="230694" y="1121769"/>
                    <a:pt x="249599" y="1050351"/>
                  </a:cubicBezTo>
                  <a:cubicBezTo>
                    <a:pt x="264094" y="997518"/>
                    <a:pt x="292250" y="950542"/>
                    <a:pt x="316127" y="900918"/>
                  </a:cubicBezTo>
                  <a:cubicBezTo>
                    <a:pt x="323910" y="880517"/>
                    <a:pt x="342615" y="869249"/>
                    <a:pt x="350398" y="848849"/>
                  </a:cubicBezTo>
                  <a:cubicBezTo>
                    <a:pt x="344820" y="808921"/>
                    <a:pt x="361370" y="779149"/>
                    <a:pt x="377930" y="743819"/>
                  </a:cubicBezTo>
                  <a:cubicBezTo>
                    <a:pt x="381546" y="659615"/>
                    <a:pt x="412541" y="604808"/>
                    <a:pt x="477527" y="551519"/>
                  </a:cubicBezTo>
                  <a:cubicBezTo>
                    <a:pt x="516135" y="519783"/>
                    <a:pt x="554188" y="493149"/>
                    <a:pt x="589421" y="463228"/>
                  </a:cubicBezTo>
                  <a:cubicBezTo>
                    <a:pt x="588686" y="466326"/>
                    <a:pt x="586949" y="469513"/>
                    <a:pt x="584665" y="472243"/>
                  </a:cubicBezTo>
                  <a:cubicBezTo>
                    <a:pt x="569227" y="491809"/>
                    <a:pt x="570914" y="516419"/>
                    <a:pt x="566863" y="539014"/>
                  </a:cubicBezTo>
                  <a:cubicBezTo>
                    <a:pt x="572332" y="538021"/>
                    <a:pt x="577803" y="537029"/>
                    <a:pt x="583730" y="535490"/>
                  </a:cubicBezTo>
                  <a:cubicBezTo>
                    <a:pt x="609443" y="529157"/>
                    <a:pt x="633804" y="513344"/>
                    <a:pt x="641498" y="491941"/>
                  </a:cubicBezTo>
                  <a:cubicBezTo>
                    <a:pt x="651665" y="464253"/>
                    <a:pt x="657553" y="433916"/>
                    <a:pt x="665625" y="405405"/>
                  </a:cubicBezTo>
                  <a:cubicBezTo>
                    <a:pt x="666638" y="399756"/>
                    <a:pt x="667740" y="395110"/>
                    <a:pt x="671393" y="390741"/>
                  </a:cubicBezTo>
                  <a:lnTo>
                    <a:pt x="671850" y="390197"/>
                  </a:lnTo>
                  <a:cubicBezTo>
                    <a:pt x="673409" y="385004"/>
                    <a:pt x="671136" y="382175"/>
                    <a:pt x="668951" y="380348"/>
                  </a:cubicBezTo>
                  <a:cubicBezTo>
                    <a:pt x="672516" y="374977"/>
                    <a:pt x="676537" y="369061"/>
                    <a:pt x="680100" y="363691"/>
                  </a:cubicBezTo>
                  <a:cubicBezTo>
                    <a:pt x="764458" y="232880"/>
                    <a:pt x="863090" y="120506"/>
                    <a:pt x="1007396" y="50046"/>
                  </a:cubicBezTo>
                  <a:cubicBezTo>
                    <a:pt x="1033187" y="37516"/>
                    <a:pt x="1044231" y="15783"/>
                    <a:pt x="1064521" y="5306"/>
                  </a:cubicBezTo>
                  <a:lnTo>
                    <a:pt x="1086096" y="0"/>
                  </a:lnTo>
                  <a:lnTo>
                    <a:pt x="4809278" y="2149580"/>
                  </a:lnTo>
                  <a:lnTo>
                    <a:pt x="4801754" y="2181384"/>
                  </a:lnTo>
                  <a:cubicBezTo>
                    <a:pt x="4792584" y="2224521"/>
                    <a:pt x="4785852" y="2268072"/>
                    <a:pt x="4785632" y="2313822"/>
                  </a:cubicBezTo>
                  <a:cubicBezTo>
                    <a:pt x="4783061" y="2324663"/>
                    <a:pt x="4775119" y="2331939"/>
                    <a:pt x="4770910" y="2341410"/>
                  </a:cubicBezTo>
                  <a:cubicBezTo>
                    <a:pt x="4764596" y="2355615"/>
                    <a:pt x="4762470" y="2371469"/>
                    <a:pt x="4755154" y="2385765"/>
                  </a:cubicBezTo>
                  <a:cubicBezTo>
                    <a:pt x="4745212" y="2489733"/>
                    <a:pt x="4725643" y="2576368"/>
                    <a:pt x="4662055" y="2662378"/>
                  </a:cubicBezTo>
                  <a:cubicBezTo>
                    <a:pt x="4658859" y="2666198"/>
                    <a:pt x="4662125" y="2674498"/>
                    <a:pt x="4650559" y="2669465"/>
                  </a:cubicBezTo>
                  <a:cubicBezTo>
                    <a:pt x="4624699" y="2657114"/>
                    <a:pt x="4625950" y="2671152"/>
                    <a:pt x="4629542" y="2700141"/>
                  </a:cubicBezTo>
                  <a:cubicBezTo>
                    <a:pt x="4631250" y="2713631"/>
                    <a:pt x="4625114" y="2729842"/>
                    <a:pt x="4608247" y="2733366"/>
                  </a:cubicBezTo>
                  <a:cubicBezTo>
                    <a:pt x="4600137" y="2733078"/>
                    <a:pt x="4597040" y="2732343"/>
                    <a:pt x="4587837" y="2731142"/>
                  </a:cubicBezTo>
                  <a:cubicBezTo>
                    <a:pt x="4571437" y="2728560"/>
                    <a:pt x="4560606" y="2720429"/>
                    <a:pt x="4557101" y="2743480"/>
                  </a:cubicBezTo>
                  <a:cubicBezTo>
                    <a:pt x="4561082" y="2759800"/>
                    <a:pt x="4554857" y="2775009"/>
                    <a:pt x="4557378" y="2791966"/>
                  </a:cubicBezTo>
                  <a:cubicBezTo>
                    <a:pt x="4559263" y="2807462"/>
                    <a:pt x="4558598" y="2822681"/>
                    <a:pt x="4558477" y="2838356"/>
                  </a:cubicBezTo>
                  <a:cubicBezTo>
                    <a:pt x="4561743" y="2846655"/>
                    <a:pt x="4563918" y="2854042"/>
                    <a:pt x="4563173" y="2862698"/>
                  </a:cubicBezTo>
                  <a:cubicBezTo>
                    <a:pt x="4570181" y="2867632"/>
                    <a:pt x="4567005" y="2860336"/>
                    <a:pt x="4571928" y="2858886"/>
                  </a:cubicBezTo>
                  <a:cubicBezTo>
                    <a:pt x="4577131" y="2854886"/>
                    <a:pt x="4584149" y="2854261"/>
                    <a:pt x="4590165" y="2853725"/>
                  </a:cubicBezTo>
                  <a:cubicBezTo>
                    <a:pt x="4605662" y="2851839"/>
                    <a:pt x="4601175" y="2863861"/>
                    <a:pt x="4609454" y="2871714"/>
                  </a:cubicBezTo>
                  <a:cubicBezTo>
                    <a:pt x="4617703" y="2896244"/>
                    <a:pt x="4616938" y="2916019"/>
                    <a:pt x="4598949" y="2935308"/>
                  </a:cubicBezTo>
                  <a:cubicBezTo>
                    <a:pt x="4576284" y="2970172"/>
                    <a:pt x="4565828" y="3005970"/>
                    <a:pt x="4554728" y="3045867"/>
                  </a:cubicBezTo>
                  <a:cubicBezTo>
                    <a:pt x="4550509" y="3060897"/>
                    <a:pt x="4546568" y="3073375"/>
                    <a:pt x="4560128" y="3083789"/>
                  </a:cubicBezTo>
                  <a:cubicBezTo>
                    <a:pt x="4573688" y="3094205"/>
                    <a:pt x="4584639" y="3086660"/>
                    <a:pt x="4597315" y="3081488"/>
                  </a:cubicBezTo>
                  <a:cubicBezTo>
                    <a:pt x="4620297" y="3072872"/>
                    <a:pt x="4639825" y="3059511"/>
                    <a:pt x="4660534" y="30480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D11696-FB46-4F08-A3DE-8E9DDF044017}"/>
                </a:ext>
              </a:extLst>
            </p:cNvPr>
            <p:cNvGrpSpPr/>
            <p:nvPr/>
          </p:nvGrpSpPr>
          <p:grpSpPr>
            <a:xfrm>
              <a:off x="32860" y="208347"/>
              <a:ext cx="4119456" cy="6132363"/>
              <a:chOff x="32860" y="208347"/>
              <a:chExt cx="4119456" cy="6132363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AA64D46-05B3-4695-B104-438F88B2FC79}"/>
                  </a:ext>
                </a:extLst>
              </p:cNvPr>
              <p:cNvSpPr/>
              <p:nvPr/>
            </p:nvSpPr>
            <p:spPr>
              <a:xfrm rot="18082453">
                <a:off x="3252763" y="249757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6AC361-421D-4697-A6E7-CCCE3FFD4E6E}"/>
                  </a:ext>
                </a:extLst>
              </p:cNvPr>
              <p:cNvSpPr/>
              <p:nvPr/>
            </p:nvSpPr>
            <p:spPr>
              <a:xfrm rot="17276003" flipH="1">
                <a:off x="3028552" y="1483336"/>
                <a:ext cx="1073977" cy="117355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E78950A-6693-4049-A8F7-242C5E55CEA6}"/>
                  </a:ext>
                </a:extLst>
              </p:cNvPr>
              <p:cNvSpPr/>
              <p:nvPr/>
            </p:nvSpPr>
            <p:spPr>
              <a:xfrm rot="14968065" flipH="1">
                <a:off x="2480106" y="897757"/>
                <a:ext cx="879975" cy="961562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F437700-3A0D-4C43-B2D9-5301CBC5832A}"/>
                  </a:ext>
                </a:extLst>
              </p:cNvPr>
              <p:cNvSpPr/>
              <p:nvPr/>
            </p:nvSpPr>
            <p:spPr>
              <a:xfrm rot="18853876" flipH="1">
                <a:off x="3268692" y="3175787"/>
                <a:ext cx="664000" cy="725563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EE652DC-9745-4372-9E99-5D15D46AEFC5}"/>
                  </a:ext>
                </a:extLst>
              </p:cNvPr>
              <p:cNvSpPr/>
              <p:nvPr/>
            </p:nvSpPr>
            <p:spPr>
              <a:xfrm rot="18521158">
                <a:off x="3182513" y="3722455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0B79024-1020-4F7B-9A5D-4D9E0FCEF5E4}"/>
                  </a:ext>
                </a:extLst>
              </p:cNvPr>
              <p:cNvSpPr/>
              <p:nvPr/>
            </p:nvSpPr>
            <p:spPr>
              <a:xfrm rot="12894755">
                <a:off x="1973396" y="58318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98BF5AC-DE2D-4F74-93C2-C7A483DA54A4}"/>
                  </a:ext>
                </a:extLst>
              </p:cNvPr>
              <p:cNvSpPr/>
              <p:nvPr/>
            </p:nvSpPr>
            <p:spPr>
              <a:xfrm rot="9608251">
                <a:off x="1297601" y="3544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F8AD62A-C5B8-47ED-A931-841D1F312A04}"/>
                  </a:ext>
                </a:extLst>
              </p:cNvPr>
              <p:cNvSpPr/>
              <p:nvPr/>
            </p:nvSpPr>
            <p:spPr>
              <a:xfrm rot="11905801" flipH="1">
                <a:off x="625375" y="208347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4D29319-5972-4443-BD34-C4F8CE933C6E}"/>
                  </a:ext>
                </a:extLst>
              </p:cNvPr>
              <p:cNvSpPr/>
              <p:nvPr/>
            </p:nvSpPr>
            <p:spPr>
              <a:xfrm rot="8435707" flipH="1">
                <a:off x="32860" y="3828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: Shape 13">
                <a:extLst>
                  <a:ext uri="{FF2B5EF4-FFF2-40B4-BE49-F238E27FC236}">
                    <a16:creationId xmlns:a16="http://schemas.microsoft.com/office/drawing/2014/main" id="{4456BD43-783E-BA4D-8746-76FF8E2E2D99}"/>
                  </a:ext>
                </a:extLst>
              </p:cNvPr>
              <p:cNvSpPr/>
              <p:nvPr/>
            </p:nvSpPr>
            <p:spPr>
              <a:xfrm rot="20995354" flipH="1">
                <a:off x="650922" y="5189582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: Shape 13">
                <a:extLst>
                  <a:ext uri="{FF2B5EF4-FFF2-40B4-BE49-F238E27FC236}">
                    <a16:creationId xmlns:a16="http://schemas.microsoft.com/office/drawing/2014/main" id="{590C1355-8485-DE41-AB26-CF1E15129DAA}"/>
                  </a:ext>
                </a:extLst>
              </p:cNvPr>
              <p:cNvSpPr/>
              <p:nvPr/>
            </p:nvSpPr>
            <p:spPr>
              <a:xfrm rot="20995354" flipH="1">
                <a:off x="893622" y="5356912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: Shape 13">
                <a:extLst>
                  <a:ext uri="{FF2B5EF4-FFF2-40B4-BE49-F238E27FC236}">
                    <a16:creationId xmlns:a16="http://schemas.microsoft.com/office/drawing/2014/main" id="{E64AA5B2-BDE9-9442-BFCF-55E490C44A11}"/>
                  </a:ext>
                </a:extLst>
              </p:cNvPr>
              <p:cNvSpPr/>
              <p:nvPr/>
            </p:nvSpPr>
            <p:spPr>
              <a:xfrm rot="1334797" flipH="1">
                <a:off x="533449" y="5592989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: Shape 13">
                <a:extLst>
                  <a:ext uri="{FF2B5EF4-FFF2-40B4-BE49-F238E27FC236}">
                    <a16:creationId xmlns:a16="http://schemas.microsoft.com/office/drawing/2014/main" id="{3D754E27-A93F-D549-9256-582326351D65}"/>
                  </a:ext>
                </a:extLst>
              </p:cNvPr>
              <p:cNvSpPr/>
              <p:nvPr/>
            </p:nvSpPr>
            <p:spPr>
              <a:xfrm rot="783784" flipH="1">
                <a:off x="254938" y="5369784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8A09E8F-A6BE-4AA0-B99D-00323605D6A6}"/>
              </a:ext>
            </a:extLst>
          </p:cNvPr>
          <p:cNvSpPr txBox="1"/>
          <p:nvPr/>
        </p:nvSpPr>
        <p:spPr>
          <a:xfrm>
            <a:off x="18135" y="3030750"/>
            <a:ext cx="294380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ko-KR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FBB43D59-8CF7-0644-B722-5B2E830A5588}"/>
              </a:ext>
            </a:extLst>
          </p:cNvPr>
          <p:cNvSpPr/>
          <p:nvPr/>
        </p:nvSpPr>
        <p:spPr>
          <a:xfrm rot="18853876" flipH="1">
            <a:off x="2988611" y="4793173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A3BE0789-C909-9247-A942-48D84271497E}"/>
              </a:ext>
            </a:extLst>
          </p:cNvPr>
          <p:cNvSpPr/>
          <p:nvPr/>
        </p:nvSpPr>
        <p:spPr>
          <a:xfrm rot="18853876" flipH="1">
            <a:off x="2671619" y="5097973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8E11E6B-D3B0-4749-9F8F-E282A7403BB7}"/>
              </a:ext>
            </a:extLst>
          </p:cNvPr>
          <p:cNvSpPr/>
          <p:nvPr/>
        </p:nvSpPr>
        <p:spPr>
          <a:xfrm rot="18853876" flipH="1">
            <a:off x="2318051" y="5171125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Freeform: Shape 9">
            <a:extLst>
              <a:ext uri="{FF2B5EF4-FFF2-40B4-BE49-F238E27FC236}">
                <a16:creationId xmlns:a16="http://schemas.microsoft.com/office/drawing/2014/main" id="{5DBD4FF7-27BE-D046-9158-CCF71334EE27}"/>
              </a:ext>
            </a:extLst>
          </p:cNvPr>
          <p:cNvSpPr/>
          <p:nvPr/>
        </p:nvSpPr>
        <p:spPr>
          <a:xfrm rot="18853876" flipH="1">
            <a:off x="2114918" y="5654777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Freeform: Shape 9">
            <a:extLst>
              <a:ext uri="{FF2B5EF4-FFF2-40B4-BE49-F238E27FC236}">
                <a16:creationId xmlns:a16="http://schemas.microsoft.com/office/drawing/2014/main" id="{27C4DDFB-9AB1-244A-B323-29DCEDC7C56A}"/>
              </a:ext>
            </a:extLst>
          </p:cNvPr>
          <p:cNvSpPr/>
          <p:nvPr/>
        </p:nvSpPr>
        <p:spPr>
          <a:xfrm rot="18853876" flipH="1">
            <a:off x="1668981" y="5896959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9">
            <a:extLst>
              <a:ext uri="{FF2B5EF4-FFF2-40B4-BE49-F238E27FC236}">
                <a16:creationId xmlns:a16="http://schemas.microsoft.com/office/drawing/2014/main" id="{F1E66D91-26A3-E740-87E4-446AC435BDED}"/>
              </a:ext>
            </a:extLst>
          </p:cNvPr>
          <p:cNvSpPr/>
          <p:nvPr/>
        </p:nvSpPr>
        <p:spPr>
          <a:xfrm rot="20380689" flipH="1">
            <a:off x="1346194" y="6095877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349AD-E24F-AB35-1598-1578235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08695"/>
            <a:ext cx="1052681" cy="970558"/>
          </a:xfrm>
          <a:prstGeom prst="rect">
            <a:avLst/>
          </a:prstGeom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id="{7BC03891-2DAF-40F5-A986-E19B6B24BA91}"/>
              </a:ext>
            </a:extLst>
          </p:cNvPr>
          <p:cNvSpPr txBox="1">
            <a:spLocks/>
          </p:cNvSpPr>
          <p:nvPr/>
        </p:nvSpPr>
        <p:spPr>
          <a:xfrm>
            <a:off x="5432726" y="1571412"/>
            <a:ext cx="3496380" cy="40395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0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36221A79-8175-478C-86CD-A1083FFDC998}"/>
              </a:ext>
            </a:extLst>
          </p:cNvPr>
          <p:cNvSpPr txBox="1">
            <a:spLocks/>
          </p:cNvSpPr>
          <p:nvPr/>
        </p:nvSpPr>
        <p:spPr>
          <a:xfrm>
            <a:off x="4809889" y="1519500"/>
            <a:ext cx="735830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59560A12-6383-4E81-83CF-DCB326C849A0}"/>
              </a:ext>
            </a:extLst>
          </p:cNvPr>
          <p:cNvSpPr txBox="1">
            <a:spLocks/>
          </p:cNvSpPr>
          <p:nvPr/>
        </p:nvSpPr>
        <p:spPr>
          <a:xfrm>
            <a:off x="5450174" y="2885553"/>
            <a:ext cx="3496380" cy="40395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columns </a:t>
            </a:r>
            <a:endParaRPr lang="ko-KR" altLang="en-US" sz="20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E86E61D3-644B-4AF2-9643-093A0B513B3C}"/>
              </a:ext>
            </a:extLst>
          </p:cNvPr>
          <p:cNvSpPr txBox="1">
            <a:spLocks/>
          </p:cNvSpPr>
          <p:nvPr/>
        </p:nvSpPr>
        <p:spPr>
          <a:xfrm>
            <a:off x="4809205" y="1925001"/>
            <a:ext cx="735830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CA65EEA1-1616-40E9-B6F7-CDC281C2A0E1}"/>
              </a:ext>
            </a:extLst>
          </p:cNvPr>
          <p:cNvSpPr txBox="1">
            <a:spLocks/>
          </p:cNvSpPr>
          <p:nvPr/>
        </p:nvSpPr>
        <p:spPr>
          <a:xfrm>
            <a:off x="4846026" y="2327213"/>
            <a:ext cx="641121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A19D2495-FF71-B534-3837-CFF411958654}"/>
              </a:ext>
            </a:extLst>
          </p:cNvPr>
          <p:cNvSpPr txBox="1">
            <a:spLocks/>
          </p:cNvSpPr>
          <p:nvPr/>
        </p:nvSpPr>
        <p:spPr>
          <a:xfrm>
            <a:off x="4852423" y="2768497"/>
            <a:ext cx="641121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D1FF0A26-0CF4-8422-36E8-D47604B8D1D4}"/>
              </a:ext>
            </a:extLst>
          </p:cNvPr>
          <p:cNvSpPr txBox="1">
            <a:spLocks/>
          </p:cNvSpPr>
          <p:nvPr/>
        </p:nvSpPr>
        <p:spPr>
          <a:xfrm>
            <a:off x="4858821" y="3208725"/>
            <a:ext cx="641121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07779BA1-DA43-0BCC-82F5-91F92F97E744}"/>
              </a:ext>
            </a:extLst>
          </p:cNvPr>
          <p:cNvSpPr txBox="1">
            <a:spLocks/>
          </p:cNvSpPr>
          <p:nvPr/>
        </p:nvSpPr>
        <p:spPr>
          <a:xfrm>
            <a:off x="5460406" y="3266109"/>
            <a:ext cx="4688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2F650846-7315-D71B-AD9A-DA2542FB42A0}"/>
              </a:ext>
            </a:extLst>
          </p:cNvPr>
          <p:cNvSpPr txBox="1">
            <a:spLocks/>
          </p:cNvSpPr>
          <p:nvPr/>
        </p:nvSpPr>
        <p:spPr>
          <a:xfrm>
            <a:off x="5438629" y="3708435"/>
            <a:ext cx="4688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ko-KR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E33D30-7E1F-C81B-8E1D-5F0C0A817D07}"/>
              </a:ext>
            </a:extLst>
          </p:cNvPr>
          <p:cNvSpPr txBox="1"/>
          <p:nvPr/>
        </p:nvSpPr>
        <p:spPr>
          <a:xfrm>
            <a:off x="5432726" y="2046919"/>
            <a:ext cx="2556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62" name="TextBox 4">
            <a:extLst>
              <a:ext uri="{FF2B5EF4-FFF2-40B4-BE49-F238E27FC236}">
                <a16:creationId xmlns:a16="http://schemas.microsoft.com/office/drawing/2014/main" id="{F9E2C201-8F11-A8D3-24A4-D6D47F2054B8}"/>
              </a:ext>
            </a:extLst>
          </p:cNvPr>
          <p:cNvSpPr txBox="1">
            <a:spLocks/>
          </p:cNvSpPr>
          <p:nvPr/>
        </p:nvSpPr>
        <p:spPr>
          <a:xfrm>
            <a:off x="4858821" y="3708765"/>
            <a:ext cx="641121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2745DF0A-45CF-95EA-8999-700F8B28F251}"/>
              </a:ext>
            </a:extLst>
          </p:cNvPr>
          <p:cNvSpPr txBox="1">
            <a:spLocks/>
          </p:cNvSpPr>
          <p:nvPr/>
        </p:nvSpPr>
        <p:spPr>
          <a:xfrm>
            <a:off x="4858821" y="4231078"/>
            <a:ext cx="641121" cy="477054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4659A6-A42F-C055-5353-9209CBCCBDE4}"/>
              </a:ext>
            </a:extLst>
          </p:cNvPr>
          <p:cNvSpPr txBox="1"/>
          <p:nvPr/>
        </p:nvSpPr>
        <p:spPr>
          <a:xfrm>
            <a:off x="5432726" y="2447029"/>
            <a:ext cx="3646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Preparation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9B63AA35-92CD-CFCA-3E2F-565C9827CA1F}"/>
              </a:ext>
            </a:extLst>
          </p:cNvPr>
          <p:cNvSpPr txBox="1">
            <a:spLocks/>
          </p:cNvSpPr>
          <p:nvPr/>
        </p:nvSpPr>
        <p:spPr>
          <a:xfrm>
            <a:off x="5438629" y="4218266"/>
            <a:ext cx="4688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ko-KR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37" grpId="0"/>
      <p:bldP spid="38" grpId="0"/>
      <p:bldP spid="40" grpId="0"/>
      <p:bldP spid="44" grpId="0"/>
      <p:bldP spid="45" grpId="0"/>
      <p:bldP spid="48" grpId="0"/>
      <p:bldP spid="54" grpId="0"/>
      <p:bldP spid="61" grpId="0"/>
      <p:bldP spid="62" grpId="0"/>
      <p:bldP spid="63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9C5CF63-7704-4FDC-87B3-848BB7B8A774}"/>
              </a:ext>
            </a:extLst>
          </p:cNvPr>
          <p:cNvGrpSpPr/>
          <p:nvPr/>
        </p:nvGrpSpPr>
        <p:grpSpPr>
          <a:xfrm>
            <a:off x="7366766" y="194182"/>
            <a:ext cx="617170" cy="431438"/>
            <a:chOff x="3755403" y="3352246"/>
            <a:chExt cx="1133941" cy="792691"/>
          </a:xfrm>
          <a:solidFill>
            <a:srgbClr val="00B0F0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7632C19-C9A5-4AD6-B0CC-F7819704212A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0678FF-A9F2-4CBC-9274-0B495285CB46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F38308-9C72-47ED-AADA-0F78F3E90763}"/>
              </a:ext>
            </a:extLst>
          </p:cNvPr>
          <p:cNvGrpSpPr/>
          <p:nvPr/>
        </p:nvGrpSpPr>
        <p:grpSpPr>
          <a:xfrm rot="15300000">
            <a:off x="4109353" y="307250"/>
            <a:ext cx="617170" cy="431438"/>
            <a:chOff x="3755403" y="3352246"/>
            <a:chExt cx="1133941" cy="792691"/>
          </a:xfrm>
          <a:solidFill>
            <a:srgbClr val="00B0F0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88B8B7-1BC9-40E5-A6C4-159A1AF90648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F327110-1AB6-4886-95CF-22A70FDE7808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198697-91C8-BB40-8AD2-85206A96BE92}"/>
              </a:ext>
            </a:extLst>
          </p:cNvPr>
          <p:cNvGrpSpPr/>
          <p:nvPr/>
        </p:nvGrpSpPr>
        <p:grpSpPr>
          <a:xfrm>
            <a:off x="5968453" y="1800842"/>
            <a:ext cx="68958" cy="3419078"/>
            <a:chOff x="4283968" y="1628800"/>
            <a:chExt cx="68958" cy="341907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5A7547-E138-D74D-9D8A-94FB3380B1DF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E00392-E5BF-4845-A829-76831DEBD6DF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A2E488-7D38-DE4F-9F47-461B67C25BD8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98E41D4-C2EC-464C-BD2D-034F5F0EA715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4BE16A-4599-DE44-944C-D82B989CB95B}"/>
              </a:ext>
            </a:extLst>
          </p:cNvPr>
          <p:cNvCxnSpPr/>
          <p:nvPr/>
        </p:nvCxnSpPr>
        <p:spPr>
          <a:xfrm>
            <a:off x="6184476" y="22142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04659-096F-1A44-ADDF-D4C7ADC130A6}"/>
              </a:ext>
            </a:extLst>
          </p:cNvPr>
          <p:cNvCxnSpPr/>
          <p:nvPr/>
        </p:nvCxnSpPr>
        <p:spPr>
          <a:xfrm>
            <a:off x="6184476" y="395964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2A3D4A-019C-4547-8CBD-73BB2907AC6C}"/>
              </a:ext>
            </a:extLst>
          </p:cNvPr>
          <p:cNvCxnSpPr/>
          <p:nvPr/>
        </p:nvCxnSpPr>
        <p:spPr>
          <a:xfrm>
            <a:off x="5435821" y="4792833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B8EEF0A-A2E4-394F-867A-710B8CA25230}"/>
              </a:ext>
            </a:extLst>
          </p:cNvPr>
          <p:cNvSpPr/>
          <p:nvPr/>
        </p:nvSpPr>
        <p:spPr>
          <a:xfrm>
            <a:off x="4452349" y="2668845"/>
            <a:ext cx="846777" cy="84677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6F520C-95AE-F940-95B8-9E2ADDFB4C0B}"/>
              </a:ext>
            </a:extLst>
          </p:cNvPr>
          <p:cNvSpPr/>
          <p:nvPr/>
        </p:nvSpPr>
        <p:spPr>
          <a:xfrm>
            <a:off x="4327128" y="2678838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AF48CE-02E4-5C4B-BB89-35D379859E92}"/>
              </a:ext>
            </a:extLst>
          </p:cNvPr>
          <p:cNvCxnSpPr/>
          <p:nvPr/>
        </p:nvCxnSpPr>
        <p:spPr>
          <a:xfrm>
            <a:off x="5435821" y="309369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1F2C270-2EA6-0742-B25C-406761BF0383}"/>
              </a:ext>
            </a:extLst>
          </p:cNvPr>
          <p:cNvSpPr/>
          <p:nvPr/>
        </p:nvSpPr>
        <p:spPr>
          <a:xfrm>
            <a:off x="4452349" y="4367986"/>
            <a:ext cx="846777" cy="846777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2DB9DE6-88E0-104D-8F97-DB0DA7C3FDF4}"/>
              </a:ext>
            </a:extLst>
          </p:cNvPr>
          <p:cNvSpPr/>
          <p:nvPr/>
        </p:nvSpPr>
        <p:spPr>
          <a:xfrm>
            <a:off x="4327128" y="4377979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6489F3D-5197-5A43-BEFC-E971F14B8FF3}"/>
              </a:ext>
            </a:extLst>
          </p:cNvPr>
          <p:cNvSpPr/>
          <p:nvPr/>
        </p:nvSpPr>
        <p:spPr>
          <a:xfrm>
            <a:off x="6688534" y="3526268"/>
            <a:ext cx="846777" cy="84677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37BF8F5-703C-934A-881B-A19182C00081}"/>
              </a:ext>
            </a:extLst>
          </p:cNvPr>
          <p:cNvSpPr/>
          <p:nvPr/>
        </p:nvSpPr>
        <p:spPr>
          <a:xfrm>
            <a:off x="6832550" y="3540127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그룹 108">
            <a:extLst>
              <a:ext uri="{FF2B5EF4-FFF2-40B4-BE49-F238E27FC236}">
                <a16:creationId xmlns:a16="http://schemas.microsoft.com/office/drawing/2014/main" id="{05D1BCE3-F5CE-554E-93B0-8C87F4188EE8}"/>
              </a:ext>
            </a:extLst>
          </p:cNvPr>
          <p:cNvGrpSpPr/>
          <p:nvPr/>
        </p:nvGrpSpPr>
        <p:grpSpPr>
          <a:xfrm>
            <a:off x="4528429" y="2869293"/>
            <a:ext cx="432177" cy="493370"/>
            <a:chOff x="7322818" y="1544656"/>
            <a:chExt cx="2434437" cy="2779133"/>
          </a:xfrm>
          <a:solidFill>
            <a:schemeClr val="accent2"/>
          </a:solidFill>
        </p:grpSpPr>
        <p:sp>
          <p:nvSpPr>
            <p:cNvPr id="90" name="타원 109">
              <a:extLst>
                <a:ext uri="{FF2B5EF4-FFF2-40B4-BE49-F238E27FC236}">
                  <a16:creationId xmlns:a16="http://schemas.microsoft.com/office/drawing/2014/main" id="{56D9018E-718A-9942-84BF-D88CDC7ADC2D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타원 110">
              <a:extLst>
                <a:ext uri="{FF2B5EF4-FFF2-40B4-BE49-F238E27FC236}">
                  <a16:creationId xmlns:a16="http://schemas.microsoft.com/office/drawing/2014/main" id="{2B14D802-9FA6-7548-8268-2DD76FD4237E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자유형: 도형 111">
              <a:extLst>
                <a:ext uri="{FF2B5EF4-FFF2-40B4-BE49-F238E27FC236}">
                  <a16:creationId xmlns:a16="http://schemas.microsoft.com/office/drawing/2014/main" id="{25B6C68B-5A55-4047-895F-9C4E307F8D95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타원 112">
              <a:extLst>
                <a:ext uri="{FF2B5EF4-FFF2-40B4-BE49-F238E27FC236}">
                  <a16:creationId xmlns:a16="http://schemas.microsoft.com/office/drawing/2014/main" id="{CDD7FAFC-28BF-F349-8305-4FDE4285B2DB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타원 113">
              <a:extLst>
                <a:ext uri="{FF2B5EF4-FFF2-40B4-BE49-F238E27FC236}">
                  <a16:creationId xmlns:a16="http://schemas.microsoft.com/office/drawing/2014/main" id="{50A6F699-3271-B84B-B360-C58C7737A15E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타원 114">
              <a:extLst>
                <a:ext uri="{FF2B5EF4-FFF2-40B4-BE49-F238E27FC236}">
                  <a16:creationId xmlns:a16="http://schemas.microsoft.com/office/drawing/2014/main" id="{39BA7C15-ADE4-7E4E-8552-EB8BCD99EADC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타원 115">
              <a:extLst>
                <a:ext uri="{FF2B5EF4-FFF2-40B4-BE49-F238E27FC236}">
                  <a16:creationId xmlns:a16="http://schemas.microsoft.com/office/drawing/2014/main" id="{F99C119A-239B-2F42-9EF5-E83B00D9887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타원 116">
              <a:extLst>
                <a:ext uri="{FF2B5EF4-FFF2-40B4-BE49-F238E27FC236}">
                  <a16:creationId xmlns:a16="http://schemas.microsoft.com/office/drawing/2014/main" id="{AC2E74F0-E32D-3742-B68E-5E7B0498EE84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타원 117">
              <a:extLst>
                <a:ext uri="{FF2B5EF4-FFF2-40B4-BE49-F238E27FC236}">
                  <a16:creationId xmlns:a16="http://schemas.microsoft.com/office/drawing/2014/main" id="{F17A3823-AAE6-7B4A-B696-17DFCA00BC6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타원 118">
              <a:extLst>
                <a:ext uri="{FF2B5EF4-FFF2-40B4-BE49-F238E27FC236}">
                  <a16:creationId xmlns:a16="http://schemas.microsoft.com/office/drawing/2014/main" id="{E7D87E87-F3B4-6147-B527-2BFD0D37B702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타원 119">
              <a:extLst>
                <a:ext uri="{FF2B5EF4-FFF2-40B4-BE49-F238E27FC236}">
                  <a16:creationId xmlns:a16="http://schemas.microsoft.com/office/drawing/2014/main" id="{B7CF71B2-85C7-4E42-9DB8-B5D595CCC93F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그룹 125">
            <a:extLst>
              <a:ext uri="{FF2B5EF4-FFF2-40B4-BE49-F238E27FC236}">
                <a16:creationId xmlns:a16="http://schemas.microsoft.com/office/drawing/2014/main" id="{3A6B3BF1-179D-7C4C-A684-8971696CDC98}"/>
              </a:ext>
            </a:extLst>
          </p:cNvPr>
          <p:cNvGrpSpPr/>
          <p:nvPr/>
        </p:nvGrpSpPr>
        <p:grpSpPr>
          <a:xfrm>
            <a:off x="7111922" y="3738505"/>
            <a:ext cx="301904" cy="422301"/>
            <a:chOff x="1019786" y="3002376"/>
            <a:chExt cx="2531613" cy="3541196"/>
          </a:xfrm>
          <a:solidFill>
            <a:schemeClr val="accent3"/>
          </a:solidFill>
        </p:grpSpPr>
        <p:sp>
          <p:nvSpPr>
            <p:cNvPr id="102" name="사각형: 둥근 모서리 132">
              <a:extLst>
                <a:ext uri="{FF2B5EF4-FFF2-40B4-BE49-F238E27FC236}">
                  <a16:creationId xmlns:a16="http://schemas.microsoft.com/office/drawing/2014/main" id="{45C72961-EC92-9B43-9D94-BC12F09FB21B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막힌 원호 135">
              <a:extLst>
                <a:ext uri="{FF2B5EF4-FFF2-40B4-BE49-F238E27FC236}">
                  <a16:creationId xmlns:a16="http://schemas.microsoft.com/office/drawing/2014/main" id="{CB02FBE2-1674-5B40-A0A8-3EDE0F546960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자유형: 도형 128">
              <a:extLst>
                <a:ext uri="{FF2B5EF4-FFF2-40B4-BE49-F238E27FC236}">
                  <a16:creationId xmlns:a16="http://schemas.microsoft.com/office/drawing/2014/main" id="{FCF4BCD2-0E88-3C4E-9790-F48B923052F9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자유형: 도형 129">
              <a:extLst>
                <a:ext uri="{FF2B5EF4-FFF2-40B4-BE49-F238E27FC236}">
                  <a16:creationId xmlns:a16="http://schemas.microsoft.com/office/drawing/2014/main" id="{FA528BF3-8D91-7B4D-BB97-B4D295D532B7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그룹 103">
            <a:extLst>
              <a:ext uri="{FF2B5EF4-FFF2-40B4-BE49-F238E27FC236}">
                <a16:creationId xmlns:a16="http://schemas.microsoft.com/office/drawing/2014/main" id="{44342E42-9775-844C-9E58-4FD33959D876}"/>
              </a:ext>
            </a:extLst>
          </p:cNvPr>
          <p:cNvGrpSpPr/>
          <p:nvPr/>
        </p:nvGrpSpPr>
        <p:grpSpPr>
          <a:xfrm rot="4020525">
            <a:off x="4625772" y="4465183"/>
            <a:ext cx="298248" cy="631981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07" name="자유형: 도형 104">
              <a:extLst>
                <a:ext uri="{FF2B5EF4-FFF2-40B4-BE49-F238E27FC236}">
                  <a16:creationId xmlns:a16="http://schemas.microsoft.com/office/drawing/2014/main" id="{A09A306A-1EE8-0142-9803-F43642BBBDC9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자유형: 도형 105">
              <a:extLst>
                <a:ext uri="{FF2B5EF4-FFF2-40B4-BE49-F238E27FC236}">
                  <a16:creationId xmlns:a16="http://schemas.microsoft.com/office/drawing/2014/main" id="{96036955-755C-EB4C-B6FF-8EF7FF98784D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자유형: 도형 106">
              <a:extLst>
                <a:ext uri="{FF2B5EF4-FFF2-40B4-BE49-F238E27FC236}">
                  <a16:creationId xmlns:a16="http://schemas.microsoft.com/office/drawing/2014/main" id="{A84BB304-F8EE-4743-B5D1-AA811E711953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자유형: 도형 107">
              <a:extLst>
                <a:ext uri="{FF2B5EF4-FFF2-40B4-BE49-F238E27FC236}">
                  <a16:creationId xmlns:a16="http://schemas.microsoft.com/office/drawing/2014/main" id="{50674652-A31E-BB4E-9DF3-6AC66B7A274A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그룹 6">
            <a:extLst>
              <a:ext uri="{FF2B5EF4-FFF2-40B4-BE49-F238E27FC236}">
                <a16:creationId xmlns:a16="http://schemas.microsoft.com/office/drawing/2014/main" id="{C4BCEDB0-A8BD-F14C-8DD6-44FAA36BA62F}"/>
              </a:ext>
            </a:extLst>
          </p:cNvPr>
          <p:cNvGrpSpPr/>
          <p:nvPr/>
        </p:nvGrpSpPr>
        <p:grpSpPr>
          <a:xfrm>
            <a:off x="1679579" y="4437495"/>
            <a:ext cx="2430197" cy="980365"/>
            <a:chOff x="3563888" y="4236526"/>
            <a:chExt cx="2005476" cy="980365"/>
          </a:xfrm>
        </p:grpSpPr>
        <p:sp>
          <p:nvSpPr>
            <p:cNvPr id="119" name="직사각형 47">
              <a:extLst>
                <a:ext uri="{FF2B5EF4-FFF2-40B4-BE49-F238E27FC236}">
                  <a16:creationId xmlns:a16="http://schemas.microsoft.com/office/drawing/2014/main" id="{4C10A865-443F-F642-8444-3F04A942FBF9}"/>
                </a:ext>
              </a:extLst>
            </p:cNvPr>
            <p:cNvSpPr/>
            <p:nvPr/>
          </p:nvSpPr>
          <p:spPr>
            <a:xfrm>
              <a:off x="3563888" y="4236526"/>
              <a:ext cx="20054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rgbClr val="9A703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Timilehin Oluwole </a:t>
              </a:r>
            </a:p>
          </p:txBody>
        </p:sp>
        <p:sp>
          <p:nvSpPr>
            <p:cNvPr id="120" name="직사각형 48">
              <a:extLst>
                <a:ext uri="{FF2B5EF4-FFF2-40B4-BE49-F238E27FC236}">
                  <a16:creationId xmlns:a16="http://schemas.microsoft.com/office/drawing/2014/main" id="{6DA99CF5-7E59-3944-ABF4-A54465FDD482}"/>
                </a:ext>
              </a:extLst>
            </p:cNvPr>
            <p:cNvSpPr/>
            <p:nvPr/>
          </p:nvSpPr>
          <p:spPr>
            <a:xfrm>
              <a:off x="3563888" y="4632116"/>
              <a:ext cx="20054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  <a:p>
              <a:pPr algn="r"/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그룹 6">
            <a:extLst>
              <a:ext uri="{FF2B5EF4-FFF2-40B4-BE49-F238E27FC236}">
                <a16:creationId xmlns:a16="http://schemas.microsoft.com/office/drawing/2014/main" id="{465F1E71-A063-3942-A167-9C639D90AC34}"/>
              </a:ext>
            </a:extLst>
          </p:cNvPr>
          <p:cNvGrpSpPr/>
          <p:nvPr/>
        </p:nvGrpSpPr>
        <p:grpSpPr>
          <a:xfrm>
            <a:off x="1628311" y="2745963"/>
            <a:ext cx="2547275" cy="980365"/>
            <a:chOff x="2969526" y="4236526"/>
            <a:chExt cx="2599838" cy="980365"/>
          </a:xfrm>
        </p:grpSpPr>
        <p:sp>
          <p:nvSpPr>
            <p:cNvPr id="122" name="직사각형 47">
              <a:extLst>
                <a:ext uri="{FF2B5EF4-FFF2-40B4-BE49-F238E27FC236}">
                  <a16:creationId xmlns:a16="http://schemas.microsoft.com/office/drawing/2014/main" id="{F09E12A9-0AE6-C048-AF82-72E40E85E4DB}"/>
                </a:ext>
              </a:extLst>
            </p:cNvPr>
            <p:cNvSpPr/>
            <p:nvPr/>
          </p:nvSpPr>
          <p:spPr>
            <a:xfrm>
              <a:off x="2969526" y="4236526"/>
              <a:ext cx="2599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rgbClr val="6580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Sapna Baniya</a:t>
              </a:r>
            </a:p>
          </p:txBody>
        </p:sp>
        <p:sp>
          <p:nvSpPr>
            <p:cNvPr id="123" name="직사각형 48">
              <a:extLst>
                <a:ext uri="{FF2B5EF4-FFF2-40B4-BE49-F238E27FC236}">
                  <a16:creationId xmlns:a16="http://schemas.microsoft.com/office/drawing/2014/main" id="{39122219-5F99-0E48-BC58-19F06B433F8F}"/>
                </a:ext>
              </a:extLst>
            </p:cNvPr>
            <p:cNvSpPr/>
            <p:nvPr/>
          </p:nvSpPr>
          <p:spPr>
            <a:xfrm>
              <a:off x="3391175" y="4632116"/>
              <a:ext cx="217818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  <a:p>
              <a:pPr algn="r"/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그룹 6">
            <a:extLst>
              <a:ext uri="{FF2B5EF4-FFF2-40B4-BE49-F238E27FC236}">
                <a16:creationId xmlns:a16="http://schemas.microsoft.com/office/drawing/2014/main" id="{6A434162-869C-FD4D-9C64-F3D36804C255}"/>
              </a:ext>
            </a:extLst>
          </p:cNvPr>
          <p:cNvGrpSpPr/>
          <p:nvPr/>
        </p:nvGrpSpPr>
        <p:grpSpPr>
          <a:xfrm>
            <a:off x="7440211" y="1838367"/>
            <a:ext cx="2500251" cy="734144"/>
            <a:chOff x="3563888" y="4236526"/>
            <a:chExt cx="2005476" cy="734144"/>
          </a:xfrm>
        </p:grpSpPr>
        <p:sp>
          <p:nvSpPr>
            <p:cNvPr id="125" name="직사각형 47">
              <a:extLst>
                <a:ext uri="{FF2B5EF4-FFF2-40B4-BE49-F238E27FC236}">
                  <a16:creationId xmlns:a16="http://schemas.microsoft.com/office/drawing/2014/main" id="{B191A3DD-05A1-7146-A63A-F92C09AAF512}"/>
                </a:ext>
              </a:extLst>
            </p:cNvPr>
            <p:cNvSpPr/>
            <p:nvPr/>
          </p:nvSpPr>
          <p:spPr>
            <a:xfrm>
              <a:off x="3563888" y="4236526"/>
              <a:ext cx="20054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Manis Chaudhary</a:t>
              </a:r>
            </a:p>
          </p:txBody>
        </p:sp>
        <p:sp>
          <p:nvSpPr>
            <p:cNvPr id="126" name="직사각형 48">
              <a:extLst>
                <a:ext uri="{FF2B5EF4-FFF2-40B4-BE49-F238E27FC236}">
                  <a16:creationId xmlns:a16="http://schemas.microsoft.com/office/drawing/2014/main" id="{F9C1A302-95AA-F944-A315-E8BB07956BF9}"/>
                </a:ext>
              </a:extLst>
            </p:cNvPr>
            <p:cNvSpPr/>
            <p:nvPr/>
          </p:nvSpPr>
          <p:spPr>
            <a:xfrm>
              <a:off x="3563888" y="46321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</p:txBody>
        </p:sp>
      </p:grpSp>
      <p:grpSp>
        <p:nvGrpSpPr>
          <p:cNvPr id="127" name="그룹 6">
            <a:extLst>
              <a:ext uri="{FF2B5EF4-FFF2-40B4-BE49-F238E27FC236}">
                <a16:creationId xmlns:a16="http://schemas.microsoft.com/office/drawing/2014/main" id="{2D0B696A-FFCC-8F47-84C6-0ABAB3BB2AB0}"/>
              </a:ext>
            </a:extLst>
          </p:cNvPr>
          <p:cNvGrpSpPr/>
          <p:nvPr/>
        </p:nvGrpSpPr>
        <p:grpSpPr>
          <a:xfrm>
            <a:off x="7687533" y="3559692"/>
            <a:ext cx="2360725" cy="984885"/>
            <a:chOff x="3506335" y="4245945"/>
            <a:chExt cx="2409439" cy="984885"/>
          </a:xfrm>
        </p:grpSpPr>
        <p:sp>
          <p:nvSpPr>
            <p:cNvPr id="128" name="직사각형 47">
              <a:extLst>
                <a:ext uri="{FF2B5EF4-FFF2-40B4-BE49-F238E27FC236}">
                  <a16:creationId xmlns:a16="http://schemas.microsoft.com/office/drawing/2014/main" id="{8EE9E367-6535-D24E-968D-AAEF4E61EFD5}"/>
                </a:ext>
              </a:extLst>
            </p:cNvPr>
            <p:cNvSpPr/>
            <p:nvPr/>
          </p:nvSpPr>
          <p:spPr>
            <a:xfrm>
              <a:off x="3506335" y="4245945"/>
              <a:ext cx="24094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Rohit Kumar Sah</a:t>
              </a:r>
            </a:p>
          </p:txBody>
        </p:sp>
        <p:sp>
          <p:nvSpPr>
            <p:cNvPr id="129" name="직사각형 48">
              <a:extLst>
                <a:ext uri="{FF2B5EF4-FFF2-40B4-BE49-F238E27FC236}">
                  <a16:creationId xmlns:a16="http://schemas.microsoft.com/office/drawing/2014/main" id="{AC3E92CB-743B-4942-8815-70D96A5F7C13}"/>
                </a:ext>
              </a:extLst>
            </p:cNvPr>
            <p:cNvSpPr/>
            <p:nvPr/>
          </p:nvSpPr>
          <p:spPr>
            <a:xfrm>
              <a:off x="3616166" y="4646055"/>
              <a:ext cx="20054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  <a:p>
              <a:pPr algn="r"/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24DC2410-D798-844B-B989-F60AFC5BFAB7}"/>
              </a:ext>
            </a:extLst>
          </p:cNvPr>
          <p:cNvSpPr/>
          <p:nvPr/>
        </p:nvSpPr>
        <p:spPr>
          <a:xfrm>
            <a:off x="6663584" y="1796793"/>
            <a:ext cx="846777" cy="846777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D84EBD-163F-F046-A4C5-1C342BA7136B}"/>
              </a:ext>
            </a:extLst>
          </p:cNvPr>
          <p:cNvSpPr/>
          <p:nvPr/>
        </p:nvSpPr>
        <p:spPr>
          <a:xfrm>
            <a:off x="6807600" y="1810652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그룹 69">
            <a:extLst>
              <a:ext uri="{FF2B5EF4-FFF2-40B4-BE49-F238E27FC236}">
                <a16:creationId xmlns:a16="http://schemas.microsoft.com/office/drawing/2014/main" id="{7B061883-BFA8-7A46-A97C-82A22A283858}"/>
              </a:ext>
            </a:extLst>
          </p:cNvPr>
          <p:cNvGrpSpPr/>
          <p:nvPr/>
        </p:nvGrpSpPr>
        <p:grpSpPr>
          <a:xfrm>
            <a:off x="7066130" y="2017428"/>
            <a:ext cx="372956" cy="425490"/>
            <a:chOff x="3434152" y="428041"/>
            <a:chExt cx="4718078" cy="5382655"/>
          </a:xfrm>
          <a:solidFill>
            <a:srgbClr val="00B0F0"/>
          </a:solidFill>
        </p:grpSpPr>
        <p:sp>
          <p:nvSpPr>
            <p:cNvPr id="136" name="자유형: 도형 70">
              <a:extLst>
                <a:ext uri="{FF2B5EF4-FFF2-40B4-BE49-F238E27FC236}">
                  <a16:creationId xmlns:a16="http://schemas.microsoft.com/office/drawing/2014/main" id="{55BB90D9-92CD-C446-8349-918D626A4C22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자유형: 도형 71">
              <a:extLst>
                <a:ext uri="{FF2B5EF4-FFF2-40B4-BE49-F238E27FC236}">
                  <a16:creationId xmlns:a16="http://schemas.microsoft.com/office/drawing/2014/main" id="{F5E48DB5-EB74-054D-8912-21A962AD3DDA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자유형: 도형 72">
              <a:extLst>
                <a:ext uri="{FF2B5EF4-FFF2-40B4-BE49-F238E27FC236}">
                  <a16:creationId xmlns:a16="http://schemas.microsoft.com/office/drawing/2014/main" id="{07FF924B-B1F3-4040-9223-DD3EF44E97DA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자유형: 도형 73">
              <a:extLst>
                <a:ext uri="{FF2B5EF4-FFF2-40B4-BE49-F238E27FC236}">
                  <a16:creationId xmlns:a16="http://schemas.microsoft.com/office/drawing/2014/main" id="{99BE58F7-685D-684E-85A6-C97847179014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ardrop 3">
              <a:extLst>
                <a:ext uri="{FF2B5EF4-FFF2-40B4-BE49-F238E27FC236}">
                  <a16:creationId xmlns:a16="http://schemas.microsoft.com/office/drawing/2014/main" id="{9E65FDF4-65B4-BC42-BEC8-936505F4ABFB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323761-DC1E-9B20-EE8C-EE8ED5A5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02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3" grpId="0" animBg="1"/>
      <p:bldP spid="84" grpId="0" animBg="1"/>
      <p:bldP spid="87" grpId="0" animBg="1"/>
      <p:bldP spid="88" grpId="0" animBg="1"/>
      <p:bldP spid="133" grpId="0" animBg="1"/>
      <p:bldP spid="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1C6D4A6-EEE8-DFA2-ADBD-2B06D45EF140}"/>
              </a:ext>
            </a:extLst>
          </p:cNvPr>
          <p:cNvGrpSpPr/>
          <p:nvPr/>
        </p:nvGrpSpPr>
        <p:grpSpPr>
          <a:xfrm>
            <a:off x="4980063" y="1306583"/>
            <a:ext cx="6183492" cy="4734820"/>
            <a:chOff x="4980063" y="1306583"/>
            <a:chExt cx="6183492" cy="4734820"/>
          </a:xfrm>
        </p:grpSpPr>
        <p:pic>
          <p:nvPicPr>
            <p:cNvPr id="2050" name="Picture 2" descr="Introduction to matplotlib : Types of Plots, Key features - 360DigiTMG">
              <a:extLst>
                <a:ext uri="{FF2B5EF4-FFF2-40B4-BE49-F238E27FC236}">
                  <a16:creationId xmlns:a16="http://schemas.microsoft.com/office/drawing/2014/main" id="{047A63C4-CF07-4BF4-295D-A3F10084E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6978" y="1730685"/>
              <a:ext cx="1913646" cy="1001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BC GitHub Instructor Guide | Learning Technology Hub">
              <a:extLst>
                <a:ext uri="{FF2B5EF4-FFF2-40B4-BE49-F238E27FC236}">
                  <a16:creationId xmlns:a16="http://schemas.microsoft.com/office/drawing/2014/main" id="{57F72EBB-4B97-9368-96BE-E2D427E33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511" y="1306583"/>
              <a:ext cx="1763406" cy="99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Microsoft Excel - Wikipedia">
              <a:extLst>
                <a:ext uri="{FF2B5EF4-FFF2-40B4-BE49-F238E27FC236}">
                  <a16:creationId xmlns:a16="http://schemas.microsoft.com/office/drawing/2014/main" id="{CD47B78C-FCC0-DA0B-2E47-AE16FBC13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063" y="3085874"/>
              <a:ext cx="1356250" cy="126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Microsoft PowerPoint - Wikipedia">
              <a:extLst>
                <a:ext uri="{FF2B5EF4-FFF2-40B4-BE49-F238E27FC236}">
                  <a16:creationId xmlns:a16="http://schemas.microsoft.com/office/drawing/2014/main" id="{F472E4EC-6CDA-3B3C-F9E6-C42491800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871" y="5061431"/>
              <a:ext cx="1052790" cy="979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BB853F28-B5A7-7567-8C51-1740D45A0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970" y="3146961"/>
              <a:ext cx="983218" cy="114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Announcing the release of seaborn 0.11 | by Michael Waskom | Medium">
              <a:extLst>
                <a:ext uri="{FF2B5EF4-FFF2-40B4-BE49-F238E27FC236}">
                  <a16:creationId xmlns:a16="http://schemas.microsoft.com/office/drawing/2014/main" id="{4DC72A81-CA1E-CF60-4B9C-6A8DE8889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461" y="5278261"/>
              <a:ext cx="2418822" cy="69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What is pandas?">
              <a:extLst>
                <a:ext uri="{FF2B5EF4-FFF2-40B4-BE49-F238E27FC236}">
                  <a16:creationId xmlns:a16="http://schemas.microsoft.com/office/drawing/2014/main" id="{D0405BD1-DB91-8DA7-729F-55F7FCC3D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761" y="2285442"/>
              <a:ext cx="1909794" cy="112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Create a Image by using Numpy ,Arrays and Matplotlib | by Ankit Shukla |  Medium">
              <a:extLst>
                <a:ext uri="{FF2B5EF4-FFF2-40B4-BE49-F238E27FC236}">
                  <a16:creationId xmlns:a16="http://schemas.microsoft.com/office/drawing/2014/main" id="{BA489D0E-AC04-53A7-6E6D-558061727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3575" y="3967291"/>
              <a:ext cx="2154054" cy="1010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3923-2622-C69F-EE25-119D88C582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6050" y="443751"/>
            <a:ext cx="10698432" cy="724247"/>
          </a:xfrm>
        </p:spPr>
        <p:txBody>
          <a:bodyPr>
            <a:noAutofit/>
          </a:bodyPr>
          <a:lstStyle/>
          <a:p>
            <a:r>
              <a:rPr lang="en-US" sz="4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Exploration &amp; Collaboration Tools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280BF-EC87-75E2-366F-041FC3D2CD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76502"/>
            <a:ext cx="1356050" cy="1250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BB0C4-A900-1A69-DFE2-C8A742A32919}"/>
              </a:ext>
            </a:extLst>
          </p:cNvPr>
          <p:cNvSpPr txBox="1"/>
          <p:nvPr/>
        </p:nvSpPr>
        <p:spPr>
          <a:xfrm>
            <a:off x="1454371" y="2285970"/>
            <a:ext cx="30389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18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fontAlgn="base">
              <a:lnSpc>
                <a:spcPts val="1800"/>
              </a:lnSpc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ts val="18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Pandas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>
              <a:lnSpc>
                <a:spcPts val="1800"/>
              </a:lnSpc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ts val="18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Seaborn</a:t>
            </a:r>
          </a:p>
          <a:p>
            <a:pPr fontAlgn="base">
              <a:lnSpc>
                <a:spcPts val="1800"/>
              </a:lnSpc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US" sz="2000" b="1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Microsoft Excel</a:t>
            </a:r>
            <a:endParaRPr lang="en-US" sz="2000" b="1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Microsoft PowerPoint</a:t>
            </a:r>
          </a:p>
          <a:p>
            <a:pPr algn="l" rtl="0" fontAlgn="base">
              <a:lnSpc>
                <a:spcPts val="1800"/>
              </a:lnSpc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>
              <a:lnSpc>
                <a:spcPts val="18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lnSpc>
                <a:spcPts val="1800"/>
              </a:lnSpc>
            </a:pP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972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82A7-BAE7-E258-A765-E9B93995F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Dataset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92080A-5BAC-1F66-3441-EEDADDDFCD12}"/>
              </a:ext>
            </a:extLst>
          </p:cNvPr>
          <p:cNvSpPr txBox="1">
            <a:spLocks/>
          </p:cNvSpPr>
          <p:nvPr/>
        </p:nvSpPr>
        <p:spPr>
          <a:xfrm>
            <a:off x="944607" y="3537827"/>
            <a:ext cx="11582528" cy="114405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5400" b="0" kern="1200" baseline="0">
                <a:solidFill>
                  <a:schemeClr val="accent5"/>
                </a:solidFill>
                <a:latin typeface="+mj-lt"/>
                <a:ea typeface="+mn-ea"/>
                <a:cs typeface="Arial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l">
              <a:buNone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40DF4-4D9D-31A0-D530-010A8536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DFA93-3965-138D-A408-C9B07A3EE03E}"/>
              </a:ext>
            </a:extLst>
          </p:cNvPr>
          <p:cNvSpPr txBox="1"/>
          <p:nvPr/>
        </p:nvSpPr>
        <p:spPr>
          <a:xfrm>
            <a:off x="944607" y="1327620"/>
            <a:ext cx="86807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doctors across countries using available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disparities in healthcare access and guiding policy decisions.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dataset is from the WHO Global Health Observatory (GHO).</a:t>
            </a:r>
          </a:p>
          <a:p>
            <a:pPr marL="285750" marR="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dataset provides information on the number of medical doctors (physicians) per 10,000 population, reported by country and year.</a:t>
            </a:r>
          </a:p>
          <a:p>
            <a:pPr marL="285750" marR="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covers a wide range of countries and territories, with data spanning multiple years.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11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A41D-3AC0-5236-0ADB-EDDD7DA3B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0105D-26D2-55AA-C8BB-8F033481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B0D6C-EDAA-7C69-A634-352FBEB7BCC5}"/>
              </a:ext>
            </a:extLst>
          </p:cNvPr>
          <p:cNvSpPr txBox="1"/>
          <p:nvPr/>
        </p:nvSpPr>
        <p:spPr>
          <a:xfrm>
            <a:off x="884502" y="1250260"/>
            <a:ext cx="581086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dataset containing information from 3603 entries across multiple countries and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from the WHO Global Health Observatory (GHO)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information on the number of medical doctors (physicians) per 10,000 population, reported by country and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covers a wide range of countries and territories, with data spanning multiple years </a:t>
            </a:r>
          </a:p>
        </p:txBody>
      </p:sp>
    </p:spTree>
    <p:extLst>
      <p:ext uri="{BB962C8B-B14F-4D97-AF65-F5344CB8AC3E}">
        <p14:creationId xmlns:p14="http://schemas.microsoft.com/office/powerpoint/2010/main" val="38846527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CD496D-04A9-8435-F86B-35FD5718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48"/>
            <a:ext cx="1356050" cy="1250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A19C8-2152-26FF-9A14-9EDAF6A087A7}"/>
              </a:ext>
            </a:extLst>
          </p:cNvPr>
          <p:cNvSpPr txBox="1"/>
          <p:nvPr/>
        </p:nvSpPr>
        <p:spPr>
          <a:xfrm>
            <a:off x="875072" y="2101805"/>
            <a:ext cx="11120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Country/Area: This is country or territory from which the data is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Year: The reference year for the data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medical doctors (per 10,000 population): The main indicator, representing the density of medical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Generalist medical practitioners (number): The number of medical doctors who do not limit their practice to certain disease categories or methods of treatment.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Specialist medical practitioners (number) : The number of doctors who have completed advanced education and training in a specific area of medicine.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Medical doctors not further defined (number): The number of medical doctors who cannot be clearly classified as either generalists or specialists due to lack of information in the original data source.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A0248-EF83-7668-88CD-F87FB074232B}"/>
              </a:ext>
            </a:extLst>
          </p:cNvPr>
          <p:cNvSpPr txBox="1"/>
          <p:nvPr/>
        </p:nvSpPr>
        <p:spPr>
          <a:xfrm>
            <a:off x="875072" y="1578585"/>
            <a:ext cx="3991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Information:</a:t>
            </a:r>
          </a:p>
        </p:txBody>
      </p:sp>
    </p:spTree>
    <p:extLst>
      <p:ext uri="{BB962C8B-B14F-4D97-AF65-F5344CB8AC3E}">
        <p14:creationId xmlns:p14="http://schemas.microsoft.com/office/powerpoint/2010/main" val="35047433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E0F258-C29B-3807-BA04-1773106C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4551F-691E-4996-A94C-4C737A5524E3}"/>
              </a:ext>
            </a:extLst>
          </p:cNvPr>
          <p:cNvSpPr txBox="1"/>
          <p:nvPr/>
        </p:nvSpPr>
        <p:spPr>
          <a:xfrm>
            <a:off x="1356050" y="1250260"/>
            <a:ext cx="76797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there are a lot of missing values.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doctors (per 10 000 population)          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doctors (number)                         160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Generalist medical practitioners (number)       2270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Specialist medical practitioners (number)       2351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doctors not further defined (number)     822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any values missing in Country and Year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Medical doctors(number) has 160 null values, we are replace it with 0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0 duplicate values.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304FB-3E30-3F74-111F-8F9D4324DAA3}"/>
              </a:ext>
            </a:extLst>
          </p:cNvPr>
          <p:cNvSpPr txBox="1"/>
          <p:nvPr/>
        </p:nvSpPr>
        <p:spPr>
          <a:xfrm>
            <a:off x="3421626" y="4404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Preparation</a:t>
            </a:r>
          </a:p>
        </p:txBody>
      </p:sp>
    </p:spTree>
    <p:extLst>
      <p:ext uri="{BB962C8B-B14F-4D97-AF65-F5344CB8AC3E}">
        <p14:creationId xmlns:p14="http://schemas.microsoft.com/office/powerpoint/2010/main" val="1556158683"/>
      </p:ext>
    </p:extLst>
  </p:cSld>
  <p:clrMapOvr>
    <a:masterClrMapping/>
  </p:clrMapOvr>
  <p:transition spd="slow">
    <p:push dir="u"/>
  </p:transition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over and End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Custom 3">
      <a:dk1>
        <a:srgbClr val="1CADE4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625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Times New Roman</vt:lpstr>
      <vt:lpstr>Tw Cen MT</vt:lpstr>
      <vt:lpstr>Tw Cen MT Condensed</vt:lpstr>
      <vt:lpstr>Wingdings</vt:lpstr>
      <vt:lpstr>Wingdings 3</vt:lpstr>
      <vt:lpstr>Cover and End Slide Master</vt:lpstr>
      <vt:lpstr>Contents Slide Master</vt:lpstr>
      <vt:lpstr>Section Break Slide Master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Manis Chaudhary</cp:lastModifiedBy>
  <cp:revision>81</cp:revision>
  <dcterms:created xsi:type="dcterms:W3CDTF">2019-04-04T05:32:41Z</dcterms:created>
  <dcterms:modified xsi:type="dcterms:W3CDTF">2025-05-04T15:49:41Z</dcterms:modified>
</cp:coreProperties>
</file>