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2" r:id="rId6"/>
    <p:sldId id="263" r:id="rId7"/>
    <p:sldId id="264"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9FA"/>
          </a:solidFill>
        </a:fill>
      </a:tcStyle>
    </a:wholeTbl>
    <a:band2H>
      <a:tcTxStyle/>
      <a:tcStyle>
        <a:tcBdr/>
        <a:fill>
          <a:solidFill>
            <a:srgbClr val="EAED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2"/>
          </a:solidFill>
        </a:fill>
      </a:tcStyle>
    </a:wholeTbl>
    <a:band2H>
      <a:tcTxStyle/>
      <a:tcStyle>
        <a:tcBdr/>
        <a:fill>
          <a:solidFill>
            <a:srgbClr val="E8E9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0CB"/>
          </a:solidFill>
        </a:fill>
      </a:tcStyle>
    </a:wholeTbl>
    <a:band2H>
      <a:tcTxStyle/>
      <a:tcStyle>
        <a:tcBdr/>
        <a:fill>
          <a:solidFill>
            <a:srgbClr val="FF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4285F4"/>
        </a:fontRef>
        <a:srgbClr val="4285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DFD"/>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4285F4"/>
        </a:fontRef>
        <a:srgbClr val="4285F4"/>
      </a:tcTxStyle>
      <a:tcStyle>
        <a:tcBdr>
          <a:left>
            <a:ln w="12700" cap="flat">
              <a:noFill/>
              <a:miter lim="400000"/>
            </a:ln>
          </a:left>
          <a:right>
            <a:ln w="12700" cap="flat">
              <a:noFill/>
              <a:miter lim="400000"/>
            </a:ln>
          </a:right>
          <a:top>
            <a:ln w="508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4285F4"/>
              </a:solidFill>
              <a:prstDash val="solid"/>
              <a:round/>
            </a:ln>
          </a:top>
          <a:bottom>
            <a:ln w="25400" cap="flat">
              <a:solidFill>
                <a:srgbClr val="4285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4285F4"/>
        </a:fontRef>
        <a:srgbClr val="4285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285F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Shape 1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5" name="Shape 1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Google Shape;10;p2"/>
          <p:cNvSpPr/>
          <p:nvPr/>
        </p:nvSpPr>
        <p:spPr>
          <a:xfrm>
            <a:off x="4278300" y="2751163"/>
            <a:ext cx="587401" cy="1"/>
          </a:xfrm>
          <a:prstGeom prst="line">
            <a:avLst/>
          </a:prstGeom>
          <a:ln w="76200">
            <a:solidFill>
              <a:srgbClr val="4285F4"/>
            </a:solidFill>
          </a:ln>
        </p:spPr>
        <p:txBody>
          <a:bodyPr lIns="45719" rIns="45719"/>
          <a:lstStyle/>
          <a:p>
            <a:endParaRPr/>
          </a:p>
        </p:txBody>
      </p:sp>
      <p:sp>
        <p:nvSpPr>
          <p:cNvPr id="12" name="Title Text"/>
          <p:cNvSpPr txBox="1">
            <a:spLocks noGrp="1"/>
          </p:cNvSpPr>
          <p:nvPr>
            <p:ph type="title"/>
          </p:nvPr>
        </p:nvSpPr>
        <p:spPr>
          <a:xfrm>
            <a:off x="311699" y="595975"/>
            <a:ext cx="8520602" cy="1957801"/>
          </a:xfrm>
          <a:prstGeom prst="rect">
            <a:avLst/>
          </a:prstGeom>
        </p:spPr>
        <p:txBody>
          <a:bodyPr anchor="b"/>
          <a:lstStyle>
            <a:lvl1pPr algn="ctr">
              <a:defRPr sz="5400"/>
            </a:lvl1pPr>
          </a:lstStyle>
          <a:p>
            <a:r>
              <a:t>Title Text</a:t>
            </a:r>
          </a:p>
        </p:txBody>
      </p:sp>
      <p:sp>
        <p:nvSpPr>
          <p:cNvPr id="13" name="Body Level One…"/>
          <p:cNvSpPr txBox="1">
            <a:spLocks noGrp="1"/>
          </p:cNvSpPr>
          <p:nvPr>
            <p:ph type="body" sz="quarter" idx="1"/>
          </p:nvPr>
        </p:nvSpPr>
        <p:spPr>
          <a:xfrm>
            <a:off x="311699" y="3165823"/>
            <a:ext cx="8520602" cy="733501"/>
          </a:xfrm>
          <a:prstGeom prst="rect">
            <a:avLst/>
          </a:prstGeom>
        </p:spPr>
        <p:txBody>
          <a:bodyPr/>
          <a:lstStyle>
            <a:lvl1pPr marL="342900" indent="-228600" algn="ctr">
              <a:lnSpc>
                <a:spcPct val="100000"/>
              </a:lnSpc>
              <a:buClrTx/>
              <a:buSzTx/>
              <a:buFontTx/>
              <a:buNone/>
              <a:defRPr sz="2400"/>
            </a:lvl1pPr>
            <a:lvl2pPr marL="342900" indent="254000" algn="ctr">
              <a:lnSpc>
                <a:spcPct val="100000"/>
              </a:lnSpc>
              <a:buClrTx/>
              <a:buSzTx/>
              <a:buFontTx/>
              <a:buNone/>
              <a:defRPr sz="2400"/>
            </a:lvl2pPr>
            <a:lvl3pPr marL="342900" indent="711200" algn="ctr">
              <a:lnSpc>
                <a:spcPct val="100000"/>
              </a:lnSpc>
              <a:buClrTx/>
              <a:buSzTx/>
              <a:buFontTx/>
              <a:buNone/>
              <a:defRPr sz="2400"/>
            </a:lvl3pPr>
            <a:lvl4pPr marL="342900" indent="1168400" algn="ctr">
              <a:lnSpc>
                <a:spcPct val="100000"/>
              </a:lnSpc>
              <a:buClrTx/>
              <a:buSzTx/>
              <a:buFontTx/>
              <a:buNone/>
              <a:defRPr sz="2400"/>
            </a:lvl4pPr>
            <a:lvl5pPr marL="342900" indent="1625600" algn="ctr">
              <a:lnSpc>
                <a:spcPct val="100000"/>
              </a:lnSpc>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3" name="xx%"/>
          <p:cNvSpPr txBox="1">
            <a:spLocks noGrp="1"/>
          </p:cNvSpPr>
          <p:nvPr>
            <p:ph type="title" hasCustomPrompt="1"/>
          </p:nvPr>
        </p:nvSpPr>
        <p:spPr>
          <a:xfrm>
            <a:off x="311699" y="1167925"/>
            <a:ext cx="8520602" cy="1980001"/>
          </a:xfrm>
          <a:prstGeom prst="rect">
            <a:avLst/>
          </a:prstGeom>
        </p:spPr>
        <p:txBody>
          <a:bodyPr anchor="ctr"/>
          <a:lstStyle>
            <a:lvl1pPr algn="ctr">
              <a:defRPr sz="11000">
                <a:solidFill>
                  <a:srgbClr val="4285F4"/>
                </a:solidFill>
              </a:defRPr>
            </a:lvl1pPr>
          </a:lstStyle>
          <a:p>
            <a:r>
              <a:t>xx%</a:t>
            </a:r>
          </a:p>
        </p:txBody>
      </p:sp>
      <p:sp>
        <p:nvSpPr>
          <p:cNvPr id="94" name="Body Level One…"/>
          <p:cNvSpPr txBox="1">
            <a:spLocks noGrp="1"/>
          </p:cNvSpPr>
          <p:nvPr>
            <p:ph type="body" sz="quarter" idx="1"/>
          </p:nvPr>
        </p:nvSpPr>
        <p:spPr>
          <a:xfrm>
            <a:off x="311699" y="3224250"/>
            <a:ext cx="8520602" cy="10716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9" name="Slide Number"/>
          <p:cNvSpPr txBox="1">
            <a:spLocks noGrp="1"/>
          </p:cNvSpPr>
          <p:nvPr>
            <p:ph type="sldNum" sz="quarter" idx="2"/>
          </p:nvPr>
        </p:nvSpPr>
        <p:spPr>
          <a:xfrm>
            <a:off x="4419600" y="4599637"/>
            <a:ext cx="2133600" cy="33525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Subtitle">
    <p:spTree>
      <p:nvGrpSpPr>
        <p:cNvPr id="1" name=""/>
        <p:cNvGrpSpPr/>
        <p:nvPr/>
      </p:nvGrpSpPr>
      <p:grpSpPr>
        <a:xfrm>
          <a:off x="0" y="0"/>
          <a:ext cx="0" cy="0"/>
          <a:chOff x="0" y="0"/>
          <a:chExt cx="0" cy="0"/>
        </a:xfrm>
      </p:grpSpPr>
      <p:sp>
        <p:nvSpPr>
          <p:cNvPr id="116" name="Body Level One…"/>
          <p:cNvSpPr txBox="1">
            <a:spLocks noGrp="1"/>
          </p:cNvSpPr>
          <p:nvPr>
            <p:ph type="body" sz="quarter" idx="1"/>
          </p:nvPr>
        </p:nvSpPr>
        <p:spPr>
          <a:xfrm>
            <a:off x="381000" y="883819"/>
            <a:ext cx="8368501" cy="173401"/>
          </a:xfrm>
          <a:prstGeom prst="rect">
            <a:avLst/>
          </a:prstGeom>
        </p:spPr>
        <p:txBody>
          <a:bodyPr lIns="0" tIns="0" rIns="0" bIns="0" anchor="ctr"/>
          <a:lstStyle>
            <a:lvl1pPr marL="228600" indent="0" algn="ctr">
              <a:spcBef>
                <a:spcPts val="200"/>
              </a:spcBef>
              <a:buClrTx/>
              <a:buSzTx/>
              <a:buFontTx/>
              <a:buNone/>
              <a:defRPr sz="1200">
                <a:solidFill>
                  <a:srgbClr val="7F7F7F"/>
                </a:solidFill>
                <a:latin typeface="Roboto Light"/>
                <a:ea typeface="Roboto Light"/>
                <a:cs typeface="Roboto Light"/>
                <a:sym typeface="Roboto Light"/>
              </a:defRPr>
            </a:lvl1pPr>
            <a:lvl2pPr marL="228600" indent="457200" algn="ctr">
              <a:spcBef>
                <a:spcPts val="200"/>
              </a:spcBef>
              <a:buClrTx/>
              <a:buSzTx/>
              <a:buFontTx/>
              <a:buNone/>
              <a:defRPr sz="1200">
                <a:solidFill>
                  <a:srgbClr val="7F7F7F"/>
                </a:solidFill>
                <a:latin typeface="Roboto Light"/>
                <a:ea typeface="Roboto Light"/>
                <a:cs typeface="Roboto Light"/>
                <a:sym typeface="Roboto Light"/>
              </a:defRPr>
            </a:lvl2pPr>
            <a:lvl3pPr marL="228600" indent="914400" algn="ctr">
              <a:spcBef>
                <a:spcPts val="200"/>
              </a:spcBef>
              <a:buClrTx/>
              <a:buSzTx/>
              <a:buFontTx/>
              <a:buNone/>
              <a:defRPr sz="1200">
                <a:solidFill>
                  <a:srgbClr val="7F7F7F"/>
                </a:solidFill>
                <a:latin typeface="Roboto Light"/>
                <a:ea typeface="Roboto Light"/>
                <a:cs typeface="Roboto Light"/>
                <a:sym typeface="Roboto Light"/>
              </a:defRPr>
            </a:lvl3pPr>
            <a:lvl4pPr marL="228600" indent="1371600" algn="ctr">
              <a:spcBef>
                <a:spcPts val="200"/>
              </a:spcBef>
              <a:buClrTx/>
              <a:buSzTx/>
              <a:buFontTx/>
              <a:buNone/>
              <a:defRPr sz="1200">
                <a:solidFill>
                  <a:srgbClr val="7F7F7F"/>
                </a:solidFill>
                <a:latin typeface="Roboto Light"/>
                <a:ea typeface="Roboto Light"/>
                <a:cs typeface="Roboto Light"/>
                <a:sym typeface="Roboto Light"/>
              </a:defRPr>
            </a:lvl4pPr>
            <a:lvl5pPr marL="228600" indent="1828800" algn="ctr">
              <a:spcBef>
                <a:spcPts val="200"/>
              </a:spcBef>
              <a:buClrTx/>
              <a:buSzTx/>
              <a:buFontTx/>
              <a:buNone/>
              <a:defRPr sz="1200">
                <a:solidFill>
                  <a:srgbClr val="7F7F7F"/>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117" name="Title Text"/>
          <p:cNvSpPr txBox="1">
            <a:spLocks noGrp="1"/>
          </p:cNvSpPr>
          <p:nvPr>
            <p:ph type="title"/>
          </p:nvPr>
        </p:nvSpPr>
        <p:spPr>
          <a:xfrm>
            <a:off x="381000" y="341313"/>
            <a:ext cx="8368501" cy="495301"/>
          </a:xfrm>
          <a:prstGeom prst="rect">
            <a:avLst/>
          </a:prstGeom>
        </p:spPr>
        <p:txBody>
          <a:bodyPr lIns="0" tIns="0" rIns="0" bIns="0" anchor="ctr"/>
          <a:lstStyle>
            <a:lvl1pPr algn="ctr">
              <a:defRPr sz="3200">
                <a:solidFill>
                  <a:srgbClr val="7F7F7F"/>
                </a:solidFill>
                <a:latin typeface="Roboto Light"/>
                <a:ea typeface="Roboto Light"/>
                <a:cs typeface="Roboto Light"/>
                <a:sym typeface="Roboto Light"/>
              </a:defRPr>
            </a:lvl1pPr>
          </a:lstStyle>
          <a:p>
            <a:r>
              <a:t>Title Text</a:t>
            </a:r>
          </a:p>
        </p:txBody>
      </p:sp>
      <p:sp>
        <p:nvSpPr>
          <p:cNvPr id="118" name="Slide Number"/>
          <p:cNvSpPr txBox="1">
            <a:spLocks noGrp="1"/>
          </p:cNvSpPr>
          <p:nvPr>
            <p:ph type="sldNum" sz="quarter" idx="2"/>
          </p:nvPr>
        </p:nvSpPr>
        <p:spPr>
          <a:xfrm>
            <a:off x="4419600" y="4599637"/>
            <a:ext cx="2133600" cy="33525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4285F4"/>
        </a:solidFill>
        <a:effectLst/>
      </p:bgPr>
    </p:bg>
    <p:spTree>
      <p:nvGrpSpPr>
        <p:cNvPr id="1" name=""/>
        <p:cNvGrpSpPr/>
        <p:nvPr/>
      </p:nvGrpSpPr>
      <p:grpSpPr>
        <a:xfrm>
          <a:off x="0" y="0"/>
          <a:ext cx="0" cy="0"/>
          <a:chOff x="0" y="0"/>
          <a:chExt cx="0" cy="0"/>
        </a:xfrm>
      </p:grpSpPr>
      <p:sp>
        <p:nvSpPr>
          <p:cNvPr id="21" name="Title Text"/>
          <p:cNvSpPr txBox="1">
            <a:spLocks noGrp="1"/>
          </p:cNvSpPr>
          <p:nvPr>
            <p:ph type="title"/>
          </p:nvPr>
        </p:nvSpPr>
        <p:spPr>
          <a:xfrm>
            <a:off x="311699" y="2480549"/>
            <a:ext cx="8114402" cy="2445901"/>
          </a:xfrm>
          <a:prstGeom prst="rect">
            <a:avLst/>
          </a:prstGeom>
        </p:spPr>
        <p:txBody>
          <a:bodyPr anchor="b"/>
          <a:lstStyle>
            <a:lvl1pPr>
              <a:defRPr sz="6800">
                <a:solidFill>
                  <a:srgbClr val="FFFFFF"/>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0" name="Google Shape;24;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6" name="Title Text"/>
          <p:cNvSpPr txBox="1">
            <a:spLocks noGrp="1"/>
          </p:cNvSpPr>
          <p:nvPr>
            <p:ph type="title"/>
          </p:nvPr>
        </p:nvSpPr>
        <p:spPr>
          <a:xfrm>
            <a:off x="311699" y="631800"/>
            <a:ext cx="2808001" cy="755700"/>
          </a:xfrm>
          <a:prstGeom prst="rect">
            <a:avLst/>
          </a:prstGeom>
        </p:spPr>
        <p:txBody>
          <a:bodyPr anchor="b"/>
          <a:lstStyle>
            <a:lvl1pPr>
              <a:defRPr sz="2400"/>
            </a:lvl1pPr>
          </a:lstStyle>
          <a:p>
            <a:r>
              <a:t>Title Text</a:t>
            </a:r>
          </a:p>
        </p:txBody>
      </p:sp>
      <p:sp>
        <p:nvSpPr>
          <p:cNvPr id="57" name="Body Level One…"/>
          <p:cNvSpPr txBox="1">
            <a:spLocks noGrp="1"/>
          </p:cNvSpPr>
          <p:nvPr>
            <p:ph type="body" sz="quarter" idx="1"/>
          </p:nvPr>
        </p:nvSpPr>
        <p:spPr>
          <a:xfrm>
            <a:off x="311699" y="1490874"/>
            <a:ext cx="2808001" cy="30780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bg>
      <p:bgPr>
        <a:solidFill>
          <a:schemeClr val="accent3"/>
        </a:solidFill>
        <a:effectLst/>
      </p:bgPr>
    </p:bg>
    <p:spTree>
      <p:nvGrpSpPr>
        <p:cNvPr id="1" name=""/>
        <p:cNvGrpSpPr/>
        <p:nvPr/>
      </p:nvGrpSpPr>
      <p:grpSpPr>
        <a:xfrm>
          <a:off x="0" y="0"/>
          <a:ext cx="0" cy="0"/>
          <a:chOff x="0" y="0"/>
          <a:chExt cx="0" cy="0"/>
        </a:xfrm>
      </p:grpSpPr>
      <p:sp>
        <p:nvSpPr>
          <p:cNvPr id="65" name="Title Text"/>
          <p:cNvSpPr txBox="1">
            <a:spLocks noGrp="1"/>
          </p:cNvSpPr>
          <p:nvPr>
            <p:ph type="title"/>
          </p:nvPr>
        </p:nvSpPr>
        <p:spPr>
          <a:xfrm>
            <a:off x="490250" y="526349"/>
            <a:ext cx="5683800" cy="4090801"/>
          </a:xfrm>
          <a:prstGeom prst="rect">
            <a:avLst/>
          </a:prstGeom>
        </p:spPr>
        <p:txBody>
          <a:bodyPr anchor="ctr"/>
          <a:lstStyle>
            <a:lvl1pPr>
              <a:defRPr sz="4800">
                <a:solidFill>
                  <a:srgbClr val="FFFFFF"/>
                </a:solidFill>
              </a:defRPr>
            </a:lvl1pPr>
          </a:lstStyle>
          <a:p>
            <a:r>
              <a:t>Title Text</a:t>
            </a:r>
          </a:p>
        </p:txBody>
      </p:sp>
      <p:sp>
        <p:nvSpPr>
          <p:cNvPr id="66"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3" name="Google Shape;37;p9"/>
          <p:cNvSpPr/>
          <p:nvPr/>
        </p:nvSpPr>
        <p:spPr>
          <a:xfrm>
            <a:off x="4572000" y="99"/>
            <a:ext cx="4572000" cy="5143501"/>
          </a:xfrm>
          <a:prstGeom prst="rect">
            <a:avLst/>
          </a:prstGeom>
          <a:solidFill>
            <a:srgbClr val="4285F4"/>
          </a:solidFill>
          <a:ln w="12700">
            <a:miter lim="400000"/>
          </a:ln>
        </p:spPr>
        <p:txBody>
          <a:bodyPr lIns="45719" rIns="45719" anchor="ctr"/>
          <a:lstStyle/>
          <a:p>
            <a:pPr>
              <a:defRPr>
                <a:solidFill>
                  <a:srgbClr val="000000"/>
                </a:solidFill>
              </a:defRPr>
            </a:pPr>
            <a:endParaRPr/>
          </a:p>
        </p:txBody>
      </p:sp>
      <p:sp>
        <p:nvSpPr>
          <p:cNvPr id="74" name="Google Shape;38;p9"/>
          <p:cNvSpPr/>
          <p:nvPr/>
        </p:nvSpPr>
        <p:spPr>
          <a:xfrm>
            <a:off x="5029675" y="4495500"/>
            <a:ext cx="468301" cy="1"/>
          </a:xfrm>
          <a:prstGeom prst="line">
            <a:avLst/>
          </a:prstGeom>
          <a:ln w="19050">
            <a:solidFill>
              <a:srgbClr val="FFFFFF"/>
            </a:solidFill>
          </a:ln>
        </p:spPr>
        <p:txBody>
          <a:bodyPr lIns="45719" rIns="45719"/>
          <a:lstStyle/>
          <a:p>
            <a:endParaRPr/>
          </a:p>
        </p:txBody>
      </p:sp>
      <p:sp>
        <p:nvSpPr>
          <p:cNvPr id="75" name="Title Text"/>
          <p:cNvSpPr txBox="1">
            <a:spLocks noGrp="1"/>
          </p:cNvSpPr>
          <p:nvPr>
            <p:ph type="title"/>
          </p:nvPr>
        </p:nvSpPr>
        <p:spPr>
          <a:xfrm>
            <a:off x="265500" y="1375598"/>
            <a:ext cx="4045200" cy="1551902"/>
          </a:xfrm>
          <a:prstGeom prst="rect">
            <a:avLst/>
          </a:prstGeom>
        </p:spPr>
        <p:txBody>
          <a:bodyPr anchor="b"/>
          <a:lstStyle>
            <a:lvl1pPr algn="ctr">
              <a:defRPr sz="3800"/>
            </a:lvl1pPr>
          </a:lstStyle>
          <a:p>
            <a:r>
              <a:t>Title Text</a:t>
            </a:r>
          </a:p>
        </p:txBody>
      </p:sp>
      <p:sp>
        <p:nvSpPr>
          <p:cNvPr id="76" name="Body Level One…"/>
          <p:cNvSpPr txBox="1">
            <a:spLocks noGrp="1"/>
          </p:cNvSpPr>
          <p:nvPr>
            <p:ph type="body" sz="quarter" idx="1"/>
          </p:nvPr>
        </p:nvSpPr>
        <p:spPr>
          <a:xfrm>
            <a:off x="265500" y="2981125"/>
            <a:ext cx="4045200" cy="1345501"/>
          </a:xfrm>
          <a:prstGeom prst="rect">
            <a:avLst/>
          </a:prstGeom>
        </p:spPr>
        <p:txBody>
          <a:bodyPr/>
          <a:lstStyle>
            <a:lvl1pPr marL="342900" indent="-228600" algn="ctr">
              <a:lnSpc>
                <a:spcPct val="100000"/>
              </a:lnSpc>
              <a:buClrTx/>
              <a:buSzTx/>
              <a:buFontTx/>
              <a:buNone/>
            </a:lvl1pPr>
            <a:lvl2pPr marL="342900" indent="254000" algn="ctr">
              <a:lnSpc>
                <a:spcPct val="100000"/>
              </a:lnSpc>
              <a:buClrTx/>
              <a:buSzTx/>
              <a:buFontTx/>
              <a:buNone/>
            </a:lvl2pPr>
            <a:lvl3pPr marL="342900" indent="711200" algn="ctr">
              <a:lnSpc>
                <a:spcPct val="100000"/>
              </a:lnSpc>
              <a:buClrTx/>
              <a:buSzTx/>
              <a:buFontTx/>
              <a:buNone/>
            </a:lvl3pPr>
            <a:lvl4pPr marL="342900" indent="1168400" algn="ctr">
              <a:lnSpc>
                <a:spcPct val="100000"/>
              </a:lnSpc>
              <a:buClrTx/>
              <a:buSzTx/>
              <a:buFontTx/>
              <a:buNone/>
            </a:lvl4pPr>
            <a:lvl5pPr marL="342900" indent="1625600" algn="ctr">
              <a:lnSpc>
                <a:spcPct val="100000"/>
              </a:lnSpc>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77" name="Google Shape;41;p9"/>
          <p:cNvSpPr txBox="1">
            <a:spLocks noGrp="1"/>
          </p:cNvSpPr>
          <p:nvPr>
            <p:ph type="body" sz="half" idx="21"/>
          </p:nvPr>
        </p:nvSpPr>
        <p:spPr>
          <a:xfrm>
            <a:off x="4939500" y="724199"/>
            <a:ext cx="3837000" cy="3695101"/>
          </a:xfrm>
          <a:prstGeom prst="rect">
            <a:avLst/>
          </a:prstGeom>
        </p:spPr>
        <p:txBody>
          <a:bodyPr anchor="ctr"/>
          <a:lstStyle/>
          <a:p>
            <a:pPr>
              <a:buClr>
                <a:srgbClr val="FFFFFF"/>
              </a:buClr>
              <a:defRPr>
                <a:solidFill>
                  <a:srgbClr val="FFFFFF"/>
                </a:solidFill>
              </a:defRPr>
            </a:pPr>
            <a:endParaRPr/>
          </a:p>
        </p:txBody>
      </p:sp>
      <p:sp>
        <p:nvSpPr>
          <p:cNvPr id="7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319499" y="4233724"/>
            <a:ext cx="5998802" cy="598801"/>
          </a:xfrm>
          <a:prstGeom prst="rect">
            <a:avLst/>
          </a:prstGeom>
        </p:spPr>
        <p:txBody>
          <a:bodyPr anchor="ctr"/>
          <a:lstStyle>
            <a:lvl1pPr marL="228600" indent="0">
              <a:lnSpc>
                <a:spcPct val="100000"/>
              </a:lnSpc>
              <a:buClrTx/>
              <a:buSzTx/>
              <a:buFontTx/>
              <a:buNone/>
              <a:defRPr>
                <a:solidFill>
                  <a:schemeClr val="accent3"/>
                </a:solidFill>
                <a:latin typeface="Alfa Slab One"/>
                <a:ea typeface="Alfa Slab One"/>
                <a:cs typeface="Alfa Slab One"/>
                <a:sym typeface="Alfa Slab One"/>
              </a:defRPr>
            </a:lvl1pPr>
            <a:lvl2pPr>
              <a:lnSpc>
                <a:spcPct val="100000"/>
              </a:lnSpc>
              <a:buClrTx/>
              <a:buFontTx/>
              <a:defRPr>
                <a:solidFill>
                  <a:schemeClr val="accent3"/>
                </a:solidFill>
                <a:latin typeface="Alfa Slab One"/>
                <a:ea typeface="Alfa Slab One"/>
                <a:cs typeface="Alfa Slab One"/>
                <a:sym typeface="Alfa Slab One"/>
              </a:defRPr>
            </a:lvl2pPr>
            <a:lvl3pPr>
              <a:lnSpc>
                <a:spcPct val="100000"/>
              </a:lnSpc>
              <a:buClrTx/>
              <a:buFontTx/>
              <a:defRPr>
                <a:solidFill>
                  <a:schemeClr val="accent3"/>
                </a:solidFill>
                <a:latin typeface="Alfa Slab One"/>
                <a:ea typeface="Alfa Slab One"/>
                <a:cs typeface="Alfa Slab One"/>
                <a:sym typeface="Alfa Slab One"/>
              </a:defRPr>
            </a:lvl3pPr>
            <a:lvl4pPr>
              <a:lnSpc>
                <a:spcPct val="100000"/>
              </a:lnSpc>
              <a:buClrTx/>
              <a:buFontTx/>
              <a:defRPr>
                <a:solidFill>
                  <a:schemeClr val="accent3"/>
                </a:solidFill>
                <a:latin typeface="Alfa Slab One"/>
                <a:ea typeface="Alfa Slab One"/>
                <a:cs typeface="Alfa Slab One"/>
                <a:sym typeface="Alfa Slab One"/>
              </a:defRPr>
            </a:lvl4pPr>
            <a:lvl5pPr>
              <a:lnSpc>
                <a:spcPct val="100000"/>
              </a:lnSpc>
              <a:buClrTx/>
              <a:buFontTx/>
              <a:defRPr>
                <a:solidFill>
                  <a:schemeClr val="accent3"/>
                </a:solidFill>
                <a:latin typeface="Alfa Slab One"/>
                <a:ea typeface="Alfa Slab One"/>
                <a:cs typeface="Alfa Slab One"/>
                <a:sym typeface="Alfa Slab One"/>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704831" y="4692391"/>
            <a:ext cx="316328" cy="335251"/>
          </a:xfrm>
          <a:prstGeom prst="rect">
            <a:avLst/>
          </a:prstGeom>
          <a:ln w="12700">
            <a:miter lim="400000"/>
          </a:ln>
        </p:spPr>
        <p:txBody>
          <a:bodyPr wrap="none" lIns="91424" tIns="91424" rIns="91424" bIns="91424" anchor="ctr">
            <a:spAutoFit/>
          </a:bodyPr>
          <a:lstStyle>
            <a:lvl1pPr algn="r">
              <a:defRPr sz="1000">
                <a:solidFill>
                  <a:srgbClr val="666666"/>
                </a:solidFill>
                <a:latin typeface="Proxima Nova"/>
                <a:ea typeface="Proxima Nova"/>
                <a:cs typeface="Proxima Nova"/>
                <a:sym typeface="Proxima Nova"/>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1pPr>
      <a:lvl2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2pPr>
      <a:lvl3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3pPr>
      <a:lvl4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4pPr>
      <a:lvl5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5pPr>
      <a:lvl6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6pPr>
      <a:lvl7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7pPr>
      <a:lvl8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8pPr>
      <a:lvl9pPr marL="0" marR="0" indent="0" algn="l" defTabSz="914400" rtl="0" latinLnBrk="0">
        <a:lnSpc>
          <a:spcPct val="100000"/>
        </a:lnSpc>
        <a:spcBef>
          <a:spcPts val="0"/>
        </a:spcBef>
        <a:spcAft>
          <a:spcPts val="0"/>
        </a:spcAft>
        <a:buClrTx/>
        <a:buSzTx/>
        <a:buFontTx/>
        <a:buNone/>
        <a:tabLst/>
        <a:defRPr sz="3000" b="0" i="0" u="none" strike="noStrike" cap="none" spc="0" baseline="0">
          <a:solidFill>
            <a:schemeClr val="accent3"/>
          </a:solidFill>
          <a:uFillTx/>
          <a:latin typeface="Alfa Slab One"/>
          <a:ea typeface="Alfa Slab One"/>
          <a:cs typeface="Alfa Slab One"/>
          <a:sym typeface="Alfa Slab One"/>
        </a:defRPr>
      </a:lvl9pPr>
    </p:titleStyle>
    <p:bodyStyle>
      <a:lvl1pPr marL="457200" marR="0" indent="-342900"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1pPr>
      <a:lvl2pPr marL="10051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6pPr>
      <a:lvl7pPr marL="32911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7pPr>
      <a:lvl8pPr marL="37483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8pPr>
      <a:lvl9pPr marL="4205514" marR="0" indent="-408214" algn="l" defTabSz="914400" rtl="0" latinLnBrk="0">
        <a:lnSpc>
          <a:spcPct val="115000"/>
        </a:lnSpc>
        <a:spcBef>
          <a:spcPts val="0"/>
        </a:spcBef>
        <a:spcAft>
          <a:spcPts val="0"/>
        </a:spcAft>
        <a:buClr>
          <a:srgbClr val="666666"/>
        </a:buClr>
        <a:buSzPts val="1800"/>
        <a:buFont typeface="Proxima Nova"/>
        <a:buChar char="■"/>
        <a:tabLst/>
        <a:defRPr sz="1800" b="0" i="0" u="none" strike="noStrike" cap="none" spc="0" baseline="0">
          <a:solidFill>
            <a:srgbClr val="666666"/>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SCI6007-Heavenhikers/Midter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67;p16"/>
          <p:cNvSpPr txBox="1"/>
          <p:nvPr/>
        </p:nvSpPr>
        <p:spPr>
          <a:xfrm>
            <a:off x="1076524" y="1619249"/>
            <a:ext cx="6800399" cy="221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defRPr sz="4800" b="1">
                <a:solidFill>
                  <a:srgbClr val="000000"/>
                </a:solidFill>
                <a:latin typeface="Google Sans"/>
                <a:ea typeface="Google Sans"/>
                <a:cs typeface="Google Sans"/>
                <a:sym typeface="Google Sans"/>
              </a:defRPr>
            </a:pPr>
            <a:br>
              <a:rPr dirty="0"/>
            </a:br>
            <a:r>
              <a:rPr sz="4800" b="1" dirty="0">
                <a:solidFill>
                  <a:srgbClr val="FF9900"/>
                </a:solidFill>
                <a:latin typeface="Google Sans"/>
              </a:rPr>
              <a:t>IPL </a:t>
            </a:r>
            <a:r>
              <a:rPr lang="en-US" sz="4800" b="1" dirty="0">
                <a:solidFill>
                  <a:srgbClr val="FF9900"/>
                </a:solidFill>
                <a:latin typeface="Google Sans"/>
              </a:rPr>
              <a:t>Data Analytics for New IPL </a:t>
            </a:r>
            <a:r>
              <a:rPr sz="4800" b="1" dirty="0">
                <a:solidFill>
                  <a:srgbClr val="FF9900"/>
                </a:solidFill>
                <a:latin typeface="Google Sans"/>
              </a:rPr>
              <a:t>Franchise  </a:t>
            </a:r>
          </a:p>
        </p:txBody>
      </p:sp>
      <p:sp>
        <p:nvSpPr>
          <p:cNvPr id="128" name="Google Shape;68;p16"/>
          <p:cNvSpPr/>
          <p:nvPr/>
        </p:nvSpPr>
        <p:spPr>
          <a:xfrm>
            <a:off x="3132306" y="1434037"/>
            <a:ext cx="2879401" cy="45601"/>
          </a:xfrm>
          <a:prstGeom prst="rect">
            <a:avLst/>
          </a:prstGeom>
          <a:solidFill>
            <a:srgbClr val="FFFFFF"/>
          </a:solidFill>
          <a:ln w="12700">
            <a:miter lim="400000"/>
          </a:ln>
        </p:spPr>
        <p:txBody>
          <a:bodyPr lIns="45719" rIns="45719"/>
          <a:lstStyle/>
          <a:p>
            <a:pPr algn="ctr">
              <a:defRPr sz="1800">
                <a:latin typeface="Roboto Light"/>
                <a:ea typeface="Roboto Light"/>
                <a:cs typeface="Roboto Light"/>
                <a:sym typeface="Roboto Light"/>
              </a:defRPr>
            </a:pPr>
            <a:endParaRPr/>
          </a:p>
        </p:txBody>
      </p:sp>
      <p:pic>
        <p:nvPicPr>
          <p:cNvPr id="2" name="Picture 1">
            <a:extLst>
              <a:ext uri="{FF2B5EF4-FFF2-40B4-BE49-F238E27FC236}">
                <a16:creationId xmlns:a16="http://schemas.microsoft.com/office/drawing/2014/main" id="{9D8D83A7-1454-B1D8-E60B-64E06B6EA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019" y="192541"/>
            <a:ext cx="3747407" cy="216217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77;p17"/>
          <p:cNvSpPr txBox="1">
            <a:spLocks noGrp="1"/>
          </p:cNvSpPr>
          <p:nvPr>
            <p:ph type="title"/>
          </p:nvPr>
        </p:nvSpPr>
        <p:spPr>
          <a:xfrm>
            <a:off x="387749" y="790310"/>
            <a:ext cx="8368502" cy="495301"/>
          </a:xfrm>
          <a:prstGeom prst="rect">
            <a:avLst/>
          </a:prstGeom>
        </p:spPr>
        <p:txBody>
          <a:bodyPr/>
          <a:lstStyle>
            <a:lvl1pPr defTabSz="850391">
              <a:defRPr sz="2976"/>
            </a:lvl1pPr>
          </a:lstStyle>
          <a:p>
            <a:r>
              <a:rPr b="1" dirty="0">
                <a:solidFill>
                  <a:srgbClr val="FF9900"/>
                </a:solidFill>
              </a:rPr>
              <a:t>Team working on this</a:t>
            </a:r>
          </a:p>
        </p:txBody>
      </p:sp>
      <p:sp>
        <p:nvSpPr>
          <p:cNvPr id="132" name="Google Shape;81;p17"/>
          <p:cNvSpPr txBox="1"/>
          <p:nvPr/>
        </p:nvSpPr>
        <p:spPr>
          <a:xfrm>
            <a:off x="790995" y="2836117"/>
            <a:ext cx="1511215" cy="57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a:defRPr>
                <a:solidFill>
                  <a:schemeClr val="accent1"/>
                </a:solidFill>
                <a:latin typeface="Roboto Black"/>
                <a:ea typeface="Roboto Black"/>
                <a:cs typeface="Roboto Black"/>
                <a:sym typeface="Roboto Black"/>
              </a:defRPr>
            </a:pPr>
            <a:br>
              <a:rPr dirty="0"/>
            </a:br>
            <a:r>
              <a:rPr sz="1000" dirty="0">
                <a:latin typeface="Roboto Light"/>
                <a:ea typeface="Roboto Light"/>
                <a:cs typeface="Roboto Light"/>
                <a:sym typeface="Roboto Light"/>
              </a:rPr>
              <a:t> Team Leader/Development  </a:t>
            </a:r>
          </a:p>
        </p:txBody>
      </p:sp>
      <p:sp>
        <p:nvSpPr>
          <p:cNvPr id="133" name="Google Shape;82;p17"/>
          <p:cNvSpPr txBox="1"/>
          <p:nvPr/>
        </p:nvSpPr>
        <p:spPr>
          <a:xfrm>
            <a:off x="2618066" y="2855553"/>
            <a:ext cx="1511401" cy="57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a:defRPr>
                <a:solidFill>
                  <a:schemeClr val="accent2"/>
                </a:solidFill>
                <a:latin typeface="Roboto Black"/>
                <a:ea typeface="Roboto Black"/>
                <a:cs typeface="Roboto Black"/>
                <a:sym typeface="Roboto Black"/>
              </a:defRPr>
            </a:pPr>
            <a:br>
              <a:rPr dirty="0"/>
            </a:br>
            <a:r>
              <a:rPr sz="1000" dirty="0">
                <a:latin typeface="Roboto Light"/>
                <a:ea typeface="Roboto Light"/>
                <a:cs typeface="Roboto Light"/>
                <a:sym typeface="Roboto Light"/>
              </a:rPr>
              <a:t> Data Scientist/programming </a:t>
            </a:r>
          </a:p>
        </p:txBody>
      </p:sp>
      <p:sp>
        <p:nvSpPr>
          <p:cNvPr id="134" name="Google Shape;77;p17"/>
          <p:cNvSpPr txBox="1"/>
          <p:nvPr/>
        </p:nvSpPr>
        <p:spPr>
          <a:xfrm>
            <a:off x="720374" y="1685786"/>
            <a:ext cx="1820434" cy="159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gn="ctr" defTabSz="676655">
              <a:defRPr sz="2368">
                <a:solidFill>
                  <a:srgbClr val="7F7F7F"/>
                </a:solidFill>
                <a:latin typeface="Roboto Light"/>
                <a:ea typeface="Roboto Light"/>
                <a:cs typeface="Roboto Light"/>
                <a:sym typeface="Roboto Light"/>
              </a:defRPr>
            </a:pPr>
            <a:r>
              <a:rPr b="1" dirty="0"/>
              <a:t>Ajay</a:t>
            </a:r>
          </a:p>
          <a:p>
            <a:pPr algn="ctr" defTabSz="676655">
              <a:defRPr sz="2368">
                <a:solidFill>
                  <a:srgbClr val="7F7F7F"/>
                </a:solidFill>
                <a:latin typeface="Roboto Light"/>
                <a:ea typeface="Roboto Light"/>
                <a:cs typeface="Roboto Light"/>
                <a:sym typeface="Roboto Light"/>
              </a:defRPr>
            </a:pPr>
            <a:r>
              <a:rPr b="1" dirty="0"/>
              <a:t>Kumar</a:t>
            </a:r>
          </a:p>
          <a:p>
            <a:pPr algn="ctr" defTabSz="676655">
              <a:defRPr sz="2368">
                <a:solidFill>
                  <a:srgbClr val="7F7F7F"/>
                </a:solidFill>
                <a:latin typeface="Roboto Light"/>
                <a:ea typeface="Roboto Light"/>
                <a:cs typeface="Roboto Light"/>
                <a:sym typeface="Roboto Light"/>
              </a:defRPr>
            </a:pPr>
            <a:r>
              <a:rPr b="1" dirty="0"/>
              <a:t>Ganipineni</a:t>
            </a:r>
          </a:p>
        </p:txBody>
      </p:sp>
      <p:sp>
        <p:nvSpPr>
          <p:cNvPr id="135" name="Google Shape;77;p17"/>
          <p:cNvSpPr txBox="1"/>
          <p:nvPr/>
        </p:nvSpPr>
        <p:spPr>
          <a:xfrm>
            <a:off x="2429856" y="1685786"/>
            <a:ext cx="1820435" cy="159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gn="ctr" defTabSz="676655">
              <a:defRPr sz="2368">
                <a:solidFill>
                  <a:srgbClr val="7F7F7F"/>
                </a:solidFill>
                <a:latin typeface="Roboto Light"/>
                <a:ea typeface="Roboto Light"/>
                <a:cs typeface="Roboto Light"/>
                <a:sym typeface="Roboto Light"/>
              </a:defRPr>
            </a:pPr>
            <a:r>
              <a:rPr b="1" dirty="0"/>
              <a:t>Sujith</a:t>
            </a:r>
          </a:p>
          <a:p>
            <a:pPr algn="ctr" defTabSz="676655">
              <a:defRPr sz="2368">
                <a:solidFill>
                  <a:srgbClr val="7F7F7F"/>
                </a:solidFill>
                <a:latin typeface="Roboto Light"/>
                <a:ea typeface="Roboto Light"/>
                <a:cs typeface="Roboto Light"/>
                <a:sym typeface="Roboto Light"/>
              </a:defRPr>
            </a:pPr>
            <a:r>
              <a:rPr b="1" dirty="0"/>
              <a:t>Kumar</a:t>
            </a:r>
          </a:p>
          <a:p>
            <a:pPr algn="ctr" defTabSz="676655">
              <a:defRPr sz="2368">
                <a:solidFill>
                  <a:srgbClr val="7F7F7F"/>
                </a:solidFill>
                <a:latin typeface="Roboto Light"/>
                <a:ea typeface="Roboto Light"/>
                <a:cs typeface="Roboto Light"/>
                <a:sym typeface="Roboto Light"/>
              </a:defRPr>
            </a:pPr>
            <a:r>
              <a:rPr b="1" dirty="0"/>
              <a:t>Gajarla</a:t>
            </a:r>
          </a:p>
        </p:txBody>
      </p:sp>
      <p:sp>
        <p:nvSpPr>
          <p:cNvPr id="137" name="Google Shape;82;p17"/>
          <p:cNvSpPr txBox="1"/>
          <p:nvPr/>
        </p:nvSpPr>
        <p:spPr>
          <a:xfrm>
            <a:off x="4638500" y="2836116"/>
            <a:ext cx="1511401" cy="57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a:defRPr>
                <a:solidFill>
                  <a:schemeClr val="accent2"/>
                </a:solidFill>
                <a:latin typeface="Roboto Black"/>
                <a:ea typeface="Roboto Black"/>
                <a:cs typeface="Roboto Black"/>
                <a:sym typeface="Roboto Black"/>
              </a:defRPr>
            </a:pPr>
            <a:br>
              <a:rPr dirty="0"/>
            </a:br>
            <a:r>
              <a:rPr sz="1000" dirty="0">
                <a:latin typeface="Roboto Light"/>
                <a:ea typeface="Roboto Light"/>
                <a:cs typeface="Roboto Light"/>
                <a:sym typeface="Roboto Light"/>
              </a:rPr>
              <a:t>Data analyst/Data Analysis, cleaning </a:t>
            </a:r>
          </a:p>
        </p:txBody>
      </p:sp>
      <p:sp>
        <p:nvSpPr>
          <p:cNvPr id="138" name="Google Shape;77;p17"/>
          <p:cNvSpPr txBox="1"/>
          <p:nvPr/>
        </p:nvSpPr>
        <p:spPr>
          <a:xfrm>
            <a:off x="6620250" y="1934200"/>
            <a:ext cx="1387057" cy="1102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gn="ctr" defTabSz="640079">
              <a:defRPr sz="2240">
                <a:solidFill>
                  <a:srgbClr val="7F7F7F"/>
                </a:solidFill>
                <a:latin typeface="Roboto Light"/>
                <a:ea typeface="Roboto Light"/>
                <a:cs typeface="Roboto Light"/>
                <a:sym typeface="Roboto Light"/>
              </a:defRPr>
            </a:pPr>
            <a:r>
              <a:rPr sz="2200" b="1" dirty="0"/>
              <a:t>Sandeep</a:t>
            </a:r>
          </a:p>
          <a:p>
            <a:pPr algn="ctr" defTabSz="640079">
              <a:defRPr sz="2240">
                <a:solidFill>
                  <a:srgbClr val="7F7F7F"/>
                </a:solidFill>
                <a:latin typeface="Roboto Light"/>
                <a:ea typeface="Roboto Light"/>
                <a:cs typeface="Roboto Light"/>
                <a:sym typeface="Roboto Light"/>
              </a:defRPr>
            </a:pPr>
            <a:r>
              <a:rPr sz="2200" b="1" dirty="0"/>
              <a:t>Sriramul</a:t>
            </a:r>
            <a:r>
              <a:rPr lang="en-US" sz="2200" b="1" dirty="0"/>
              <a:t>a</a:t>
            </a:r>
            <a:endParaRPr sz="2200" b="1" dirty="0"/>
          </a:p>
        </p:txBody>
      </p:sp>
      <p:sp>
        <p:nvSpPr>
          <p:cNvPr id="139" name="Google Shape;82;p17"/>
          <p:cNvSpPr txBox="1"/>
          <p:nvPr/>
        </p:nvSpPr>
        <p:spPr>
          <a:xfrm>
            <a:off x="6558077" y="2874991"/>
            <a:ext cx="1511401" cy="57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p>
            <a:pPr algn="ctr">
              <a:defRPr>
                <a:solidFill>
                  <a:schemeClr val="accent2"/>
                </a:solidFill>
                <a:latin typeface="Roboto Black"/>
                <a:ea typeface="Roboto Black"/>
                <a:cs typeface="Roboto Black"/>
                <a:sym typeface="Roboto Black"/>
              </a:defRPr>
            </a:pPr>
            <a:br>
              <a:rPr dirty="0"/>
            </a:br>
            <a:r>
              <a:rPr sz="1000" dirty="0">
                <a:latin typeface="Roboto Light"/>
                <a:ea typeface="Roboto Light"/>
                <a:cs typeface="Roboto Light"/>
                <a:sym typeface="Roboto Light"/>
              </a:rPr>
              <a:t>Data engineer/data Visualization </a:t>
            </a:r>
          </a:p>
        </p:txBody>
      </p:sp>
      <p:sp>
        <p:nvSpPr>
          <p:cNvPr id="2" name="Google Shape;77;p17">
            <a:extLst>
              <a:ext uri="{FF2B5EF4-FFF2-40B4-BE49-F238E27FC236}">
                <a16:creationId xmlns:a16="http://schemas.microsoft.com/office/drawing/2014/main" id="{B805DA75-6779-961A-3602-E13A93AF0834}"/>
              </a:ext>
            </a:extLst>
          </p:cNvPr>
          <p:cNvSpPr txBox="1"/>
          <p:nvPr/>
        </p:nvSpPr>
        <p:spPr>
          <a:xfrm>
            <a:off x="4462880" y="1685786"/>
            <a:ext cx="1820435" cy="159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gn="ctr" defTabSz="676655">
              <a:defRPr sz="2368">
                <a:solidFill>
                  <a:srgbClr val="7F7F7F"/>
                </a:solidFill>
                <a:latin typeface="Roboto Light"/>
                <a:ea typeface="Roboto Light"/>
                <a:cs typeface="Roboto Light"/>
                <a:sym typeface="Roboto Light"/>
              </a:defRPr>
            </a:pPr>
            <a:r>
              <a:rPr b="1" dirty="0"/>
              <a:t>S</a:t>
            </a:r>
            <a:r>
              <a:rPr lang="en-US" b="1" dirty="0"/>
              <a:t>ai Hruthik Gangapuram</a:t>
            </a:r>
            <a:endParaRPr b="1" dirty="0"/>
          </a:p>
        </p:txBody>
      </p:sp>
      <p:sp>
        <p:nvSpPr>
          <p:cNvPr id="3" name="TextBox 2">
            <a:extLst>
              <a:ext uri="{FF2B5EF4-FFF2-40B4-BE49-F238E27FC236}">
                <a16:creationId xmlns:a16="http://schemas.microsoft.com/office/drawing/2014/main" id="{B10C5A3B-FA8B-3B1F-CA95-C7CBCC70A6EF}"/>
              </a:ext>
            </a:extLst>
          </p:cNvPr>
          <p:cNvSpPr txBox="1"/>
          <p:nvPr/>
        </p:nvSpPr>
        <p:spPr>
          <a:xfrm>
            <a:off x="1110343" y="4367893"/>
            <a:ext cx="498790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9900"/>
                </a:solidFill>
                <a:effectLst/>
                <a:uFillTx/>
                <a:latin typeface="+mn-lt"/>
                <a:ea typeface="+mn-ea"/>
                <a:cs typeface="+mn-cs"/>
                <a:sym typeface="Arial"/>
              </a:rPr>
              <a:t>GitHub :  </a:t>
            </a:r>
            <a:r>
              <a:rPr kumimoji="0" lang="en-US" sz="1400" b="0" i="0" u="none" strike="noStrike" cap="none" spc="0" normalizeH="0" baseline="0" dirty="0">
                <a:ln>
                  <a:noFill/>
                </a:ln>
                <a:solidFill>
                  <a:srgbClr val="4285F4"/>
                </a:solidFill>
                <a:effectLst/>
                <a:uFillTx/>
                <a:latin typeface="+mn-lt"/>
                <a:ea typeface="+mn-ea"/>
                <a:cs typeface="+mn-cs"/>
                <a:sym typeface="Arial"/>
                <a:hlinkClick r:id="rId2"/>
              </a:rPr>
              <a:t>https://github.com/DSCI6007-Heavenhikers/Midterm</a:t>
            </a:r>
            <a:endParaRPr kumimoji="0" lang="en-US" sz="1400" b="0" i="0" u="none" strike="noStrike" cap="none" spc="0" normalizeH="0" baseline="0" dirty="0">
              <a:ln>
                <a:noFill/>
              </a:ln>
              <a:solidFill>
                <a:srgbClr val="4285F4"/>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4285F4"/>
              </a:solidFill>
              <a:effectLst/>
              <a:uFillTx/>
              <a:latin typeface="+mn-lt"/>
              <a:ea typeface="+mn-ea"/>
              <a:cs typeface="+mn-cs"/>
              <a:sym typeface="Aria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88;p18"/>
          <p:cNvSpPr txBox="1">
            <a:spLocks noGrp="1"/>
          </p:cNvSpPr>
          <p:nvPr>
            <p:ph type="body" sz="quarter" idx="1"/>
          </p:nvPr>
        </p:nvSpPr>
        <p:spPr>
          <a:xfrm>
            <a:off x="387749" y="686084"/>
            <a:ext cx="8368502" cy="478791"/>
          </a:xfrm>
          <a:prstGeom prst="rect">
            <a:avLst/>
          </a:prstGeom>
        </p:spPr>
        <p:txBody>
          <a:bodyPr/>
          <a:lstStyle>
            <a:lvl1pPr marL="0">
              <a:spcBef>
                <a:spcPts val="1600"/>
              </a:spcBef>
            </a:lvl1pPr>
          </a:lstStyle>
          <a:p>
            <a:r>
              <a:rPr dirty="0"/>
              <a:t>Indian Premier League (IPL) is the most-attended cricket league in the world and all franchises in the IPL needs help for finding best players. By using the IPL dataset we can decide whether to buy a player based on their statistics.</a:t>
            </a:r>
          </a:p>
        </p:txBody>
      </p:sp>
      <p:sp>
        <p:nvSpPr>
          <p:cNvPr id="142" name="Google Shape;89;p18"/>
          <p:cNvSpPr txBox="1">
            <a:spLocks noGrp="1"/>
          </p:cNvSpPr>
          <p:nvPr>
            <p:ph type="title"/>
          </p:nvPr>
        </p:nvSpPr>
        <p:spPr>
          <a:xfrm>
            <a:off x="380999" y="194525"/>
            <a:ext cx="8368502" cy="495301"/>
          </a:xfrm>
          <a:prstGeom prst="rect">
            <a:avLst/>
          </a:prstGeom>
        </p:spPr>
        <p:txBody>
          <a:bodyPr/>
          <a:lstStyle>
            <a:lvl1pPr defTabSz="850391">
              <a:defRPr sz="2976"/>
            </a:lvl1pPr>
          </a:lstStyle>
          <a:p>
            <a:r>
              <a:rPr lang="en-US" b="1" dirty="0">
                <a:solidFill>
                  <a:srgbClr val="FF9900"/>
                </a:solidFill>
              </a:rPr>
              <a:t>Challenge</a:t>
            </a:r>
            <a:endParaRPr b="1" dirty="0">
              <a:solidFill>
                <a:srgbClr val="FF9900"/>
              </a:solidFill>
            </a:endParaRPr>
          </a:p>
        </p:txBody>
      </p:sp>
      <p:sp>
        <p:nvSpPr>
          <p:cNvPr id="143" name="Google Shape;90;p18"/>
          <p:cNvSpPr txBox="1"/>
          <p:nvPr/>
        </p:nvSpPr>
        <p:spPr>
          <a:xfrm>
            <a:off x="3738940" y="3039057"/>
            <a:ext cx="1723201" cy="1007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30000"/>
              </a:lnSpc>
              <a:defRPr>
                <a:solidFill>
                  <a:schemeClr val="accent2"/>
                </a:solidFill>
                <a:latin typeface="Roboto Black"/>
                <a:ea typeface="Roboto Black"/>
                <a:cs typeface="Roboto Black"/>
                <a:sym typeface="Roboto Black"/>
              </a:defRPr>
            </a:pPr>
            <a:r>
              <a:t>Player Replacement #2</a:t>
            </a:r>
            <a:br/>
            <a:r>
              <a:rPr sz="1000">
                <a:solidFill>
                  <a:srgbClr val="7F7F7F"/>
                </a:solidFill>
                <a:latin typeface="Roboto Light"/>
                <a:ea typeface="Roboto Light"/>
                <a:cs typeface="Roboto Light"/>
                <a:sym typeface="Roboto Light"/>
              </a:rPr>
              <a:t>Can we replace a player in the team to get a better fortune? . </a:t>
            </a:r>
          </a:p>
        </p:txBody>
      </p:sp>
      <p:grpSp>
        <p:nvGrpSpPr>
          <p:cNvPr id="146" name="Google Shape;91;p18"/>
          <p:cNvGrpSpPr/>
          <p:nvPr/>
        </p:nvGrpSpPr>
        <p:grpSpPr>
          <a:xfrm>
            <a:off x="3170454" y="1488423"/>
            <a:ext cx="2789456" cy="3144821"/>
            <a:chOff x="0" y="0"/>
            <a:chExt cx="2789455" cy="3144820"/>
          </a:xfrm>
        </p:grpSpPr>
        <p:sp>
          <p:nvSpPr>
            <p:cNvPr id="144" name="Google Shape;92;p18"/>
            <p:cNvSpPr/>
            <p:nvPr/>
          </p:nvSpPr>
          <p:spPr>
            <a:xfrm flipH="1">
              <a:off x="-1" y="-1"/>
              <a:ext cx="1" cy="3144822"/>
            </a:xfrm>
            <a:prstGeom prst="line">
              <a:avLst/>
            </a:prstGeom>
            <a:noFill/>
            <a:ln w="12700" cap="flat">
              <a:solidFill>
                <a:srgbClr val="A5A5A5"/>
              </a:solidFill>
              <a:prstDash val="solid"/>
              <a:round/>
            </a:ln>
            <a:effectLst/>
          </p:spPr>
          <p:txBody>
            <a:bodyPr wrap="square" lIns="45719" tIns="45719" rIns="45719" bIns="45719" numCol="1" anchor="t">
              <a:noAutofit/>
            </a:bodyPr>
            <a:lstStyle/>
            <a:p>
              <a:endParaRPr/>
            </a:p>
          </p:txBody>
        </p:sp>
        <p:sp>
          <p:nvSpPr>
            <p:cNvPr id="145" name="Google Shape;93;p18"/>
            <p:cNvSpPr/>
            <p:nvPr/>
          </p:nvSpPr>
          <p:spPr>
            <a:xfrm flipH="1">
              <a:off x="2789454" y="-1"/>
              <a:ext cx="1" cy="3144822"/>
            </a:xfrm>
            <a:prstGeom prst="line">
              <a:avLst/>
            </a:prstGeom>
            <a:noFill/>
            <a:ln w="12700" cap="flat">
              <a:solidFill>
                <a:srgbClr val="A5A5A5"/>
              </a:solidFill>
              <a:prstDash val="solid"/>
              <a:round/>
            </a:ln>
            <a:effectLst/>
          </p:spPr>
          <p:txBody>
            <a:bodyPr wrap="square" lIns="45719" tIns="45719" rIns="45719" bIns="45719" numCol="1" anchor="t">
              <a:noAutofit/>
            </a:bodyPr>
            <a:lstStyle/>
            <a:p>
              <a:endParaRPr/>
            </a:p>
          </p:txBody>
        </p:sp>
      </p:grpSp>
      <p:sp>
        <p:nvSpPr>
          <p:cNvPr id="147" name="Google Shape;94;p18"/>
          <p:cNvSpPr/>
          <p:nvPr/>
        </p:nvSpPr>
        <p:spPr>
          <a:xfrm>
            <a:off x="3894621" y="1343760"/>
            <a:ext cx="1354801" cy="1354801"/>
          </a:xfrm>
          <a:prstGeom prst="ellipse">
            <a:avLst/>
          </a:prstGeom>
          <a:solidFill>
            <a:schemeClr val="accent2"/>
          </a:solidFill>
          <a:ln w="12700">
            <a:miter lim="400000"/>
          </a:ln>
        </p:spPr>
        <p:txBody>
          <a:bodyPr lIns="45719" rIns="45719"/>
          <a:lstStyle/>
          <a:p>
            <a:pPr algn="ctr">
              <a:defRPr sz="1800">
                <a:latin typeface="Roboto Light"/>
                <a:ea typeface="Roboto Light"/>
                <a:cs typeface="Roboto Light"/>
                <a:sym typeface="Roboto Light"/>
              </a:defRPr>
            </a:pPr>
            <a:endParaRPr/>
          </a:p>
        </p:txBody>
      </p:sp>
      <p:sp>
        <p:nvSpPr>
          <p:cNvPr id="148" name="Google Shape;95;p18"/>
          <p:cNvSpPr txBox="1"/>
          <p:nvPr/>
        </p:nvSpPr>
        <p:spPr>
          <a:xfrm>
            <a:off x="914149" y="2931742"/>
            <a:ext cx="1723202" cy="1221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30000"/>
              </a:lnSpc>
              <a:defRPr>
                <a:solidFill>
                  <a:schemeClr val="accent1"/>
                </a:solidFill>
                <a:latin typeface="Roboto Black"/>
                <a:ea typeface="Roboto Black"/>
                <a:cs typeface="Roboto Black"/>
                <a:sym typeface="Roboto Black"/>
              </a:defRPr>
            </a:pPr>
            <a:r>
              <a:t>Buying Players</a:t>
            </a:r>
          </a:p>
          <a:p>
            <a:pPr algn="ctr">
              <a:lnSpc>
                <a:spcPct val="130000"/>
              </a:lnSpc>
              <a:defRPr>
                <a:solidFill>
                  <a:schemeClr val="accent1"/>
                </a:solidFill>
                <a:latin typeface="Roboto Black"/>
                <a:ea typeface="Roboto Black"/>
                <a:cs typeface="Roboto Black"/>
                <a:sym typeface="Roboto Black"/>
              </a:defRPr>
            </a:pPr>
            <a:r>
              <a:t>#1</a:t>
            </a:r>
            <a:br/>
            <a:r>
              <a:rPr sz="1000">
                <a:solidFill>
                  <a:srgbClr val="7F7F7F"/>
                </a:solidFill>
                <a:latin typeface="Roboto Light"/>
                <a:ea typeface="Roboto Light"/>
                <a:cs typeface="Roboto Light"/>
                <a:sym typeface="Roboto Light"/>
              </a:rPr>
              <a:t>Can we spend x amount on a </a:t>
            </a:r>
          </a:p>
          <a:p>
            <a:pPr algn="ctr">
              <a:lnSpc>
                <a:spcPct val="130000"/>
              </a:lnSpc>
              <a:defRPr>
                <a:solidFill>
                  <a:schemeClr val="accent1"/>
                </a:solidFill>
                <a:latin typeface="Roboto Black"/>
                <a:ea typeface="Roboto Black"/>
                <a:cs typeface="Roboto Black"/>
                <a:sym typeface="Roboto Black"/>
              </a:defRPr>
            </a:pPr>
            <a:r>
              <a:rPr sz="1000">
                <a:solidFill>
                  <a:srgbClr val="7F7F7F"/>
                </a:solidFill>
                <a:latin typeface="Roboto Light"/>
                <a:ea typeface="Roboto Light"/>
                <a:cs typeface="Roboto Light"/>
                <a:sym typeface="Roboto Light"/>
              </a:rPr>
              <a:t>Particular player ? Is this player ideal?</a:t>
            </a:r>
          </a:p>
        </p:txBody>
      </p:sp>
      <p:sp>
        <p:nvSpPr>
          <p:cNvPr id="149" name="Google Shape;96;p18"/>
          <p:cNvSpPr/>
          <p:nvPr/>
        </p:nvSpPr>
        <p:spPr>
          <a:xfrm>
            <a:off x="1098349" y="1343760"/>
            <a:ext cx="1354802" cy="1354801"/>
          </a:xfrm>
          <a:prstGeom prst="ellipse">
            <a:avLst/>
          </a:prstGeom>
          <a:solidFill>
            <a:schemeClr val="accent1"/>
          </a:solidFill>
          <a:ln w="12700">
            <a:miter lim="400000"/>
          </a:ln>
        </p:spPr>
        <p:txBody>
          <a:bodyPr lIns="45719" rIns="45719"/>
          <a:lstStyle/>
          <a:p>
            <a:pPr algn="ctr">
              <a:defRPr sz="1800">
                <a:latin typeface="Roboto Light"/>
                <a:ea typeface="Roboto Light"/>
                <a:cs typeface="Roboto Light"/>
                <a:sym typeface="Roboto Light"/>
              </a:defRPr>
            </a:pPr>
            <a:endParaRPr/>
          </a:p>
        </p:txBody>
      </p:sp>
      <p:grpSp>
        <p:nvGrpSpPr>
          <p:cNvPr id="152" name="Google Shape;97;p18"/>
          <p:cNvGrpSpPr/>
          <p:nvPr/>
        </p:nvGrpSpPr>
        <p:grpSpPr>
          <a:xfrm>
            <a:off x="1435461" y="1680813"/>
            <a:ext cx="680694" cy="680694"/>
            <a:chOff x="0" y="0"/>
            <a:chExt cx="680692" cy="680692"/>
          </a:xfrm>
        </p:grpSpPr>
        <p:sp>
          <p:nvSpPr>
            <p:cNvPr id="150"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1"/>
            </a:solidFill>
            <a:ln w="12700"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51" name="01"/>
            <p:cNvSpPr txBox="1"/>
            <p:nvPr/>
          </p:nvSpPr>
          <p:spPr>
            <a:xfrm>
              <a:off x="52075" y="142246"/>
              <a:ext cx="576542"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01</a:t>
              </a:r>
            </a:p>
          </p:txBody>
        </p:sp>
      </p:grpSp>
      <p:sp>
        <p:nvSpPr>
          <p:cNvPr id="153" name="Google Shape;99;p18"/>
          <p:cNvSpPr txBox="1"/>
          <p:nvPr/>
        </p:nvSpPr>
        <p:spPr>
          <a:xfrm>
            <a:off x="6493038" y="3039057"/>
            <a:ext cx="1723201" cy="1007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30000"/>
              </a:lnSpc>
              <a:defRPr>
                <a:solidFill>
                  <a:schemeClr val="accent3"/>
                </a:solidFill>
                <a:latin typeface="Roboto Black"/>
                <a:ea typeface="Roboto Black"/>
                <a:cs typeface="Roboto Black"/>
                <a:sym typeface="Roboto Black"/>
              </a:defRPr>
            </a:pPr>
            <a:r>
              <a:t>Performance </a:t>
            </a:r>
          </a:p>
          <a:p>
            <a:pPr algn="ctr">
              <a:lnSpc>
                <a:spcPct val="130000"/>
              </a:lnSpc>
              <a:defRPr>
                <a:solidFill>
                  <a:schemeClr val="accent3"/>
                </a:solidFill>
                <a:latin typeface="Roboto Black"/>
                <a:ea typeface="Roboto Black"/>
                <a:cs typeface="Roboto Black"/>
                <a:sym typeface="Roboto Black"/>
              </a:defRPr>
            </a:pPr>
            <a:r>
              <a:t>#3</a:t>
            </a:r>
            <a:br/>
            <a:r>
              <a:rPr sz="1000">
                <a:solidFill>
                  <a:srgbClr val="7F7F7F"/>
                </a:solidFill>
                <a:latin typeface="Roboto Light"/>
                <a:ea typeface="Roboto Light"/>
                <a:cs typeface="Roboto Light"/>
                <a:sym typeface="Roboto Light"/>
              </a:rPr>
              <a:t>Is the team getting better after</a:t>
            </a:r>
          </a:p>
          <a:p>
            <a:pPr algn="ctr">
              <a:lnSpc>
                <a:spcPct val="130000"/>
              </a:lnSpc>
              <a:defRPr>
                <a:solidFill>
                  <a:schemeClr val="accent3"/>
                </a:solidFill>
                <a:latin typeface="Roboto Black"/>
                <a:ea typeface="Roboto Black"/>
                <a:cs typeface="Roboto Black"/>
                <a:sym typeface="Roboto Black"/>
              </a:defRPr>
            </a:pPr>
            <a:r>
              <a:rPr sz="1000">
                <a:solidFill>
                  <a:srgbClr val="7F7F7F"/>
                </a:solidFill>
                <a:latin typeface="Roboto Light"/>
                <a:ea typeface="Roboto Light"/>
                <a:cs typeface="Roboto Light"/>
                <a:sym typeface="Roboto Light"/>
              </a:rPr>
              <a:t>Buying or replacing players?</a:t>
            </a:r>
          </a:p>
        </p:txBody>
      </p:sp>
      <p:sp>
        <p:nvSpPr>
          <p:cNvPr id="154" name="Google Shape;100;p18"/>
          <p:cNvSpPr/>
          <p:nvPr/>
        </p:nvSpPr>
        <p:spPr>
          <a:xfrm>
            <a:off x="7084927" y="1741523"/>
            <a:ext cx="539423" cy="559231"/>
          </a:xfrm>
          <a:custGeom>
            <a:avLst/>
            <a:gdLst/>
            <a:ahLst/>
            <a:cxnLst>
              <a:cxn ang="0">
                <a:pos x="wd2" y="hd2"/>
              </a:cxn>
              <a:cxn ang="5400000">
                <a:pos x="wd2" y="hd2"/>
              </a:cxn>
              <a:cxn ang="10800000">
                <a:pos x="wd2" y="hd2"/>
              </a:cxn>
              <a:cxn ang="16200000">
                <a:pos x="wd2" y="hd2"/>
              </a:cxn>
            </a:cxnLst>
            <a:rect l="0" t="0" r="r" b="b"/>
            <a:pathLst>
              <a:path w="21600" h="21600" extrusionOk="0">
                <a:moveTo>
                  <a:pt x="9037" y="2272"/>
                </a:moveTo>
                <a:lnTo>
                  <a:pt x="8488" y="2292"/>
                </a:lnTo>
                <a:lnTo>
                  <a:pt x="7953" y="2364"/>
                </a:lnTo>
                <a:lnTo>
                  <a:pt x="7431" y="2462"/>
                </a:lnTo>
                <a:lnTo>
                  <a:pt x="6929" y="2606"/>
                </a:lnTo>
                <a:lnTo>
                  <a:pt x="6441" y="2783"/>
                </a:lnTo>
                <a:lnTo>
                  <a:pt x="5973" y="2999"/>
                </a:lnTo>
                <a:lnTo>
                  <a:pt x="5525" y="3241"/>
                </a:lnTo>
                <a:lnTo>
                  <a:pt x="5098" y="3523"/>
                </a:lnTo>
                <a:lnTo>
                  <a:pt x="4692" y="3824"/>
                </a:lnTo>
                <a:lnTo>
                  <a:pt x="4312" y="4164"/>
                </a:lnTo>
                <a:lnTo>
                  <a:pt x="3973" y="4531"/>
                </a:lnTo>
                <a:lnTo>
                  <a:pt x="3647" y="4911"/>
                </a:lnTo>
                <a:lnTo>
                  <a:pt x="3363" y="5323"/>
                </a:lnTo>
                <a:lnTo>
                  <a:pt x="3105" y="5755"/>
                </a:lnTo>
                <a:lnTo>
                  <a:pt x="2888" y="6214"/>
                </a:lnTo>
                <a:lnTo>
                  <a:pt x="2698" y="6685"/>
                </a:lnTo>
                <a:lnTo>
                  <a:pt x="2549" y="7176"/>
                </a:lnTo>
                <a:lnTo>
                  <a:pt x="2447" y="7674"/>
                </a:lnTo>
                <a:lnTo>
                  <a:pt x="2386" y="8191"/>
                </a:lnTo>
                <a:lnTo>
                  <a:pt x="2359" y="8721"/>
                </a:lnTo>
                <a:lnTo>
                  <a:pt x="2386" y="9245"/>
                </a:lnTo>
                <a:lnTo>
                  <a:pt x="2447" y="9769"/>
                </a:lnTo>
                <a:lnTo>
                  <a:pt x="2549" y="10266"/>
                </a:lnTo>
                <a:lnTo>
                  <a:pt x="2698" y="10751"/>
                </a:lnTo>
                <a:lnTo>
                  <a:pt x="2888" y="11222"/>
                </a:lnTo>
                <a:lnTo>
                  <a:pt x="3105" y="11674"/>
                </a:lnTo>
                <a:lnTo>
                  <a:pt x="3363" y="12106"/>
                </a:lnTo>
                <a:lnTo>
                  <a:pt x="3647" y="12519"/>
                </a:lnTo>
                <a:lnTo>
                  <a:pt x="3973" y="12912"/>
                </a:lnTo>
                <a:lnTo>
                  <a:pt x="4312" y="13278"/>
                </a:lnTo>
                <a:lnTo>
                  <a:pt x="4692" y="13612"/>
                </a:lnTo>
                <a:lnTo>
                  <a:pt x="5098" y="13920"/>
                </a:lnTo>
                <a:lnTo>
                  <a:pt x="5525" y="14201"/>
                </a:lnTo>
                <a:lnTo>
                  <a:pt x="5973" y="14444"/>
                </a:lnTo>
                <a:lnTo>
                  <a:pt x="6441" y="14660"/>
                </a:lnTo>
                <a:lnTo>
                  <a:pt x="6929" y="14836"/>
                </a:lnTo>
                <a:lnTo>
                  <a:pt x="7431" y="14981"/>
                </a:lnTo>
                <a:lnTo>
                  <a:pt x="7953" y="15079"/>
                </a:lnTo>
                <a:lnTo>
                  <a:pt x="8488" y="15144"/>
                </a:lnTo>
                <a:lnTo>
                  <a:pt x="9037" y="15164"/>
                </a:lnTo>
                <a:lnTo>
                  <a:pt x="9580" y="15144"/>
                </a:lnTo>
                <a:lnTo>
                  <a:pt x="10115" y="15079"/>
                </a:lnTo>
                <a:lnTo>
                  <a:pt x="10637" y="14981"/>
                </a:lnTo>
                <a:lnTo>
                  <a:pt x="11146" y="14836"/>
                </a:lnTo>
                <a:lnTo>
                  <a:pt x="11627" y="14660"/>
                </a:lnTo>
                <a:lnTo>
                  <a:pt x="12102" y="14444"/>
                </a:lnTo>
                <a:lnTo>
                  <a:pt x="12549" y="14201"/>
                </a:lnTo>
                <a:lnTo>
                  <a:pt x="12976" y="13920"/>
                </a:lnTo>
                <a:lnTo>
                  <a:pt x="13376" y="13612"/>
                </a:lnTo>
                <a:lnTo>
                  <a:pt x="13756" y="13278"/>
                </a:lnTo>
                <a:lnTo>
                  <a:pt x="14102" y="12912"/>
                </a:lnTo>
                <a:lnTo>
                  <a:pt x="14427" y="12519"/>
                </a:lnTo>
                <a:lnTo>
                  <a:pt x="14712" y="12106"/>
                </a:lnTo>
                <a:lnTo>
                  <a:pt x="14963" y="11674"/>
                </a:lnTo>
                <a:lnTo>
                  <a:pt x="15186" y="11222"/>
                </a:lnTo>
                <a:lnTo>
                  <a:pt x="15369" y="10751"/>
                </a:lnTo>
                <a:lnTo>
                  <a:pt x="15519" y="10266"/>
                </a:lnTo>
                <a:lnTo>
                  <a:pt x="15627" y="9769"/>
                </a:lnTo>
                <a:lnTo>
                  <a:pt x="15688" y="9245"/>
                </a:lnTo>
                <a:lnTo>
                  <a:pt x="15715" y="8721"/>
                </a:lnTo>
                <a:lnTo>
                  <a:pt x="15688" y="8191"/>
                </a:lnTo>
                <a:lnTo>
                  <a:pt x="15627" y="7674"/>
                </a:lnTo>
                <a:lnTo>
                  <a:pt x="15519" y="7176"/>
                </a:lnTo>
                <a:lnTo>
                  <a:pt x="15369" y="6685"/>
                </a:lnTo>
                <a:lnTo>
                  <a:pt x="15186" y="6214"/>
                </a:lnTo>
                <a:lnTo>
                  <a:pt x="14963" y="5755"/>
                </a:lnTo>
                <a:lnTo>
                  <a:pt x="14712" y="5323"/>
                </a:lnTo>
                <a:lnTo>
                  <a:pt x="14427" y="4911"/>
                </a:lnTo>
                <a:lnTo>
                  <a:pt x="14102" y="4531"/>
                </a:lnTo>
                <a:lnTo>
                  <a:pt x="13756" y="4164"/>
                </a:lnTo>
                <a:lnTo>
                  <a:pt x="13376" y="3824"/>
                </a:lnTo>
                <a:lnTo>
                  <a:pt x="12976" y="3523"/>
                </a:lnTo>
                <a:lnTo>
                  <a:pt x="12549" y="3241"/>
                </a:lnTo>
                <a:lnTo>
                  <a:pt x="12102" y="2999"/>
                </a:lnTo>
                <a:lnTo>
                  <a:pt x="11627" y="2783"/>
                </a:lnTo>
                <a:lnTo>
                  <a:pt x="11146" y="2606"/>
                </a:lnTo>
                <a:lnTo>
                  <a:pt x="10637" y="2462"/>
                </a:lnTo>
                <a:lnTo>
                  <a:pt x="10115" y="2364"/>
                </a:lnTo>
                <a:lnTo>
                  <a:pt x="9580" y="2292"/>
                </a:lnTo>
                <a:lnTo>
                  <a:pt x="9037" y="2272"/>
                </a:lnTo>
                <a:close/>
                <a:moveTo>
                  <a:pt x="9037" y="0"/>
                </a:moveTo>
                <a:lnTo>
                  <a:pt x="9647" y="20"/>
                </a:lnTo>
                <a:lnTo>
                  <a:pt x="10258" y="79"/>
                </a:lnTo>
                <a:lnTo>
                  <a:pt x="10854" y="177"/>
                </a:lnTo>
                <a:lnTo>
                  <a:pt x="11431" y="308"/>
                </a:lnTo>
                <a:lnTo>
                  <a:pt x="12000" y="478"/>
                </a:lnTo>
                <a:lnTo>
                  <a:pt x="12549" y="687"/>
                </a:lnTo>
                <a:lnTo>
                  <a:pt x="13085" y="923"/>
                </a:lnTo>
                <a:lnTo>
                  <a:pt x="13593" y="1192"/>
                </a:lnTo>
                <a:lnTo>
                  <a:pt x="14081" y="1493"/>
                </a:lnTo>
                <a:lnTo>
                  <a:pt x="14549" y="1820"/>
                </a:lnTo>
                <a:lnTo>
                  <a:pt x="14997" y="2174"/>
                </a:lnTo>
                <a:lnTo>
                  <a:pt x="15417" y="2560"/>
                </a:lnTo>
                <a:lnTo>
                  <a:pt x="15817" y="2959"/>
                </a:lnTo>
                <a:lnTo>
                  <a:pt x="16190" y="3392"/>
                </a:lnTo>
                <a:lnTo>
                  <a:pt x="16522" y="3850"/>
                </a:lnTo>
                <a:lnTo>
                  <a:pt x="16841" y="4321"/>
                </a:lnTo>
                <a:lnTo>
                  <a:pt x="17112" y="4819"/>
                </a:lnTo>
                <a:lnTo>
                  <a:pt x="17363" y="5323"/>
                </a:lnTo>
                <a:lnTo>
                  <a:pt x="17573" y="5860"/>
                </a:lnTo>
                <a:lnTo>
                  <a:pt x="17749" y="6403"/>
                </a:lnTo>
                <a:lnTo>
                  <a:pt x="17885" y="6966"/>
                </a:lnTo>
                <a:lnTo>
                  <a:pt x="17986" y="7536"/>
                </a:lnTo>
                <a:lnTo>
                  <a:pt x="18047" y="8125"/>
                </a:lnTo>
                <a:lnTo>
                  <a:pt x="18068" y="8721"/>
                </a:lnTo>
                <a:lnTo>
                  <a:pt x="18054" y="9278"/>
                </a:lnTo>
                <a:lnTo>
                  <a:pt x="18000" y="9834"/>
                </a:lnTo>
                <a:lnTo>
                  <a:pt x="17905" y="10378"/>
                </a:lnTo>
                <a:lnTo>
                  <a:pt x="17783" y="10915"/>
                </a:lnTo>
                <a:lnTo>
                  <a:pt x="17614" y="11445"/>
                </a:lnTo>
                <a:lnTo>
                  <a:pt x="17424" y="11962"/>
                </a:lnTo>
                <a:lnTo>
                  <a:pt x="17193" y="12466"/>
                </a:lnTo>
                <a:lnTo>
                  <a:pt x="16929" y="12957"/>
                </a:lnTo>
                <a:lnTo>
                  <a:pt x="16637" y="13429"/>
                </a:lnTo>
                <a:lnTo>
                  <a:pt x="16305" y="13894"/>
                </a:lnTo>
                <a:lnTo>
                  <a:pt x="15953" y="14332"/>
                </a:lnTo>
                <a:lnTo>
                  <a:pt x="21268" y="19669"/>
                </a:lnTo>
                <a:lnTo>
                  <a:pt x="21410" y="19832"/>
                </a:lnTo>
                <a:lnTo>
                  <a:pt x="21512" y="20009"/>
                </a:lnTo>
                <a:lnTo>
                  <a:pt x="21573" y="20192"/>
                </a:lnTo>
                <a:lnTo>
                  <a:pt x="21600" y="20382"/>
                </a:lnTo>
                <a:lnTo>
                  <a:pt x="21600" y="20579"/>
                </a:lnTo>
                <a:lnTo>
                  <a:pt x="21559" y="20768"/>
                </a:lnTo>
                <a:lnTo>
                  <a:pt x="21485" y="20952"/>
                </a:lnTo>
                <a:lnTo>
                  <a:pt x="21383" y="21129"/>
                </a:lnTo>
                <a:lnTo>
                  <a:pt x="21241" y="21279"/>
                </a:lnTo>
                <a:lnTo>
                  <a:pt x="21105" y="21390"/>
                </a:lnTo>
                <a:lnTo>
                  <a:pt x="20949" y="21476"/>
                </a:lnTo>
                <a:lnTo>
                  <a:pt x="20780" y="21548"/>
                </a:lnTo>
                <a:lnTo>
                  <a:pt x="20610" y="21587"/>
                </a:lnTo>
                <a:lnTo>
                  <a:pt x="20427" y="21600"/>
                </a:lnTo>
                <a:lnTo>
                  <a:pt x="20237" y="21587"/>
                </a:lnTo>
                <a:lnTo>
                  <a:pt x="20054" y="21541"/>
                </a:lnTo>
                <a:lnTo>
                  <a:pt x="19878" y="21469"/>
                </a:lnTo>
                <a:lnTo>
                  <a:pt x="19722" y="21371"/>
                </a:lnTo>
                <a:lnTo>
                  <a:pt x="19580" y="21246"/>
                </a:lnTo>
                <a:lnTo>
                  <a:pt x="14210" y="15864"/>
                </a:lnTo>
                <a:lnTo>
                  <a:pt x="13749" y="16159"/>
                </a:lnTo>
                <a:lnTo>
                  <a:pt x="13268" y="16421"/>
                </a:lnTo>
                <a:lnTo>
                  <a:pt x="12773" y="16657"/>
                </a:lnTo>
                <a:lnTo>
                  <a:pt x="12271" y="16866"/>
                </a:lnTo>
                <a:lnTo>
                  <a:pt x="11756" y="17036"/>
                </a:lnTo>
                <a:lnTo>
                  <a:pt x="11220" y="17187"/>
                </a:lnTo>
                <a:lnTo>
                  <a:pt x="10692" y="17292"/>
                </a:lnTo>
                <a:lnTo>
                  <a:pt x="10149" y="17370"/>
                </a:lnTo>
                <a:lnTo>
                  <a:pt x="9593" y="17423"/>
                </a:lnTo>
                <a:lnTo>
                  <a:pt x="9037" y="17442"/>
                </a:lnTo>
                <a:lnTo>
                  <a:pt x="8420" y="17423"/>
                </a:lnTo>
                <a:lnTo>
                  <a:pt x="7810" y="17357"/>
                </a:lnTo>
                <a:lnTo>
                  <a:pt x="7214" y="17266"/>
                </a:lnTo>
                <a:lnTo>
                  <a:pt x="6637" y="17128"/>
                </a:lnTo>
                <a:lnTo>
                  <a:pt x="6068" y="16958"/>
                </a:lnTo>
                <a:lnTo>
                  <a:pt x="5525" y="16755"/>
                </a:lnTo>
                <a:lnTo>
                  <a:pt x="4990" y="16519"/>
                </a:lnTo>
                <a:lnTo>
                  <a:pt x="4481" y="16244"/>
                </a:lnTo>
                <a:lnTo>
                  <a:pt x="3986" y="15950"/>
                </a:lnTo>
                <a:lnTo>
                  <a:pt x="3519" y="15616"/>
                </a:lnTo>
                <a:lnTo>
                  <a:pt x="3071" y="15269"/>
                </a:lnTo>
                <a:lnTo>
                  <a:pt x="2651" y="14882"/>
                </a:lnTo>
                <a:lnTo>
                  <a:pt x="2258" y="14476"/>
                </a:lnTo>
                <a:lnTo>
                  <a:pt x="1885" y="14044"/>
                </a:lnTo>
                <a:lnTo>
                  <a:pt x="1546" y="13592"/>
                </a:lnTo>
                <a:lnTo>
                  <a:pt x="1241" y="13115"/>
                </a:lnTo>
                <a:lnTo>
                  <a:pt x="956" y="12623"/>
                </a:lnTo>
                <a:lnTo>
                  <a:pt x="712" y="12106"/>
                </a:lnTo>
                <a:lnTo>
                  <a:pt x="502" y="11582"/>
                </a:lnTo>
                <a:lnTo>
                  <a:pt x="325" y="11032"/>
                </a:lnTo>
                <a:lnTo>
                  <a:pt x="190" y="10476"/>
                </a:lnTo>
                <a:lnTo>
                  <a:pt x="81" y="9900"/>
                </a:lnTo>
                <a:lnTo>
                  <a:pt x="20" y="9317"/>
                </a:lnTo>
                <a:lnTo>
                  <a:pt x="0" y="8721"/>
                </a:lnTo>
                <a:lnTo>
                  <a:pt x="20" y="8125"/>
                </a:lnTo>
                <a:lnTo>
                  <a:pt x="81" y="7536"/>
                </a:lnTo>
                <a:lnTo>
                  <a:pt x="190" y="6966"/>
                </a:lnTo>
                <a:lnTo>
                  <a:pt x="325" y="6403"/>
                </a:lnTo>
                <a:lnTo>
                  <a:pt x="502" y="5860"/>
                </a:lnTo>
                <a:lnTo>
                  <a:pt x="712" y="5323"/>
                </a:lnTo>
                <a:lnTo>
                  <a:pt x="956" y="4819"/>
                </a:lnTo>
                <a:lnTo>
                  <a:pt x="1241" y="4321"/>
                </a:lnTo>
                <a:lnTo>
                  <a:pt x="1546" y="3850"/>
                </a:lnTo>
                <a:lnTo>
                  <a:pt x="1885" y="3392"/>
                </a:lnTo>
                <a:lnTo>
                  <a:pt x="2258" y="2959"/>
                </a:lnTo>
                <a:lnTo>
                  <a:pt x="2651" y="2560"/>
                </a:lnTo>
                <a:lnTo>
                  <a:pt x="3071" y="2174"/>
                </a:lnTo>
                <a:lnTo>
                  <a:pt x="3519" y="1820"/>
                </a:lnTo>
                <a:lnTo>
                  <a:pt x="3986" y="1493"/>
                </a:lnTo>
                <a:lnTo>
                  <a:pt x="4481" y="1192"/>
                </a:lnTo>
                <a:lnTo>
                  <a:pt x="4990" y="923"/>
                </a:lnTo>
                <a:lnTo>
                  <a:pt x="5525" y="687"/>
                </a:lnTo>
                <a:lnTo>
                  <a:pt x="6068" y="478"/>
                </a:lnTo>
                <a:lnTo>
                  <a:pt x="6637" y="308"/>
                </a:lnTo>
                <a:lnTo>
                  <a:pt x="7214" y="177"/>
                </a:lnTo>
                <a:lnTo>
                  <a:pt x="7810" y="79"/>
                </a:lnTo>
                <a:lnTo>
                  <a:pt x="8420" y="20"/>
                </a:lnTo>
                <a:lnTo>
                  <a:pt x="9037" y="0"/>
                </a:lnTo>
                <a:close/>
              </a:path>
            </a:pathLst>
          </a:custGeom>
          <a:solidFill>
            <a:srgbClr val="FFFFFF"/>
          </a:solidFill>
          <a:ln w="12700">
            <a:miter lim="400000"/>
          </a:ln>
        </p:spPr>
        <p:txBody>
          <a:bodyPr lIns="45719" rIns="45719"/>
          <a:lstStyle/>
          <a:p>
            <a:pPr>
              <a:defRPr sz="1800">
                <a:latin typeface="Roboto Light"/>
                <a:ea typeface="Roboto Light"/>
                <a:cs typeface="Roboto Light"/>
                <a:sym typeface="Roboto Light"/>
              </a:defRPr>
            </a:pPr>
            <a:endParaRPr/>
          </a:p>
        </p:txBody>
      </p:sp>
      <p:sp>
        <p:nvSpPr>
          <p:cNvPr id="155" name="Google Shape;102;p18"/>
          <p:cNvSpPr/>
          <p:nvPr/>
        </p:nvSpPr>
        <p:spPr>
          <a:xfrm>
            <a:off x="6677197" y="1421535"/>
            <a:ext cx="1354801" cy="1354801"/>
          </a:xfrm>
          <a:prstGeom prst="ellipse">
            <a:avLst/>
          </a:prstGeom>
          <a:solidFill>
            <a:schemeClr val="accent2"/>
          </a:solidFill>
          <a:ln w="12700">
            <a:miter lim="400000"/>
          </a:ln>
        </p:spPr>
        <p:txBody>
          <a:bodyPr lIns="45719" rIns="45719"/>
          <a:lstStyle/>
          <a:p>
            <a:pPr algn="ctr">
              <a:defRPr sz="1800">
                <a:latin typeface="Roboto Light"/>
                <a:ea typeface="Roboto Light"/>
                <a:cs typeface="Roboto Light"/>
                <a:sym typeface="Roboto Light"/>
              </a:defRPr>
            </a:pPr>
            <a:endParaRPr/>
          </a:p>
        </p:txBody>
      </p:sp>
      <p:grpSp>
        <p:nvGrpSpPr>
          <p:cNvPr id="158" name="Google Shape;101;p18"/>
          <p:cNvGrpSpPr/>
          <p:nvPr/>
        </p:nvGrpSpPr>
        <p:grpSpPr>
          <a:xfrm>
            <a:off x="7014210" y="1758588"/>
            <a:ext cx="680693" cy="680694"/>
            <a:chOff x="0" y="0"/>
            <a:chExt cx="680692" cy="680692"/>
          </a:xfrm>
        </p:grpSpPr>
        <p:sp>
          <p:nvSpPr>
            <p:cNvPr id="156"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3"/>
            </a:solidFill>
            <a:ln w="12700"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57" name="03"/>
            <p:cNvSpPr txBox="1"/>
            <p:nvPr/>
          </p:nvSpPr>
          <p:spPr>
            <a:xfrm>
              <a:off x="52075" y="142246"/>
              <a:ext cx="576542"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03</a:t>
              </a:r>
            </a:p>
          </p:txBody>
        </p:sp>
      </p:grpSp>
      <p:grpSp>
        <p:nvGrpSpPr>
          <p:cNvPr id="161" name="Google Shape;98;p18"/>
          <p:cNvGrpSpPr/>
          <p:nvPr/>
        </p:nvGrpSpPr>
        <p:grpSpPr>
          <a:xfrm>
            <a:off x="4260194" y="1680813"/>
            <a:ext cx="680694" cy="680694"/>
            <a:chOff x="0" y="0"/>
            <a:chExt cx="680692" cy="680692"/>
          </a:xfrm>
        </p:grpSpPr>
        <p:sp>
          <p:nvSpPr>
            <p:cNvPr id="159"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2"/>
            </a:solidFill>
            <a:ln w="12700"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60" name="02"/>
            <p:cNvSpPr txBox="1"/>
            <p:nvPr/>
          </p:nvSpPr>
          <p:spPr>
            <a:xfrm>
              <a:off x="52075" y="142246"/>
              <a:ext cx="576542"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02</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07;p19"/>
          <p:cNvSpPr txBox="1">
            <a:spLocks noGrp="1"/>
          </p:cNvSpPr>
          <p:nvPr>
            <p:ph type="body" sz="quarter" idx="1"/>
          </p:nvPr>
        </p:nvSpPr>
        <p:spPr>
          <a:xfrm>
            <a:off x="380999" y="883819"/>
            <a:ext cx="8368502" cy="758089"/>
          </a:xfrm>
          <a:prstGeom prst="rect">
            <a:avLst/>
          </a:prstGeom>
        </p:spPr>
        <p:txBody>
          <a:bodyPr/>
          <a:lstStyle>
            <a:lvl1pPr marL="0">
              <a:spcBef>
                <a:spcPts val="1600"/>
              </a:spcBef>
            </a:lvl1pPr>
          </a:lstStyle>
          <a:p>
            <a:r>
              <a:t>We as a team are analyzing IPL data and trying to figure out the solution for the problems we mentioned earlier using Data analysis as well as machine learning algorithms which will help creating a better team for the franchise.</a:t>
            </a:r>
          </a:p>
        </p:txBody>
      </p:sp>
      <p:sp>
        <p:nvSpPr>
          <p:cNvPr id="164" name="Google Shape;108;p19"/>
          <p:cNvSpPr txBox="1">
            <a:spLocks noGrp="1"/>
          </p:cNvSpPr>
          <p:nvPr>
            <p:ph type="title"/>
          </p:nvPr>
        </p:nvSpPr>
        <p:spPr>
          <a:xfrm>
            <a:off x="380999" y="341313"/>
            <a:ext cx="8368502" cy="495301"/>
          </a:xfrm>
          <a:prstGeom prst="rect">
            <a:avLst/>
          </a:prstGeom>
        </p:spPr>
        <p:txBody>
          <a:bodyPr/>
          <a:lstStyle>
            <a:lvl1pPr defTabSz="850391">
              <a:defRPr sz="2976"/>
            </a:lvl1pPr>
          </a:lstStyle>
          <a:p>
            <a:r>
              <a:rPr b="1" dirty="0">
                <a:solidFill>
                  <a:srgbClr val="FF9900"/>
                </a:solidFill>
              </a:rPr>
              <a:t>Solution</a:t>
            </a:r>
          </a:p>
        </p:txBody>
      </p:sp>
      <p:sp>
        <p:nvSpPr>
          <p:cNvPr id="165" name="Google Shape;109;p19"/>
          <p:cNvSpPr/>
          <p:nvPr/>
        </p:nvSpPr>
        <p:spPr>
          <a:xfrm>
            <a:off x="381000" y="1814926"/>
            <a:ext cx="2667000" cy="2373901"/>
          </a:xfrm>
          <a:prstGeom prst="roundRect">
            <a:avLst>
              <a:gd name="adj" fmla="val 2440"/>
            </a:avLst>
          </a:prstGeom>
          <a:solidFill>
            <a:schemeClr val="accent1"/>
          </a:solidFill>
          <a:ln w="12700">
            <a:miter lim="400000"/>
          </a:ln>
        </p:spPr>
        <p:txBody>
          <a:bodyPr lIns="45719" rIns="45719"/>
          <a:lstStyle/>
          <a:p>
            <a:pPr algn="ctr">
              <a:defRPr sz="1800">
                <a:latin typeface="Roboto Light"/>
                <a:ea typeface="Roboto Light"/>
                <a:cs typeface="Roboto Light"/>
                <a:sym typeface="Roboto Light"/>
              </a:defRPr>
            </a:pPr>
            <a:endParaRPr/>
          </a:p>
        </p:txBody>
      </p:sp>
      <p:sp>
        <p:nvSpPr>
          <p:cNvPr id="166" name="Google Shape;110;p19"/>
          <p:cNvSpPr txBox="1"/>
          <p:nvPr/>
        </p:nvSpPr>
        <p:spPr>
          <a:xfrm>
            <a:off x="457199" y="2402301"/>
            <a:ext cx="2495402"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50000"/>
              </a:lnSpc>
              <a:defRPr sz="1200">
                <a:solidFill>
                  <a:srgbClr val="FFFFFF"/>
                </a:solidFill>
                <a:latin typeface="Roboto Black"/>
                <a:ea typeface="Roboto Black"/>
                <a:cs typeface="Roboto Black"/>
                <a:sym typeface="Roboto Black"/>
              </a:defRPr>
            </a:pPr>
            <a:r>
              <a:t>Player records</a:t>
            </a:r>
          </a:p>
          <a:p>
            <a:pPr algn="ctr">
              <a:lnSpc>
                <a:spcPct val="150000"/>
              </a:lnSpc>
              <a:defRPr sz="1200">
                <a:solidFill>
                  <a:srgbClr val="FFFFFF"/>
                </a:solidFill>
                <a:latin typeface="Roboto Black"/>
                <a:ea typeface="Roboto Black"/>
                <a:cs typeface="Roboto Black"/>
                <a:sym typeface="Roboto Black"/>
              </a:defRPr>
            </a:pPr>
            <a:r>
              <a:t>#1</a:t>
            </a:r>
            <a:br/>
            <a:r>
              <a:rPr sz="900">
                <a:latin typeface="Roboto Light"/>
                <a:ea typeface="Roboto Light"/>
                <a:cs typeface="Roboto Light"/>
                <a:sym typeface="Roboto Light"/>
              </a:rPr>
              <a:t> For buying a player we can analyze data of a player we want and spend appropriately based on his/her statistics </a:t>
            </a:r>
          </a:p>
        </p:txBody>
      </p:sp>
      <p:grpSp>
        <p:nvGrpSpPr>
          <p:cNvPr id="169" name="Google Shape;111;p19"/>
          <p:cNvGrpSpPr/>
          <p:nvPr/>
        </p:nvGrpSpPr>
        <p:grpSpPr>
          <a:xfrm>
            <a:off x="1374074" y="3849339"/>
            <a:ext cx="680694" cy="680694"/>
            <a:chOff x="0" y="0"/>
            <a:chExt cx="680692" cy="680692"/>
          </a:xfrm>
        </p:grpSpPr>
        <p:sp>
          <p:nvSpPr>
            <p:cNvPr id="167"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1"/>
            </a:solidFill>
            <a:ln w="2857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68" name="01"/>
            <p:cNvSpPr txBox="1"/>
            <p:nvPr/>
          </p:nvSpPr>
          <p:spPr>
            <a:xfrm>
              <a:off x="60012" y="142246"/>
              <a:ext cx="560668"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01</a:t>
              </a:r>
            </a:p>
          </p:txBody>
        </p:sp>
      </p:grpSp>
      <p:sp>
        <p:nvSpPr>
          <p:cNvPr id="170" name="Google Shape;112;p19"/>
          <p:cNvSpPr/>
          <p:nvPr/>
        </p:nvSpPr>
        <p:spPr>
          <a:xfrm>
            <a:off x="3231682" y="1814926"/>
            <a:ext cx="2667001" cy="2373901"/>
          </a:xfrm>
          <a:prstGeom prst="roundRect">
            <a:avLst>
              <a:gd name="adj" fmla="val 2440"/>
            </a:avLst>
          </a:prstGeom>
          <a:solidFill>
            <a:schemeClr val="accent2"/>
          </a:solidFill>
          <a:ln w="12700">
            <a:miter lim="400000"/>
          </a:ln>
        </p:spPr>
        <p:txBody>
          <a:bodyPr lIns="45719" rIns="45719"/>
          <a:lstStyle/>
          <a:p>
            <a:pPr algn="ctr">
              <a:defRPr sz="1800">
                <a:latin typeface="Roboto Light"/>
                <a:ea typeface="Roboto Light"/>
                <a:cs typeface="Roboto Light"/>
                <a:sym typeface="Roboto Light"/>
              </a:defRPr>
            </a:pPr>
            <a:endParaRPr/>
          </a:p>
        </p:txBody>
      </p:sp>
      <p:sp>
        <p:nvSpPr>
          <p:cNvPr id="171" name="Google Shape;113;p19"/>
          <p:cNvSpPr txBox="1"/>
          <p:nvPr/>
        </p:nvSpPr>
        <p:spPr>
          <a:xfrm>
            <a:off x="3317407" y="2402301"/>
            <a:ext cx="2495401" cy="958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50000"/>
              </a:lnSpc>
              <a:defRPr sz="1200">
                <a:solidFill>
                  <a:srgbClr val="FFFFFF"/>
                </a:solidFill>
                <a:latin typeface="Roboto Black"/>
                <a:ea typeface="Roboto Black"/>
                <a:cs typeface="Roboto Black"/>
                <a:sym typeface="Roboto Black"/>
              </a:defRPr>
            </a:pPr>
            <a:r>
              <a:t> Performance</a:t>
            </a:r>
          </a:p>
          <a:p>
            <a:pPr algn="ctr">
              <a:lnSpc>
                <a:spcPct val="150000"/>
              </a:lnSpc>
              <a:defRPr sz="1200">
                <a:solidFill>
                  <a:srgbClr val="FFFFFF"/>
                </a:solidFill>
                <a:latin typeface="Roboto Black"/>
                <a:ea typeface="Roboto Black"/>
                <a:cs typeface="Roboto Black"/>
                <a:sym typeface="Roboto Black"/>
              </a:defRPr>
            </a:pPr>
            <a:r>
              <a:t>#2</a:t>
            </a:r>
            <a:br/>
            <a:r>
              <a:rPr sz="900">
                <a:latin typeface="Roboto Light"/>
                <a:ea typeface="Roboto Light"/>
                <a:cs typeface="Roboto Light"/>
                <a:sym typeface="Roboto Light"/>
              </a:rPr>
              <a:t>For replacing a player we can consider his/her statistics and proceed further.</a:t>
            </a:r>
          </a:p>
        </p:txBody>
      </p:sp>
      <p:grpSp>
        <p:nvGrpSpPr>
          <p:cNvPr id="174" name="Google Shape;114;p19"/>
          <p:cNvGrpSpPr/>
          <p:nvPr/>
        </p:nvGrpSpPr>
        <p:grpSpPr>
          <a:xfrm>
            <a:off x="4224756" y="3849339"/>
            <a:ext cx="680694" cy="680694"/>
            <a:chOff x="0" y="0"/>
            <a:chExt cx="680692" cy="680692"/>
          </a:xfrm>
        </p:grpSpPr>
        <p:sp>
          <p:nvSpPr>
            <p:cNvPr id="172"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2"/>
            </a:solidFill>
            <a:ln w="2857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73" name="02"/>
            <p:cNvSpPr txBox="1"/>
            <p:nvPr/>
          </p:nvSpPr>
          <p:spPr>
            <a:xfrm>
              <a:off x="60012" y="142246"/>
              <a:ext cx="560668"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02</a:t>
              </a:r>
            </a:p>
          </p:txBody>
        </p:sp>
      </p:grpSp>
      <p:sp>
        <p:nvSpPr>
          <p:cNvPr id="175" name="Google Shape;115;p19"/>
          <p:cNvSpPr/>
          <p:nvPr/>
        </p:nvSpPr>
        <p:spPr>
          <a:xfrm>
            <a:off x="6082362" y="1814926"/>
            <a:ext cx="2667001" cy="2373901"/>
          </a:xfrm>
          <a:prstGeom prst="roundRect">
            <a:avLst>
              <a:gd name="adj" fmla="val 1932"/>
            </a:avLst>
          </a:prstGeom>
          <a:solidFill>
            <a:schemeClr val="accent3"/>
          </a:solidFill>
          <a:ln w="12700">
            <a:miter lim="400000"/>
          </a:ln>
        </p:spPr>
        <p:txBody>
          <a:bodyPr lIns="45719" rIns="45719"/>
          <a:lstStyle/>
          <a:p>
            <a:pPr algn="ctr">
              <a:defRPr sz="1800">
                <a:latin typeface="Roboto Light"/>
                <a:ea typeface="Roboto Light"/>
                <a:cs typeface="Roboto Light"/>
                <a:sym typeface="Roboto Light"/>
              </a:defRPr>
            </a:pPr>
            <a:endParaRPr/>
          </a:p>
        </p:txBody>
      </p:sp>
      <p:sp>
        <p:nvSpPr>
          <p:cNvPr id="176" name="Google Shape;116;p19"/>
          <p:cNvSpPr txBox="1"/>
          <p:nvPr/>
        </p:nvSpPr>
        <p:spPr>
          <a:xfrm>
            <a:off x="6168090" y="2402301"/>
            <a:ext cx="2495401" cy="116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ctr">
              <a:lnSpc>
                <a:spcPct val="150000"/>
              </a:lnSpc>
              <a:defRPr sz="1200">
                <a:solidFill>
                  <a:srgbClr val="FFFFFF"/>
                </a:solidFill>
                <a:latin typeface="Roboto Black"/>
                <a:ea typeface="Roboto Black"/>
                <a:cs typeface="Roboto Black"/>
                <a:sym typeface="Roboto Black"/>
              </a:defRPr>
            </a:pPr>
            <a:r>
              <a:rPr dirty="0"/>
              <a:t>Statistics </a:t>
            </a:r>
          </a:p>
          <a:p>
            <a:pPr algn="ctr">
              <a:lnSpc>
                <a:spcPct val="150000"/>
              </a:lnSpc>
              <a:defRPr sz="1200">
                <a:solidFill>
                  <a:srgbClr val="FFFFFF"/>
                </a:solidFill>
                <a:latin typeface="Roboto Black"/>
                <a:ea typeface="Roboto Black"/>
                <a:cs typeface="Roboto Black"/>
                <a:sym typeface="Roboto Black"/>
              </a:defRPr>
            </a:pPr>
            <a:r>
              <a:rPr dirty="0"/>
              <a:t>#</a:t>
            </a:r>
            <a:r>
              <a:rPr lang="en-US" dirty="0"/>
              <a:t>3</a:t>
            </a:r>
            <a:br>
              <a:rPr dirty="0"/>
            </a:br>
            <a:r>
              <a:rPr sz="900" dirty="0">
                <a:latin typeface="Roboto Light"/>
                <a:ea typeface="Roboto Light"/>
                <a:cs typeface="Roboto Light"/>
                <a:sym typeface="Roboto Light"/>
              </a:rPr>
              <a:t>We can analyze  the data of the team and create a statistical report to know whether the team is performing well or not.</a:t>
            </a:r>
          </a:p>
        </p:txBody>
      </p:sp>
      <p:grpSp>
        <p:nvGrpSpPr>
          <p:cNvPr id="179" name="Google Shape;117;p19"/>
          <p:cNvGrpSpPr/>
          <p:nvPr/>
        </p:nvGrpSpPr>
        <p:grpSpPr>
          <a:xfrm>
            <a:off x="7075437" y="3849339"/>
            <a:ext cx="680694" cy="680694"/>
            <a:chOff x="0" y="0"/>
            <a:chExt cx="680692" cy="680692"/>
          </a:xfrm>
        </p:grpSpPr>
        <p:sp>
          <p:nvSpPr>
            <p:cNvPr id="177" name="Shape"/>
            <p:cNvSpPr/>
            <p:nvPr/>
          </p:nvSpPr>
          <p:spPr>
            <a:xfrm>
              <a:off x="-1" y="0"/>
              <a:ext cx="680694" cy="680693"/>
            </a:xfrm>
            <a:custGeom>
              <a:avLst/>
              <a:gdLst/>
              <a:ahLst/>
              <a:cxnLst>
                <a:cxn ang="0">
                  <a:pos x="wd2" y="hd2"/>
                </a:cxn>
                <a:cxn ang="5400000">
                  <a:pos x="wd2" y="hd2"/>
                </a:cxn>
                <a:cxn ang="10800000">
                  <a:pos x="wd2" y="hd2"/>
                </a:cxn>
                <a:cxn ang="16200000">
                  <a:pos x="wd2" y="hd2"/>
                </a:cxn>
              </a:cxnLst>
              <a:rect l="0" t="0" r="r" b="b"/>
              <a:pathLst>
                <a:path w="21063" h="21328" extrusionOk="0">
                  <a:moveTo>
                    <a:pt x="10531" y="0"/>
                  </a:moveTo>
                  <a:cubicBezTo>
                    <a:pt x="11235" y="0"/>
                    <a:pt x="11939" y="272"/>
                    <a:pt x="12476" y="816"/>
                  </a:cubicBezTo>
                  <a:lnTo>
                    <a:pt x="20257" y="8694"/>
                  </a:lnTo>
                  <a:cubicBezTo>
                    <a:pt x="21331" y="9782"/>
                    <a:pt x="21331" y="11546"/>
                    <a:pt x="20257" y="12634"/>
                  </a:cubicBezTo>
                  <a:lnTo>
                    <a:pt x="12476" y="20512"/>
                  </a:lnTo>
                  <a:cubicBezTo>
                    <a:pt x="11402" y="21600"/>
                    <a:pt x="9660" y="21600"/>
                    <a:pt x="8586" y="20512"/>
                  </a:cubicBezTo>
                  <a:lnTo>
                    <a:pt x="805" y="12634"/>
                  </a:lnTo>
                  <a:cubicBezTo>
                    <a:pt x="-269" y="11546"/>
                    <a:pt x="-269" y="9782"/>
                    <a:pt x="805" y="8694"/>
                  </a:cubicBezTo>
                  <a:lnTo>
                    <a:pt x="8586" y="816"/>
                  </a:lnTo>
                  <a:cubicBezTo>
                    <a:pt x="9123" y="272"/>
                    <a:pt x="9827" y="0"/>
                    <a:pt x="10531" y="0"/>
                  </a:cubicBezTo>
                  <a:close/>
                </a:path>
              </a:pathLst>
            </a:custGeom>
            <a:solidFill>
              <a:schemeClr val="accent3"/>
            </a:solidFill>
            <a:ln w="28575" cap="flat">
              <a:solidFill>
                <a:srgbClr val="FFFFFF"/>
              </a:solidFill>
              <a:prstDash val="solid"/>
              <a:round/>
            </a:ln>
            <a:effectLst/>
          </p:spPr>
          <p:txBody>
            <a:bodyPr wrap="square" lIns="45719" tIns="45719" rIns="45719" bIns="45719" numCol="1" anchor="ctr">
              <a:noAutofit/>
            </a:bodyPr>
            <a:lstStyle/>
            <a:p>
              <a:pPr algn="ctr">
                <a:defRPr>
                  <a:solidFill>
                    <a:srgbClr val="000000"/>
                  </a:solidFill>
                </a:defRPr>
              </a:pPr>
              <a:endParaRPr/>
            </a:p>
          </p:txBody>
        </p:sp>
        <p:sp>
          <p:nvSpPr>
            <p:cNvPr id="178" name="03"/>
            <p:cNvSpPr txBox="1"/>
            <p:nvPr/>
          </p:nvSpPr>
          <p:spPr>
            <a:xfrm>
              <a:off x="60012" y="142246"/>
              <a:ext cx="560668" cy="396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ctr">
              <a:spAutoFit/>
            </a:bodyPr>
            <a:lstStyle>
              <a:lvl1pPr algn="ctr">
                <a:defRPr sz="1800">
                  <a:solidFill>
                    <a:srgbClr val="FFFFFF"/>
                  </a:solidFill>
                  <a:latin typeface="Roboto Black"/>
                  <a:ea typeface="Roboto Black"/>
                  <a:cs typeface="Roboto Black"/>
                  <a:sym typeface="Roboto Black"/>
                </a:defRPr>
              </a:lvl1pPr>
            </a:lstStyle>
            <a:p>
              <a:r>
                <a:t>03</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Google Shape;170;p22"/>
          <p:cNvSpPr txBox="1">
            <a:spLocks noGrp="1"/>
          </p:cNvSpPr>
          <p:nvPr>
            <p:ph type="title"/>
          </p:nvPr>
        </p:nvSpPr>
        <p:spPr>
          <a:xfrm>
            <a:off x="380999" y="341313"/>
            <a:ext cx="8368502" cy="495301"/>
          </a:xfrm>
          <a:prstGeom prst="rect">
            <a:avLst/>
          </a:prstGeom>
        </p:spPr>
        <p:txBody>
          <a:bodyPr/>
          <a:lstStyle>
            <a:lvl1pPr defTabSz="850391">
              <a:defRPr sz="2976"/>
            </a:lvl1pPr>
          </a:lstStyle>
          <a:p>
            <a:r>
              <a:rPr b="1" dirty="0">
                <a:solidFill>
                  <a:srgbClr val="FF9900"/>
                </a:solidFill>
              </a:rPr>
              <a:t>Technology/expertise</a:t>
            </a:r>
          </a:p>
        </p:txBody>
      </p:sp>
      <p:sp>
        <p:nvSpPr>
          <p:cNvPr id="223" name="Google Shape;171;p22"/>
          <p:cNvSpPr/>
          <p:nvPr/>
        </p:nvSpPr>
        <p:spPr>
          <a:xfrm>
            <a:off x="525150" y="1780361"/>
            <a:ext cx="2253602" cy="2253601"/>
          </a:xfrm>
          <a:prstGeom prst="ellipse">
            <a:avLst/>
          </a:prstGeom>
          <a:solidFill>
            <a:schemeClr val="accent2"/>
          </a:solidFill>
          <a:ln w="12700">
            <a:miter lim="400000"/>
          </a:ln>
        </p:spPr>
        <p:txBody>
          <a:bodyPr lIns="45719" rIns="45719"/>
          <a:lstStyle/>
          <a:p>
            <a:pPr algn="ctr">
              <a:defRPr sz="1800">
                <a:latin typeface="Roboto Light"/>
                <a:ea typeface="Roboto Light"/>
                <a:cs typeface="Roboto Light"/>
                <a:sym typeface="Roboto Light"/>
              </a:defRPr>
            </a:pPr>
            <a:endParaRPr/>
          </a:p>
        </p:txBody>
      </p:sp>
      <p:grpSp>
        <p:nvGrpSpPr>
          <p:cNvPr id="232" name="Google Shape;172;p22"/>
          <p:cNvGrpSpPr/>
          <p:nvPr/>
        </p:nvGrpSpPr>
        <p:grpSpPr>
          <a:xfrm>
            <a:off x="2654409" y="1729177"/>
            <a:ext cx="1114952" cy="2338129"/>
            <a:chOff x="0" y="0"/>
            <a:chExt cx="1114950" cy="2338128"/>
          </a:xfrm>
        </p:grpSpPr>
        <p:grpSp>
          <p:nvGrpSpPr>
            <p:cNvPr id="230" name="Google Shape;173;p22"/>
            <p:cNvGrpSpPr/>
            <p:nvPr/>
          </p:nvGrpSpPr>
          <p:grpSpPr>
            <a:xfrm>
              <a:off x="-1" y="0"/>
              <a:ext cx="1114952" cy="2338129"/>
              <a:chOff x="0" y="0"/>
              <a:chExt cx="1114950" cy="2338128"/>
            </a:xfrm>
          </p:grpSpPr>
          <p:grpSp>
            <p:nvGrpSpPr>
              <p:cNvPr id="226" name="Google Shape;174;p22"/>
              <p:cNvGrpSpPr/>
              <p:nvPr/>
            </p:nvGrpSpPr>
            <p:grpSpPr>
              <a:xfrm>
                <a:off x="-1" y="0"/>
                <a:ext cx="1114952" cy="533401"/>
                <a:chOff x="0" y="0"/>
                <a:chExt cx="1114950" cy="533400"/>
              </a:xfrm>
            </p:grpSpPr>
            <p:sp>
              <p:nvSpPr>
                <p:cNvPr id="224" name="Google Shape;175;p22"/>
                <p:cNvSpPr/>
                <p:nvPr/>
              </p:nvSpPr>
              <p:spPr>
                <a:xfrm flipH="1" flipV="1">
                  <a:off x="371650" y="0"/>
                  <a:ext cx="743301" cy="1"/>
                </a:xfrm>
                <a:prstGeom prst="line">
                  <a:avLst/>
                </a:prstGeom>
                <a:noFill/>
                <a:ln w="19050" cap="rnd">
                  <a:solidFill>
                    <a:srgbClr val="D8D8D8"/>
                  </a:solidFill>
                  <a:prstDash val="solid"/>
                  <a:round/>
                </a:ln>
                <a:effectLst/>
              </p:spPr>
              <p:txBody>
                <a:bodyPr wrap="square" lIns="45719" tIns="45719" rIns="45719" bIns="45719" numCol="1" anchor="t">
                  <a:noAutofit/>
                </a:bodyPr>
                <a:lstStyle/>
                <a:p>
                  <a:endParaRPr/>
                </a:p>
              </p:txBody>
            </p:sp>
            <p:sp>
              <p:nvSpPr>
                <p:cNvPr id="225" name="Google Shape;176;p22"/>
                <p:cNvSpPr/>
                <p:nvPr/>
              </p:nvSpPr>
              <p:spPr>
                <a:xfrm flipH="1">
                  <a:off x="0" y="0"/>
                  <a:ext cx="371651" cy="533401"/>
                </a:xfrm>
                <a:prstGeom prst="line">
                  <a:avLst/>
                </a:prstGeom>
                <a:noFill/>
                <a:ln w="19050" cap="rnd">
                  <a:solidFill>
                    <a:srgbClr val="D8D8D8"/>
                  </a:solidFill>
                  <a:prstDash val="solid"/>
                  <a:round/>
                </a:ln>
                <a:effectLst/>
              </p:spPr>
              <p:txBody>
                <a:bodyPr wrap="square" lIns="45719" tIns="45719" rIns="45719" bIns="45719" numCol="1" anchor="t">
                  <a:noAutofit/>
                </a:bodyPr>
                <a:lstStyle/>
                <a:p>
                  <a:endParaRPr/>
                </a:p>
              </p:txBody>
            </p:sp>
          </p:grpSp>
          <p:grpSp>
            <p:nvGrpSpPr>
              <p:cNvPr id="229" name="Google Shape;177;p22"/>
              <p:cNvGrpSpPr/>
              <p:nvPr/>
            </p:nvGrpSpPr>
            <p:grpSpPr>
              <a:xfrm>
                <a:off x="-1" y="1803458"/>
                <a:ext cx="1114952" cy="534671"/>
                <a:chOff x="0" y="0"/>
                <a:chExt cx="1114950" cy="534670"/>
              </a:xfrm>
            </p:grpSpPr>
            <p:sp>
              <p:nvSpPr>
                <p:cNvPr id="227" name="Google Shape;178;p22"/>
                <p:cNvSpPr/>
                <p:nvPr/>
              </p:nvSpPr>
              <p:spPr>
                <a:xfrm flipH="1" flipV="1">
                  <a:off x="371650" y="534670"/>
                  <a:ext cx="743301" cy="1"/>
                </a:xfrm>
                <a:prstGeom prst="line">
                  <a:avLst/>
                </a:prstGeom>
                <a:noFill/>
                <a:ln w="19050" cap="rnd">
                  <a:solidFill>
                    <a:srgbClr val="D8D8D8"/>
                  </a:solidFill>
                  <a:prstDash val="solid"/>
                  <a:round/>
                </a:ln>
                <a:effectLst/>
              </p:spPr>
              <p:txBody>
                <a:bodyPr wrap="square" lIns="45719" tIns="45719" rIns="45719" bIns="45719" numCol="1" anchor="t">
                  <a:noAutofit/>
                </a:bodyPr>
                <a:lstStyle/>
                <a:p>
                  <a:endParaRPr/>
                </a:p>
              </p:txBody>
            </p:sp>
            <p:sp>
              <p:nvSpPr>
                <p:cNvPr id="228" name="Google Shape;179;p22"/>
                <p:cNvSpPr/>
                <p:nvPr/>
              </p:nvSpPr>
              <p:spPr>
                <a:xfrm flipH="1" flipV="1">
                  <a:off x="0" y="0"/>
                  <a:ext cx="371651" cy="533401"/>
                </a:xfrm>
                <a:prstGeom prst="line">
                  <a:avLst/>
                </a:prstGeom>
                <a:noFill/>
                <a:ln w="19050" cap="rnd">
                  <a:solidFill>
                    <a:srgbClr val="D8D8D8"/>
                  </a:solidFill>
                  <a:prstDash val="solid"/>
                  <a:round/>
                </a:ln>
                <a:effectLst/>
              </p:spPr>
              <p:txBody>
                <a:bodyPr wrap="square" lIns="45719" tIns="45719" rIns="45719" bIns="45719" numCol="1" anchor="t">
                  <a:noAutofit/>
                </a:bodyPr>
                <a:lstStyle/>
                <a:p>
                  <a:endParaRPr/>
                </a:p>
              </p:txBody>
            </p:sp>
          </p:grpSp>
        </p:grpSp>
        <p:sp>
          <p:nvSpPr>
            <p:cNvPr id="231" name="Google Shape;180;p22"/>
            <p:cNvSpPr/>
            <p:nvPr/>
          </p:nvSpPr>
          <p:spPr>
            <a:xfrm flipH="1" flipV="1">
              <a:off x="192681" y="1169700"/>
              <a:ext cx="922201" cy="1"/>
            </a:xfrm>
            <a:prstGeom prst="line">
              <a:avLst/>
            </a:prstGeom>
            <a:noFill/>
            <a:ln w="19050" cap="rnd">
              <a:solidFill>
                <a:srgbClr val="D8D8D8"/>
              </a:solidFill>
              <a:prstDash val="solid"/>
              <a:round/>
            </a:ln>
            <a:effectLst/>
          </p:spPr>
          <p:txBody>
            <a:bodyPr wrap="square" lIns="45719" tIns="45719" rIns="45719" bIns="45719" numCol="1" anchor="t">
              <a:noAutofit/>
            </a:bodyPr>
            <a:lstStyle/>
            <a:p>
              <a:endParaRPr/>
            </a:p>
          </p:txBody>
        </p:sp>
      </p:grpSp>
      <p:sp>
        <p:nvSpPr>
          <p:cNvPr id="233" name="Google Shape;181;p22"/>
          <p:cNvSpPr/>
          <p:nvPr/>
        </p:nvSpPr>
        <p:spPr>
          <a:xfrm>
            <a:off x="3597677" y="1226963"/>
            <a:ext cx="913616" cy="913616"/>
          </a:xfrm>
          <a:prstGeom prst="ellipse">
            <a:avLst/>
          </a:prstGeom>
          <a:solidFill>
            <a:schemeClr val="accent1"/>
          </a:solidFill>
          <a:ln w="12700">
            <a:miter lim="400000"/>
          </a:ln>
        </p:spPr>
        <p:txBody>
          <a:bodyPr lIns="45719" rIns="45719" anchor="ctr"/>
          <a:lstStyle/>
          <a:p>
            <a:pPr algn="ctr">
              <a:lnSpc>
                <a:spcPct val="90000"/>
              </a:lnSpc>
              <a:defRPr sz="1700">
                <a:solidFill>
                  <a:srgbClr val="FFFFFF"/>
                </a:solidFill>
                <a:latin typeface="Roboto Light"/>
                <a:ea typeface="Roboto Light"/>
                <a:cs typeface="Roboto Light"/>
                <a:sym typeface="Roboto Light"/>
              </a:defRPr>
            </a:pPr>
            <a:endParaRPr/>
          </a:p>
        </p:txBody>
      </p:sp>
      <p:sp>
        <p:nvSpPr>
          <p:cNvPr id="234" name="Google Shape;182;p22"/>
          <p:cNvSpPr/>
          <p:nvPr/>
        </p:nvSpPr>
        <p:spPr>
          <a:xfrm>
            <a:off x="3862973" y="1460036"/>
            <a:ext cx="387842" cy="387842"/>
          </a:xfrm>
          <a:custGeom>
            <a:avLst/>
            <a:gdLst/>
            <a:ahLst/>
            <a:cxnLst>
              <a:cxn ang="0">
                <a:pos x="wd2" y="hd2"/>
              </a:cxn>
              <a:cxn ang="5400000">
                <a:pos x="wd2" y="hd2"/>
              </a:cxn>
              <a:cxn ang="10800000">
                <a:pos x="wd2" y="hd2"/>
              </a:cxn>
              <a:cxn ang="16200000">
                <a:pos x="wd2" y="hd2"/>
              </a:cxn>
            </a:cxnLst>
            <a:rect l="0" t="0" r="r" b="b"/>
            <a:pathLst>
              <a:path w="21600" h="21600" extrusionOk="0">
                <a:moveTo>
                  <a:pt x="18731" y="12994"/>
                </a:moveTo>
                <a:cubicBezTo>
                  <a:pt x="18563" y="13669"/>
                  <a:pt x="18309" y="14259"/>
                  <a:pt x="17972" y="14850"/>
                </a:cubicBezTo>
                <a:cubicBezTo>
                  <a:pt x="17972" y="14934"/>
                  <a:pt x="19744" y="17128"/>
                  <a:pt x="18647" y="18141"/>
                </a:cubicBezTo>
                <a:cubicBezTo>
                  <a:pt x="18141" y="18731"/>
                  <a:pt x="18141" y="18731"/>
                  <a:pt x="18141" y="18731"/>
                </a:cubicBezTo>
                <a:cubicBezTo>
                  <a:pt x="17297" y="19491"/>
                  <a:pt x="15356" y="18225"/>
                  <a:pt x="14850" y="17888"/>
                </a:cubicBezTo>
                <a:cubicBezTo>
                  <a:pt x="14259" y="18309"/>
                  <a:pt x="13584" y="18563"/>
                  <a:pt x="12825" y="18731"/>
                </a:cubicBezTo>
                <a:cubicBezTo>
                  <a:pt x="12994" y="18731"/>
                  <a:pt x="12994" y="18731"/>
                  <a:pt x="12994" y="18731"/>
                </a:cubicBezTo>
                <a:cubicBezTo>
                  <a:pt x="12994" y="18731"/>
                  <a:pt x="12656" y="21600"/>
                  <a:pt x="11053" y="21600"/>
                </a:cubicBezTo>
                <a:cubicBezTo>
                  <a:pt x="10547" y="21600"/>
                  <a:pt x="10547" y="21600"/>
                  <a:pt x="10547" y="21600"/>
                </a:cubicBezTo>
                <a:cubicBezTo>
                  <a:pt x="9366" y="21600"/>
                  <a:pt x="8691" y="19153"/>
                  <a:pt x="8606" y="18647"/>
                </a:cubicBezTo>
                <a:cubicBezTo>
                  <a:pt x="7931" y="18478"/>
                  <a:pt x="7256" y="18225"/>
                  <a:pt x="6666" y="17803"/>
                </a:cubicBezTo>
                <a:cubicBezTo>
                  <a:pt x="6750" y="17972"/>
                  <a:pt x="6750" y="17972"/>
                  <a:pt x="6750" y="17972"/>
                </a:cubicBezTo>
                <a:cubicBezTo>
                  <a:pt x="6750" y="17972"/>
                  <a:pt x="4472" y="19744"/>
                  <a:pt x="3375" y="18647"/>
                </a:cubicBezTo>
                <a:cubicBezTo>
                  <a:pt x="2953" y="18225"/>
                  <a:pt x="2953" y="18225"/>
                  <a:pt x="2953" y="18225"/>
                </a:cubicBezTo>
                <a:cubicBezTo>
                  <a:pt x="2109" y="17381"/>
                  <a:pt x="3459" y="15188"/>
                  <a:pt x="3712" y="14766"/>
                </a:cubicBezTo>
                <a:cubicBezTo>
                  <a:pt x="3375" y="14259"/>
                  <a:pt x="3122" y="13669"/>
                  <a:pt x="2953" y="12994"/>
                </a:cubicBezTo>
                <a:cubicBezTo>
                  <a:pt x="2447" y="12909"/>
                  <a:pt x="0" y="12234"/>
                  <a:pt x="0" y="11053"/>
                </a:cubicBezTo>
                <a:cubicBezTo>
                  <a:pt x="0" y="10547"/>
                  <a:pt x="0" y="10547"/>
                  <a:pt x="0" y="10547"/>
                </a:cubicBezTo>
                <a:cubicBezTo>
                  <a:pt x="0" y="9112"/>
                  <a:pt x="2362" y="8691"/>
                  <a:pt x="2953" y="8606"/>
                </a:cubicBezTo>
                <a:cubicBezTo>
                  <a:pt x="3122" y="7931"/>
                  <a:pt x="3375" y="7341"/>
                  <a:pt x="3712" y="6750"/>
                </a:cubicBezTo>
                <a:cubicBezTo>
                  <a:pt x="3459" y="6412"/>
                  <a:pt x="2025" y="4219"/>
                  <a:pt x="2869" y="3375"/>
                </a:cubicBezTo>
                <a:cubicBezTo>
                  <a:pt x="3375" y="2953"/>
                  <a:pt x="3375" y="2953"/>
                  <a:pt x="3375" y="2953"/>
                </a:cubicBezTo>
                <a:cubicBezTo>
                  <a:pt x="4303" y="1941"/>
                  <a:pt x="6328" y="3291"/>
                  <a:pt x="6750" y="3628"/>
                </a:cubicBezTo>
                <a:cubicBezTo>
                  <a:pt x="7341" y="3291"/>
                  <a:pt x="7931" y="3037"/>
                  <a:pt x="8606" y="2869"/>
                </a:cubicBezTo>
                <a:cubicBezTo>
                  <a:pt x="8775" y="2278"/>
                  <a:pt x="9450" y="0"/>
                  <a:pt x="10547" y="0"/>
                </a:cubicBezTo>
                <a:cubicBezTo>
                  <a:pt x="11053" y="0"/>
                  <a:pt x="11053" y="0"/>
                  <a:pt x="11053" y="0"/>
                </a:cubicBezTo>
                <a:cubicBezTo>
                  <a:pt x="12403" y="0"/>
                  <a:pt x="12909" y="2194"/>
                  <a:pt x="12994" y="2869"/>
                </a:cubicBezTo>
                <a:cubicBezTo>
                  <a:pt x="13669" y="3037"/>
                  <a:pt x="14259" y="3291"/>
                  <a:pt x="14850" y="3628"/>
                </a:cubicBezTo>
                <a:cubicBezTo>
                  <a:pt x="15356" y="3291"/>
                  <a:pt x="17381" y="2025"/>
                  <a:pt x="18225" y="2869"/>
                </a:cubicBezTo>
                <a:cubicBezTo>
                  <a:pt x="18731" y="3375"/>
                  <a:pt x="18731" y="3375"/>
                  <a:pt x="18731" y="3375"/>
                </a:cubicBezTo>
                <a:cubicBezTo>
                  <a:pt x="19659" y="4303"/>
                  <a:pt x="18309" y="6244"/>
                  <a:pt x="17972" y="6750"/>
                </a:cubicBezTo>
                <a:cubicBezTo>
                  <a:pt x="18309" y="7341"/>
                  <a:pt x="18563" y="7931"/>
                  <a:pt x="18731" y="8606"/>
                </a:cubicBezTo>
                <a:cubicBezTo>
                  <a:pt x="18900" y="8606"/>
                  <a:pt x="21600" y="9028"/>
                  <a:pt x="21600" y="10547"/>
                </a:cubicBezTo>
                <a:cubicBezTo>
                  <a:pt x="21600" y="11053"/>
                  <a:pt x="21600" y="11053"/>
                  <a:pt x="21600" y="11053"/>
                </a:cubicBezTo>
                <a:cubicBezTo>
                  <a:pt x="21600" y="12150"/>
                  <a:pt x="19322" y="12825"/>
                  <a:pt x="18731" y="12994"/>
                </a:cubicBezTo>
                <a:moveTo>
                  <a:pt x="10800" y="4725"/>
                </a:moveTo>
                <a:cubicBezTo>
                  <a:pt x="7425" y="4725"/>
                  <a:pt x="4725" y="7425"/>
                  <a:pt x="4725" y="10800"/>
                </a:cubicBezTo>
                <a:cubicBezTo>
                  <a:pt x="4725" y="14175"/>
                  <a:pt x="7425" y="16875"/>
                  <a:pt x="10800" y="16875"/>
                </a:cubicBezTo>
                <a:cubicBezTo>
                  <a:pt x="14175" y="16875"/>
                  <a:pt x="16875" y="14175"/>
                  <a:pt x="16875" y="10800"/>
                </a:cubicBezTo>
                <a:cubicBezTo>
                  <a:pt x="16875" y="7425"/>
                  <a:pt x="14175" y="4725"/>
                  <a:pt x="10800" y="4725"/>
                </a:cubicBezTo>
                <a:moveTo>
                  <a:pt x="10800" y="14850"/>
                </a:moveTo>
                <a:cubicBezTo>
                  <a:pt x="8522" y="14850"/>
                  <a:pt x="6750" y="13078"/>
                  <a:pt x="6750" y="10800"/>
                </a:cubicBezTo>
                <a:cubicBezTo>
                  <a:pt x="6750" y="8522"/>
                  <a:pt x="8522" y="6750"/>
                  <a:pt x="10800" y="6750"/>
                </a:cubicBezTo>
                <a:cubicBezTo>
                  <a:pt x="13078" y="6750"/>
                  <a:pt x="14850" y="8522"/>
                  <a:pt x="14850" y="10800"/>
                </a:cubicBezTo>
                <a:cubicBezTo>
                  <a:pt x="14850" y="13078"/>
                  <a:pt x="13078" y="14850"/>
                  <a:pt x="10800" y="14850"/>
                </a:cubicBezTo>
                <a:moveTo>
                  <a:pt x="10800" y="8775"/>
                </a:moveTo>
                <a:cubicBezTo>
                  <a:pt x="9703" y="8775"/>
                  <a:pt x="8775" y="9703"/>
                  <a:pt x="8775" y="10800"/>
                </a:cubicBezTo>
                <a:cubicBezTo>
                  <a:pt x="8775" y="11897"/>
                  <a:pt x="9703" y="12825"/>
                  <a:pt x="10800" y="12825"/>
                </a:cubicBezTo>
                <a:cubicBezTo>
                  <a:pt x="11897" y="12825"/>
                  <a:pt x="12825" y="11897"/>
                  <a:pt x="12825" y="10800"/>
                </a:cubicBezTo>
                <a:cubicBezTo>
                  <a:pt x="12825" y="9703"/>
                  <a:pt x="11897" y="8775"/>
                  <a:pt x="10800" y="8775"/>
                </a:cubicBezTo>
              </a:path>
            </a:pathLst>
          </a:custGeom>
          <a:solidFill>
            <a:srgbClr val="FFFFFF"/>
          </a:solidFill>
          <a:ln w="12700">
            <a:miter lim="400000"/>
          </a:ln>
        </p:spPr>
        <p:txBody>
          <a:bodyPr lIns="45719" rIns="45719"/>
          <a:lstStyle/>
          <a:p>
            <a:pPr>
              <a:defRPr sz="1800">
                <a:latin typeface="Roboto Light"/>
                <a:ea typeface="Roboto Light"/>
                <a:cs typeface="Roboto Light"/>
                <a:sym typeface="Roboto Light"/>
              </a:defRPr>
            </a:pPr>
            <a:endParaRPr/>
          </a:p>
        </p:txBody>
      </p:sp>
      <p:sp>
        <p:nvSpPr>
          <p:cNvPr id="235" name="Google Shape;183;p22"/>
          <p:cNvSpPr txBox="1"/>
          <p:nvPr/>
        </p:nvSpPr>
        <p:spPr>
          <a:xfrm>
            <a:off x="5119037" y="1014349"/>
            <a:ext cx="3301515" cy="392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a:lnSpc>
                <a:spcPct val="120000"/>
              </a:lnSpc>
              <a:defRPr sz="1200">
                <a:solidFill>
                  <a:schemeClr val="accent1"/>
                </a:solidFill>
                <a:latin typeface="Roboto Black"/>
                <a:ea typeface="Roboto Black"/>
                <a:cs typeface="Roboto Black"/>
                <a:sym typeface="Roboto Black"/>
              </a:defRPr>
            </a:pPr>
            <a:r>
              <a:rPr lang="en-US" dirty="0"/>
              <a:t>Data Cleaning, Modeling and </a:t>
            </a:r>
            <a:r>
              <a:rPr dirty="0"/>
              <a:t>Development</a:t>
            </a:r>
            <a:br>
              <a:rPr dirty="0"/>
            </a:br>
            <a:endParaRPr sz="1000" dirty="0">
              <a:solidFill>
                <a:srgbClr val="7F7F7F"/>
              </a:solidFill>
              <a:latin typeface="Roboto Light"/>
              <a:ea typeface="Roboto Light"/>
              <a:cs typeface="Roboto Light"/>
              <a:sym typeface="Roboto Light"/>
            </a:endParaRPr>
          </a:p>
        </p:txBody>
      </p:sp>
      <p:sp>
        <p:nvSpPr>
          <p:cNvPr id="236" name="Google Shape;184;p22"/>
          <p:cNvSpPr/>
          <p:nvPr/>
        </p:nvSpPr>
        <p:spPr>
          <a:xfrm>
            <a:off x="3568156" y="2458728"/>
            <a:ext cx="913616" cy="913616"/>
          </a:xfrm>
          <a:prstGeom prst="ellipse">
            <a:avLst/>
          </a:prstGeom>
          <a:solidFill>
            <a:schemeClr val="accent2"/>
          </a:solidFill>
          <a:ln w="12700">
            <a:miter lim="400000"/>
          </a:ln>
        </p:spPr>
        <p:txBody>
          <a:bodyPr lIns="45719" rIns="45719" anchor="ctr"/>
          <a:lstStyle/>
          <a:p>
            <a:pPr algn="ctr">
              <a:lnSpc>
                <a:spcPct val="90000"/>
              </a:lnSpc>
              <a:defRPr sz="1700">
                <a:solidFill>
                  <a:srgbClr val="FFFFFF"/>
                </a:solidFill>
                <a:latin typeface="Roboto Light"/>
                <a:ea typeface="Roboto Light"/>
                <a:cs typeface="Roboto Light"/>
                <a:sym typeface="Roboto Light"/>
              </a:defRPr>
            </a:pPr>
            <a:endParaRPr/>
          </a:p>
        </p:txBody>
      </p:sp>
      <p:sp>
        <p:nvSpPr>
          <p:cNvPr id="238" name="Google Shape;186;p22"/>
          <p:cNvSpPr txBox="1"/>
          <p:nvPr/>
        </p:nvSpPr>
        <p:spPr>
          <a:xfrm>
            <a:off x="5119037" y="2507311"/>
            <a:ext cx="791906" cy="392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a:lnSpc>
                <a:spcPct val="120000"/>
              </a:lnSpc>
              <a:defRPr sz="1200">
                <a:solidFill>
                  <a:schemeClr val="accent2"/>
                </a:solidFill>
                <a:latin typeface="Roboto Black"/>
                <a:ea typeface="Roboto Black"/>
                <a:cs typeface="Roboto Black"/>
                <a:sym typeface="Roboto Black"/>
              </a:defRPr>
            </a:pPr>
            <a:r>
              <a:rPr dirty="0"/>
              <a:t>Reporting</a:t>
            </a:r>
            <a:br>
              <a:rPr dirty="0"/>
            </a:br>
            <a:endParaRPr sz="1000" dirty="0">
              <a:solidFill>
                <a:srgbClr val="7F7F7F"/>
              </a:solidFill>
              <a:latin typeface="Roboto Light"/>
              <a:ea typeface="Roboto Light"/>
              <a:cs typeface="Roboto Light"/>
              <a:sym typeface="Roboto Light"/>
            </a:endParaRPr>
          </a:p>
        </p:txBody>
      </p:sp>
      <p:sp>
        <p:nvSpPr>
          <p:cNvPr id="239" name="Google Shape;187;p22"/>
          <p:cNvSpPr/>
          <p:nvPr/>
        </p:nvSpPr>
        <p:spPr>
          <a:xfrm>
            <a:off x="3620817" y="3618684"/>
            <a:ext cx="913616" cy="913616"/>
          </a:xfrm>
          <a:prstGeom prst="ellipse">
            <a:avLst/>
          </a:prstGeom>
          <a:solidFill>
            <a:schemeClr val="accent3"/>
          </a:solidFill>
          <a:ln w="12700">
            <a:miter lim="400000"/>
          </a:ln>
        </p:spPr>
        <p:txBody>
          <a:bodyPr lIns="45719" rIns="45719" anchor="ctr"/>
          <a:lstStyle/>
          <a:p>
            <a:pPr algn="ctr">
              <a:lnSpc>
                <a:spcPct val="90000"/>
              </a:lnSpc>
              <a:defRPr sz="1700">
                <a:solidFill>
                  <a:srgbClr val="FFFFFF"/>
                </a:solidFill>
                <a:latin typeface="Roboto Light"/>
                <a:ea typeface="Roboto Light"/>
                <a:cs typeface="Roboto Light"/>
                <a:sym typeface="Roboto Light"/>
              </a:defRPr>
            </a:pPr>
            <a:endParaRPr/>
          </a:p>
        </p:txBody>
      </p:sp>
      <p:grpSp>
        <p:nvGrpSpPr>
          <p:cNvPr id="244" name="Google Shape;188;p22"/>
          <p:cNvGrpSpPr/>
          <p:nvPr/>
        </p:nvGrpSpPr>
        <p:grpSpPr>
          <a:xfrm>
            <a:off x="3899309" y="3829426"/>
            <a:ext cx="361058" cy="317784"/>
            <a:chOff x="0" y="0"/>
            <a:chExt cx="361057" cy="317782"/>
          </a:xfrm>
        </p:grpSpPr>
        <p:sp>
          <p:nvSpPr>
            <p:cNvPr id="240" name="Google Shape;189;p22"/>
            <p:cNvSpPr/>
            <p:nvPr/>
          </p:nvSpPr>
          <p:spPr>
            <a:xfrm>
              <a:off x="0" y="-1"/>
              <a:ext cx="361058" cy="1310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1513" y="37"/>
                  </a:lnTo>
                  <a:lnTo>
                    <a:pt x="12205" y="93"/>
                  </a:lnTo>
                  <a:lnTo>
                    <a:pt x="12891" y="204"/>
                  </a:lnTo>
                  <a:lnTo>
                    <a:pt x="13557" y="353"/>
                  </a:lnTo>
                  <a:lnTo>
                    <a:pt x="14216" y="557"/>
                  </a:lnTo>
                  <a:lnTo>
                    <a:pt x="14848" y="798"/>
                  </a:lnTo>
                  <a:lnTo>
                    <a:pt x="15460" y="1058"/>
                  </a:lnTo>
                  <a:lnTo>
                    <a:pt x="16059" y="1373"/>
                  </a:lnTo>
                  <a:lnTo>
                    <a:pt x="16624" y="1707"/>
                  </a:lnTo>
                  <a:lnTo>
                    <a:pt x="17175" y="2078"/>
                  </a:lnTo>
                  <a:lnTo>
                    <a:pt x="17700" y="2505"/>
                  </a:lnTo>
                  <a:lnTo>
                    <a:pt x="18197" y="2932"/>
                  </a:lnTo>
                  <a:lnTo>
                    <a:pt x="18661" y="3396"/>
                  </a:lnTo>
                  <a:lnTo>
                    <a:pt x="19105" y="3897"/>
                  </a:lnTo>
                  <a:lnTo>
                    <a:pt x="19515" y="4416"/>
                  </a:lnTo>
                  <a:lnTo>
                    <a:pt x="19892" y="4973"/>
                  </a:lnTo>
                  <a:lnTo>
                    <a:pt x="20235" y="5548"/>
                  </a:lnTo>
                  <a:lnTo>
                    <a:pt x="20544" y="6142"/>
                  </a:lnTo>
                  <a:lnTo>
                    <a:pt x="20820" y="6755"/>
                  </a:lnTo>
                  <a:lnTo>
                    <a:pt x="21049" y="7386"/>
                  </a:lnTo>
                  <a:lnTo>
                    <a:pt x="21244" y="8035"/>
                  </a:lnTo>
                  <a:lnTo>
                    <a:pt x="21398" y="8703"/>
                  </a:lnTo>
                  <a:lnTo>
                    <a:pt x="21513" y="9390"/>
                  </a:lnTo>
                  <a:lnTo>
                    <a:pt x="21580" y="10095"/>
                  </a:lnTo>
                  <a:lnTo>
                    <a:pt x="21600" y="10800"/>
                  </a:lnTo>
                  <a:lnTo>
                    <a:pt x="21580" y="11505"/>
                  </a:lnTo>
                  <a:lnTo>
                    <a:pt x="21513" y="12210"/>
                  </a:lnTo>
                  <a:lnTo>
                    <a:pt x="21398" y="12897"/>
                  </a:lnTo>
                  <a:lnTo>
                    <a:pt x="21244" y="13565"/>
                  </a:lnTo>
                  <a:lnTo>
                    <a:pt x="21049" y="14214"/>
                  </a:lnTo>
                  <a:lnTo>
                    <a:pt x="20820" y="14845"/>
                  </a:lnTo>
                  <a:lnTo>
                    <a:pt x="20544" y="15458"/>
                  </a:lnTo>
                  <a:lnTo>
                    <a:pt x="20235" y="16052"/>
                  </a:lnTo>
                  <a:lnTo>
                    <a:pt x="19892" y="16627"/>
                  </a:lnTo>
                  <a:lnTo>
                    <a:pt x="19515" y="17184"/>
                  </a:lnTo>
                  <a:lnTo>
                    <a:pt x="19105" y="17703"/>
                  </a:lnTo>
                  <a:lnTo>
                    <a:pt x="18661" y="18204"/>
                  </a:lnTo>
                  <a:lnTo>
                    <a:pt x="18197" y="18668"/>
                  </a:lnTo>
                  <a:lnTo>
                    <a:pt x="17700" y="19113"/>
                  </a:lnTo>
                  <a:lnTo>
                    <a:pt x="17175" y="19522"/>
                  </a:lnTo>
                  <a:lnTo>
                    <a:pt x="16624" y="19893"/>
                  </a:lnTo>
                  <a:lnTo>
                    <a:pt x="16059" y="20227"/>
                  </a:lnTo>
                  <a:lnTo>
                    <a:pt x="15460" y="20542"/>
                  </a:lnTo>
                  <a:lnTo>
                    <a:pt x="14848" y="20821"/>
                  </a:lnTo>
                  <a:lnTo>
                    <a:pt x="14216" y="21043"/>
                  </a:lnTo>
                  <a:lnTo>
                    <a:pt x="13557" y="21247"/>
                  </a:lnTo>
                  <a:lnTo>
                    <a:pt x="12891" y="21396"/>
                  </a:lnTo>
                  <a:lnTo>
                    <a:pt x="12205" y="21507"/>
                  </a:lnTo>
                  <a:lnTo>
                    <a:pt x="11513" y="21581"/>
                  </a:lnTo>
                  <a:lnTo>
                    <a:pt x="10800" y="21600"/>
                  </a:lnTo>
                  <a:lnTo>
                    <a:pt x="10087" y="21581"/>
                  </a:lnTo>
                  <a:lnTo>
                    <a:pt x="9395" y="21507"/>
                  </a:lnTo>
                  <a:lnTo>
                    <a:pt x="8709" y="21396"/>
                  </a:lnTo>
                  <a:lnTo>
                    <a:pt x="8036" y="21247"/>
                  </a:lnTo>
                  <a:lnTo>
                    <a:pt x="7384" y="21043"/>
                  </a:lnTo>
                  <a:lnTo>
                    <a:pt x="6752" y="20821"/>
                  </a:lnTo>
                  <a:lnTo>
                    <a:pt x="6133" y="20542"/>
                  </a:lnTo>
                  <a:lnTo>
                    <a:pt x="5541" y="20227"/>
                  </a:lnTo>
                  <a:lnTo>
                    <a:pt x="4970" y="19893"/>
                  </a:lnTo>
                  <a:lnTo>
                    <a:pt x="4425" y="19522"/>
                  </a:lnTo>
                  <a:lnTo>
                    <a:pt x="3900" y="19113"/>
                  </a:lnTo>
                  <a:lnTo>
                    <a:pt x="3403" y="18668"/>
                  </a:lnTo>
                  <a:lnTo>
                    <a:pt x="2932" y="18204"/>
                  </a:lnTo>
                  <a:lnTo>
                    <a:pt x="2495" y="17703"/>
                  </a:lnTo>
                  <a:lnTo>
                    <a:pt x="2085" y="17184"/>
                  </a:lnTo>
                  <a:lnTo>
                    <a:pt x="1708" y="16627"/>
                  </a:lnTo>
                  <a:lnTo>
                    <a:pt x="1365" y="16052"/>
                  </a:lnTo>
                  <a:lnTo>
                    <a:pt x="1056" y="15458"/>
                  </a:lnTo>
                  <a:lnTo>
                    <a:pt x="780" y="14845"/>
                  </a:lnTo>
                  <a:lnTo>
                    <a:pt x="551" y="14214"/>
                  </a:lnTo>
                  <a:lnTo>
                    <a:pt x="356" y="13565"/>
                  </a:lnTo>
                  <a:lnTo>
                    <a:pt x="202" y="12897"/>
                  </a:lnTo>
                  <a:lnTo>
                    <a:pt x="87" y="12210"/>
                  </a:lnTo>
                  <a:lnTo>
                    <a:pt x="20" y="11505"/>
                  </a:lnTo>
                  <a:lnTo>
                    <a:pt x="0" y="10800"/>
                  </a:lnTo>
                  <a:lnTo>
                    <a:pt x="20" y="10095"/>
                  </a:lnTo>
                  <a:lnTo>
                    <a:pt x="87" y="9390"/>
                  </a:lnTo>
                  <a:lnTo>
                    <a:pt x="202" y="8703"/>
                  </a:lnTo>
                  <a:lnTo>
                    <a:pt x="356" y="8035"/>
                  </a:lnTo>
                  <a:lnTo>
                    <a:pt x="551" y="7386"/>
                  </a:lnTo>
                  <a:lnTo>
                    <a:pt x="780" y="6755"/>
                  </a:lnTo>
                  <a:lnTo>
                    <a:pt x="1056" y="6142"/>
                  </a:lnTo>
                  <a:lnTo>
                    <a:pt x="1365" y="5548"/>
                  </a:lnTo>
                  <a:lnTo>
                    <a:pt x="1708" y="4973"/>
                  </a:lnTo>
                  <a:lnTo>
                    <a:pt x="2085" y="4416"/>
                  </a:lnTo>
                  <a:lnTo>
                    <a:pt x="2495" y="3897"/>
                  </a:lnTo>
                  <a:lnTo>
                    <a:pt x="2932" y="3396"/>
                  </a:lnTo>
                  <a:lnTo>
                    <a:pt x="3403" y="2932"/>
                  </a:lnTo>
                  <a:lnTo>
                    <a:pt x="3900" y="2505"/>
                  </a:lnTo>
                  <a:lnTo>
                    <a:pt x="4425" y="2078"/>
                  </a:lnTo>
                  <a:lnTo>
                    <a:pt x="4970" y="1707"/>
                  </a:lnTo>
                  <a:lnTo>
                    <a:pt x="5541" y="1373"/>
                  </a:lnTo>
                  <a:lnTo>
                    <a:pt x="6133" y="1058"/>
                  </a:lnTo>
                  <a:lnTo>
                    <a:pt x="6752" y="798"/>
                  </a:lnTo>
                  <a:lnTo>
                    <a:pt x="7384" y="557"/>
                  </a:lnTo>
                  <a:lnTo>
                    <a:pt x="8036" y="353"/>
                  </a:lnTo>
                  <a:lnTo>
                    <a:pt x="8709" y="204"/>
                  </a:lnTo>
                  <a:lnTo>
                    <a:pt x="9395" y="93"/>
                  </a:lnTo>
                  <a:lnTo>
                    <a:pt x="10087" y="37"/>
                  </a:lnTo>
                  <a:lnTo>
                    <a:pt x="10800" y="0"/>
                  </a:lnTo>
                  <a:close/>
                </a:path>
              </a:pathLst>
            </a:custGeom>
            <a:solidFill>
              <a:srgbClr val="FFFFFF"/>
            </a:solidFill>
            <a:ln w="12700" cap="flat">
              <a:noFill/>
              <a:miter lim="400000"/>
            </a:ln>
            <a:effectLst/>
          </p:spPr>
          <p:txBody>
            <a:bodyPr wrap="square" lIns="45719" tIns="45719" rIns="45719" bIns="45719" numCol="1" anchor="t">
              <a:noAutofit/>
            </a:bodyPr>
            <a:lstStyle/>
            <a:p>
              <a:pPr>
                <a:defRPr sz="1300">
                  <a:latin typeface="Roboto Light"/>
                  <a:ea typeface="Roboto Light"/>
                  <a:cs typeface="Roboto Light"/>
                  <a:sym typeface="Roboto Light"/>
                </a:defRPr>
              </a:pPr>
              <a:endParaRPr/>
            </a:p>
          </p:txBody>
        </p:sp>
        <p:sp>
          <p:nvSpPr>
            <p:cNvPr id="241" name="Google Shape;190;p22"/>
            <p:cNvSpPr/>
            <p:nvPr/>
          </p:nvSpPr>
          <p:spPr>
            <a:xfrm>
              <a:off x="0" y="123650"/>
              <a:ext cx="361058" cy="72956"/>
            </a:xfrm>
            <a:custGeom>
              <a:avLst/>
              <a:gdLst/>
              <a:ahLst/>
              <a:cxnLst>
                <a:cxn ang="0">
                  <a:pos x="wd2" y="hd2"/>
                </a:cxn>
                <a:cxn ang="5400000">
                  <a:pos x="wd2" y="hd2"/>
                </a:cxn>
                <a:cxn ang="10800000">
                  <a:pos x="wd2" y="hd2"/>
                </a:cxn>
                <a:cxn ang="16200000">
                  <a:pos x="wd2" y="hd2"/>
                </a:cxn>
              </a:cxnLst>
              <a:rect l="0" t="0" r="r" b="b"/>
              <a:pathLst>
                <a:path w="21600" h="21600" extrusionOk="0">
                  <a:moveTo>
                    <a:pt x="74" y="0"/>
                  </a:moveTo>
                  <a:lnTo>
                    <a:pt x="585" y="1333"/>
                  </a:lnTo>
                  <a:lnTo>
                    <a:pt x="1136" y="2600"/>
                  </a:lnTo>
                  <a:lnTo>
                    <a:pt x="1722" y="3800"/>
                  </a:lnTo>
                  <a:lnTo>
                    <a:pt x="2327" y="4900"/>
                  </a:lnTo>
                  <a:lnTo>
                    <a:pt x="2972" y="5967"/>
                  </a:lnTo>
                  <a:lnTo>
                    <a:pt x="3652" y="6900"/>
                  </a:lnTo>
                  <a:lnTo>
                    <a:pt x="4351" y="7767"/>
                  </a:lnTo>
                  <a:lnTo>
                    <a:pt x="5084" y="8567"/>
                  </a:lnTo>
                  <a:lnTo>
                    <a:pt x="5844" y="9233"/>
                  </a:lnTo>
                  <a:lnTo>
                    <a:pt x="6624" y="9833"/>
                  </a:lnTo>
                  <a:lnTo>
                    <a:pt x="7417" y="10333"/>
                  </a:lnTo>
                  <a:lnTo>
                    <a:pt x="8238" y="10733"/>
                  </a:lnTo>
                  <a:lnTo>
                    <a:pt x="9072" y="11000"/>
                  </a:lnTo>
                  <a:lnTo>
                    <a:pt x="9933" y="11200"/>
                  </a:lnTo>
                  <a:lnTo>
                    <a:pt x="10800" y="11267"/>
                  </a:lnTo>
                  <a:lnTo>
                    <a:pt x="11667" y="11200"/>
                  </a:lnTo>
                  <a:lnTo>
                    <a:pt x="12522" y="11000"/>
                  </a:lnTo>
                  <a:lnTo>
                    <a:pt x="13362" y="10733"/>
                  </a:lnTo>
                  <a:lnTo>
                    <a:pt x="14183" y="10333"/>
                  </a:lnTo>
                  <a:lnTo>
                    <a:pt x="14983" y="9833"/>
                  </a:lnTo>
                  <a:lnTo>
                    <a:pt x="15756" y="9233"/>
                  </a:lnTo>
                  <a:lnTo>
                    <a:pt x="16509" y="8567"/>
                  </a:lnTo>
                  <a:lnTo>
                    <a:pt x="17242" y="7767"/>
                  </a:lnTo>
                  <a:lnTo>
                    <a:pt x="17948" y="6900"/>
                  </a:lnTo>
                  <a:lnTo>
                    <a:pt x="18621" y="5967"/>
                  </a:lnTo>
                  <a:lnTo>
                    <a:pt x="19267" y="4900"/>
                  </a:lnTo>
                  <a:lnTo>
                    <a:pt x="19885" y="3800"/>
                  </a:lnTo>
                  <a:lnTo>
                    <a:pt x="20470" y="2600"/>
                  </a:lnTo>
                  <a:lnTo>
                    <a:pt x="21015" y="1333"/>
                  </a:lnTo>
                  <a:lnTo>
                    <a:pt x="21533" y="0"/>
                  </a:lnTo>
                  <a:lnTo>
                    <a:pt x="21580" y="1100"/>
                  </a:lnTo>
                  <a:lnTo>
                    <a:pt x="21600" y="2200"/>
                  </a:lnTo>
                  <a:lnTo>
                    <a:pt x="21580" y="3467"/>
                  </a:lnTo>
                  <a:lnTo>
                    <a:pt x="21513" y="4733"/>
                  </a:lnTo>
                  <a:lnTo>
                    <a:pt x="21398" y="5967"/>
                  </a:lnTo>
                  <a:lnTo>
                    <a:pt x="21244" y="7167"/>
                  </a:lnTo>
                  <a:lnTo>
                    <a:pt x="21049" y="8333"/>
                  </a:lnTo>
                  <a:lnTo>
                    <a:pt x="20820" y="9467"/>
                  </a:lnTo>
                  <a:lnTo>
                    <a:pt x="20544" y="10567"/>
                  </a:lnTo>
                  <a:lnTo>
                    <a:pt x="20235" y="11667"/>
                  </a:lnTo>
                  <a:lnTo>
                    <a:pt x="19892" y="12700"/>
                  </a:lnTo>
                  <a:lnTo>
                    <a:pt x="19515" y="13667"/>
                  </a:lnTo>
                  <a:lnTo>
                    <a:pt x="19105" y="14633"/>
                  </a:lnTo>
                  <a:lnTo>
                    <a:pt x="18661" y="15500"/>
                  </a:lnTo>
                  <a:lnTo>
                    <a:pt x="18197" y="16367"/>
                  </a:lnTo>
                  <a:lnTo>
                    <a:pt x="17700" y="17133"/>
                  </a:lnTo>
                  <a:lnTo>
                    <a:pt x="17175" y="17867"/>
                  </a:lnTo>
                  <a:lnTo>
                    <a:pt x="16624" y="18567"/>
                  </a:lnTo>
                  <a:lnTo>
                    <a:pt x="16059" y="19167"/>
                  </a:lnTo>
                  <a:lnTo>
                    <a:pt x="15460" y="19733"/>
                  </a:lnTo>
                  <a:lnTo>
                    <a:pt x="14848" y="20200"/>
                  </a:lnTo>
                  <a:lnTo>
                    <a:pt x="14216" y="20633"/>
                  </a:lnTo>
                  <a:lnTo>
                    <a:pt x="13557" y="20967"/>
                  </a:lnTo>
                  <a:lnTo>
                    <a:pt x="12891" y="21267"/>
                  </a:lnTo>
                  <a:lnTo>
                    <a:pt x="12205" y="21467"/>
                  </a:lnTo>
                  <a:lnTo>
                    <a:pt x="11513" y="21567"/>
                  </a:lnTo>
                  <a:lnTo>
                    <a:pt x="10800" y="21600"/>
                  </a:lnTo>
                  <a:lnTo>
                    <a:pt x="10087" y="21567"/>
                  </a:lnTo>
                  <a:lnTo>
                    <a:pt x="9395" y="21467"/>
                  </a:lnTo>
                  <a:lnTo>
                    <a:pt x="8709" y="21267"/>
                  </a:lnTo>
                  <a:lnTo>
                    <a:pt x="8036" y="20967"/>
                  </a:lnTo>
                  <a:lnTo>
                    <a:pt x="7384" y="20633"/>
                  </a:lnTo>
                  <a:lnTo>
                    <a:pt x="6752" y="20200"/>
                  </a:lnTo>
                  <a:lnTo>
                    <a:pt x="6133" y="19733"/>
                  </a:lnTo>
                  <a:lnTo>
                    <a:pt x="5541" y="19167"/>
                  </a:lnTo>
                  <a:lnTo>
                    <a:pt x="4970" y="18567"/>
                  </a:lnTo>
                  <a:lnTo>
                    <a:pt x="4425" y="17867"/>
                  </a:lnTo>
                  <a:lnTo>
                    <a:pt x="3900" y="17133"/>
                  </a:lnTo>
                  <a:lnTo>
                    <a:pt x="3403" y="16367"/>
                  </a:lnTo>
                  <a:lnTo>
                    <a:pt x="2932" y="15500"/>
                  </a:lnTo>
                  <a:lnTo>
                    <a:pt x="2495" y="14633"/>
                  </a:lnTo>
                  <a:lnTo>
                    <a:pt x="2085" y="13667"/>
                  </a:lnTo>
                  <a:lnTo>
                    <a:pt x="1708" y="12700"/>
                  </a:lnTo>
                  <a:lnTo>
                    <a:pt x="1365" y="11667"/>
                  </a:lnTo>
                  <a:lnTo>
                    <a:pt x="1056" y="10567"/>
                  </a:lnTo>
                  <a:lnTo>
                    <a:pt x="780" y="9467"/>
                  </a:lnTo>
                  <a:lnTo>
                    <a:pt x="551" y="8333"/>
                  </a:lnTo>
                  <a:lnTo>
                    <a:pt x="356" y="7167"/>
                  </a:lnTo>
                  <a:lnTo>
                    <a:pt x="202" y="5967"/>
                  </a:lnTo>
                  <a:lnTo>
                    <a:pt x="87" y="4733"/>
                  </a:lnTo>
                  <a:lnTo>
                    <a:pt x="20" y="3467"/>
                  </a:lnTo>
                  <a:lnTo>
                    <a:pt x="0" y="2200"/>
                  </a:lnTo>
                  <a:lnTo>
                    <a:pt x="20" y="1100"/>
                  </a:lnTo>
                  <a:lnTo>
                    <a:pt x="74" y="0"/>
                  </a:lnTo>
                  <a:close/>
                </a:path>
              </a:pathLst>
            </a:custGeom>
            <a:solidFill>
              <a:srgbClr val="FFFFFF"/>
            </a:solidFill>
            <a:ln w="12700" cap="flat">
              <a:noFill/>
              <a:miter lim="400000"/>
            </a:ln>
            <a:effectLst/>
          </p:spPr>
          <p:txBody>
            <a:bodyPr wrap="square" lIns="45719" tIns="45719" rIns="45719" bIns="45719" numCol="1" anchor="t">
              <a:noAutofit/>
            </a:bodyPr>
            <a:lstStyle/>
            <a:p>
              <a:pPr>
                <a:defRPr sz="1300">
                  <a:latin typeface="Roboto Light"/>
                  <a:ea typeface="Roboto Light"/>
                  <a:cs typeface="Roboto Light"/>
                  <a:sym typeface="Roboto Light"/>
                </a:defRPr>
              </a:pPr>
              <a:endParaRPr/>
            </a:p>
          </p:txBody>
        </p:sp>
        <p:sp>
          <p:nvSpPr>
            <p:cNvPr id="242" name="Google Shape;191;p22"/>
            <p:cNvSpPr/>
            <p:nvPr/>
          </p:nvSpPr>
          <p:spPr>
            <a:xfrm>
              <a:off x="0" y="184239"/>
              <a:ext cx="361058" cy="72955"/>
            </a:xfrm>
            <a:custGeom>
              <a:avLst/>
              <a:gdLst/>
              <a:ahLst/>
              <a:cxnLst>
                <a:cxn ang="0">
                  <a:pos x="wd2" y="hd2"/>
                </a:cxn>
                <a:cxn ang="5400000">
                  <a:pos x="wd2" y="hd2"/>
                </a:cxn>
                <a:cxn ang="10800000">
                  <a:pos x="wd2" y="hd2"/>
                </a:cxn>
                <a:cxn ang="16200000">
                  <a:pos x="wd2" y="hd2"/>
                </a:cxn>
              </a:cxnLst>
              <a:rect l="0" t="0" r="r" b="b"/>
              <a:pathLst>
                <a:path w="21600" h="21600" extrusionOk="0">
                  <a:moveTo>
                    <a:pt x="74" y="0"/>
                  </a:moveTo>
                  <a:lnTo>
                    <a:pt x="585" y="1335"/>
                  </a:lnTo>
                  <a:lnTo>
                    <a:pt x="1136" y="2604"/>
                  </a:lnTo>
                  <a:lnTo>
                    <a:pt x="1722" y="3806"/>
                  </a:lnTo>
                  <a:lnTo>
                    <a:pt x="2327" y="4908"/>
                  </a:lnTo>
                  <a:lnTo>
                    <a:pt x="2972" y="5943"/>
                  </a:lnTo>
                  <a:lnTo>
                    <a:pt x="3652" y="6911"/>
                  </a:lnTo>
                  <a:lnTo>
                    <a:pt x="4351" y="7779"/>
                  </a:lnTo>
                  <a:lnTo>
                    <a:pt x="5084" y="8580"/>
                  </a:lnTo>
                  <a:lnTo>
                    <a:pt x="5844" y="9248"/>
                  </a:lnTo>
                  <a:lnTo>
                    <a:pt x="6624" y="9849"/>
                  </a:lnTo>
                  <a:lnTo>
                    <a:pt x="7417" y="10349"/>
                  </a:lnTo>
                  <a:lnTo>
                    <a:pt x="8238" y="10750"/>
                  </a:lnTo>
                  <a:lnTo>
                    <a:pt x="9072" y="11017"/>
                  </a:lnTo>
                  <a:lnTo>
                    <a:pt x="9933" y="11184"/>
                  </a:lnTo>
                  <a:lnTo>
                    <a:pt x="10800" y="11251"/>
                  </a:lnTo>
                  <a:lnTo>
                    <a:pt x="11667" y="11184"/>
                  </a:lnTo>
                  <a:lnTo>
                    <a:pt x="12522" y="11017"/>
                  </a:lnTo>
                  <a:lnTo>
                    <a:pt x="13362" y="10750"/>
                  </a:lnTo>
                  <a:lnTo>
                    <a:pt x="14183" y="10349"/>
                  </a:lnTo>
                  <a:lnTo>
                    <a:pt x="14983" y="9849"/>
                  </a:lnTo>
                  <a:lnTo>
                    <a:pt x="15756" y="9248"/>
                  </a:lnTo>
                  <a:lnTo>
                    <a:pt x="16509" y="8580"/>
                  </a:lnTo>
                  <a:lnTo>
                    <a:pt x="17242" y="7779"/>
                  </a:lnTo>
                  <a:lnTo>
                    <a:pt x="17948" y="6911"/>
                  </a:lnTo>
                  <a:lnTo>
                    <a:pt x="18621" y="5943"/>
                  </a:lnTo>
                  <a:lnTo>
                    <a:pt x="19267" y="4908"/>
                  </a:lnTo>
                  <a:lnTo>
                    <a:pt x="19885" y="3806"/>
                  </a:lnTo>
                  <a:lnTo>
                    <a:pt x="20470" y="2604"/>
                  </a:lnTo>
                  <a:lnTo>
                    <a:pt x="21015" y="1335"/>
                  </a:lnTo>
                  <a:lnTo>
                    <a:pt x="21533" y="0"/>
                  </a:lnTo>
                  <a:lnTo>
                    <a:pt x="21580" y="1102"/>
                  </a:lnTo>
                  <a:lnTo>
                    <a:pt x="21600" y="2203"/>
                  </a:lnTo>
                  <a:lnTo>
                    <a:pt x="21580" y="3472"/>
                  </a:lnTo>
                  <a:lnTo>
                    <a:pt x="21513" y="4741"/>
                  </a:lnTo>
                  <a:lnTo>
                    <a:pt x="21398" y="5943"/>
                  </a:lnTo>
                  <a:lnTo>
                    <a:pt x="21244" y="7178"/>
                  </a:lnTo>
                  <a:lnTo>
                    <a:pt x="21049" y="8346"/>
                  </a:lnTo>
                  <a:lnTo>
                    <a:pt x="20820" y="9481"/>
                  </a:lnTo>
                  <a:lnTo>
                    <a:pt x="20544" y="10583"/>
                  </a:lnTo>
                  <a:lnTo>
                    <a:pt x="20235" y="11651"/>
                  </a:lnTo>
                  <a:lnTo>
                    <a:pt x="19892" y="12686"/>
                  </a:lnTo>
                  <a:lnTo>
                    <a:pt x="19515" y="13654"/>
                  </a:lnTo>
                  <a:lnTo>
                    <a:pt x="19105" y="14623"/>
                  </a:lnTo>
                  <a:lnTo>
                    <a:pt x="18661" y="15491"/>
                  </a:lnTo>
                  <a:lnTo>
                    <a:pt x="18197" y="16359"/>
                  </a:lnTo>
                  <a:lnTo>
                    <a:pt x="17700" y="17126"/>
                  </a:lnTo>
                  <a:lnTo>
                    <a:pt x="17175" y="17861"/>
                  </a:lnTo>
                  <a:lnTo>
                    <a:pt x="16624" y="18562"/>
                  </a:lnTo>
                  <a:lnTo>
                    <a:pt x="16059" y="19163"/>
                  </a:lnTo>
                  <a:lnTo>
                    <a:pt x="15460" y="19730"/>
                  </a:lnTo>
                  <a:lnTo>
                    <a:pt x="14848" y="20198"/>
                  </a:lnTo>
                  <a:lnTo>
                    <a:pt x="14216" y="20632"/>
                  </a:lnTo>
                  <a:lnTo>
                    <a:pt x="13557" y="20966"/>
                  </a:lnTo>
                  <a:lnTo>
                    <a:pt x="12891" y="21266"/>
                  </a:lnTo>
                  <a:lnTo>
                    <a:pt x="12205" y="21466"/>
                  </a:lnTo>
                  <a:lnTo>
                    <a:pt x="11513" y="21567"/>
                  </a:lnTo>
                  <a:lnTo>
                    <a:pt x="10800" y="21600"/>
                  </a:lnTo>
                  <a:lnTo>
                    <a:pt x="10087" y="21567"/>
                  </a:lnTo>
                  <a:lnTo>
                    <a:pt x="9395" y="21466"/>
                  </a:lnTo>
                  <a:lnTo>
                    <a:pt x="8709" y="21266"/>
                  </a:lnTo>
                  <a:lnTo>
                    <a:pt x="8036" y="20966"/>
                  </a:lnTo>
                  <a:lnTo>
                    <a:pt x="7384" y="20632"/>
                  </a:lnTo>
                  <a:lnTo>
                    <a:pt x="6752" y="20198"/>
                  </a:lnTo>
                  <a:lnTo>
                    <a:pt x="6133" y="19730"/>
                  </a:lnTo>
                  <a:lnTo>
                    <a:pt x="5541" y="19163"/>
                  </a:lnTo>
                  <a:lnTo>
                    <a:pt x="4970" y="18562"/>
                  </a:lnTo>
                  <a:lnTo>
                    <a:pt x="4425" y="17861"/>
                  </a:lnTo>
                  <a:lnTo>
                    <a:pt x="3900" y="17126"/>
                  </a:lnTo>
                  <a:lnTo>
                    <a:pt x="3403" y="16359"/>
                  </a:lnTo>
                  <a:lnTo>
                    <a:pt x="2932" y="15491"/>
                  </a:lnTo>
                  <a:lnTo>
                    <a:pt x="2495" y="14623"/>
                  </a:lnTo>
                  <a:lnTo>
                    <a:pt x="2085" y="13654"/>
                  </a:lnTo>
                  <a:lnTo>
                    <a:pt x="1708" y="12686"/>
                  </a:lnTo>
                  <a:lnTo>
                    <a:pt x="1365" y="11651"/>
                  </a:lnTo>
                  <a:lnTo>
                    <a:pt x="1056" y="10583"/>
                  </a:lnTo>
                  <a:lnTo>
                    <a:pt x="780" y="9481"/>
                  </a:lnTo>
                  <a:lnTo>
                    <a:pt x="551" y="8346"/>
                  </a:lnTo>
                  <a:lnTo>
                    <a:pt x="356" y="7178"/>
                  </a:lnTo>
                  <a:lnTo>
                    <a:pt x="202" y="5943"/>
                  </a:lnTo>
                  <a:lnTo>
                    <a:pt x="87" y="4741"/>
                  </a:lnTo>
                  <a:lnTo>
                    <a:pt x="20" y="3472"/>
                  </a:lnTo>
                  <a:lnTo>
                    <a:pt x="0" y="2203"/>
                  </a:lnTo>
                  <a:lnTo>
                    <a:pt x="20" y="1102"/>
                  </a:lnTo>
                  <a:lnTo>
                    <a:pt x="74" y="0"/>
                  </a:lnTo>
                  <a:close/>
                </a:path>
              </a:pathLst>
            </a:custGeom>
            <a:solidFill>
              <a:srgbClr val="FFFFFF"/>
            </a:solidFill>
            <a:ln w="12700" cap="flat">
              <a:noFill/>
              <a:miter lim="400000"/>
            </a:ln>
            <a:effectLst/>
          </p:spPr>
          <p:txBody>
            <a:bodyPr wrap="square" lIns="45719" tIns="45719" rIns="45719" bIns="45719" numCol="1" anchor="t">
              <a:noAutofit/>
            </a:bodyPr>
            <a:lstStyle/>
            <a:p>
              <a:pPr>
                <a:defRPr sz="1300">
                  <a:latin typeface="Roboto Light"/>
                  <a:ea typeface="Roboto Light"/>
                  <a:cs typeface="Roboto Light"/>
                  <a:sym typeface="Roboto Light"/>
                </a:defRPr>
              </a:pPr>
              <a:endParaRPr/>
            </a:p>
          </p:txBody>
        </p:sp>
        <p:sp>
          <p:nvSpPr>
            <p:cNvPr id="243" name="Google Shape;192;p22"/>
            <p:cNvSpPr/>
            <p:nvPr/>
          </p:nvSpPr>
          <p:spPr>
            <a:xfrm>
              <a:off x="0" y="246064"/>
              <a:ext cx="361058" cy="71719"/>
            </a:xfrm>
            <a:custGeom>
              <a:avLst/>
              <a:gdLst/>
              <a:ahLst/>
              <a:cxnLst>
                <a:cxn ang="0">
                  <a:pos x="wd2" y="hd2"/>
                </a:cxn>
                <a:cxn ang="5400000">
                  <a:pos x="wd2" y="hd2"/>
                </a:cxn>
                <a:cxn ang="10800000">
                  <a:pos x="wd2" y="hd2"/>
                </a:cxn>
                <a:cxn ang="16200000">
                  <a:pos x="wd2" y="hd2"/>
                </a:cxn>
              </a:cxnLst>
              <a:rect l="0" t="0" r="r" b="b"/>
              <a:pathLst>
                <a:path w="21600" h="21600" extrusionOk="0">
                  <a:moveTo>
                    <a:pt x="74" y="0"/>
                  </a:moveTo>
                  <a:lnTo>
                    <a:pt x="585" y="1335"/>
                  </a:lnTo>
                  <a:lnTo>
                    <a:pt x="1136" y="2604"/>
                  </a:lnTo>
                  <a:lnTo>
                    <a:pt x="1722" y="3772"/>
                  </a:lnTo>
                  <a:lnTo>
                    <a:pt x="2327" y="4908"/>
                  </a:lnTo>
                  <a:lnTo>
                    <a:pt x="2972" y="5943"/>
                  </a:lnTo>
                  <a:lnTo>
                    <a:pt x="3652" y="6911"/>
                  </a:lnTo>
                  <a:lnTo>
                    <a:pt x="4351" y="7779"/>
                  </a:lnTo>
                  <a:lnTo>
                    <a:pt x="5084" y="8580"/>
                  </a:lnTo>
                  <a:lnTo>
                    <a:pt x="5844" y="9248"/>
                  </a:lnTo>
                  <a:lnTo>
                    <a:pt x="6624" y="9849"/>
                  </a:lnTo>
                  <a:lnTo>
                    <a:pt x="7417" y="10349"/>
                  </a:lnTo>
                  <a:lnTo>
                    <a:pt x="8238" y="10750"/>
                  </a:lnTo>
                  <a:lnTo>
                    <a:pt x="9072" y="11017"/>
                  </a:lnTo>
                  <a:lnTo>
                    <a:pt x="9933" y="11184"/>
                  </a:lnTo>
                  <a:lnTo>
                    <a:pt x="10800" y="11251"/>
                  </a:lnTo>
                  <a:lnTo>
                    <a:pt x="11667" y="11184"/>
                  </a:lnTo>
                  <a:lnTo>
                    <a:pt x="12522" y="11017"/>
                  </a:lnTo>
                  <a:lnTo>
                    <a:pt x="13362" y="10750"/>
                  </a:lnTo>
                  <a:lnTo>
                    <a:pt x="14183" y="10349"/>
                  </a:lnTo>
                  <a:lnTo>
                    <a:pt x="14983" y="9849"/>
                  </a:lnTo>
                  <a:lnTo>
                    <a:pt x="15756" y="9248"/>
                  </a:lnTo>
                  <a:lnTo>
                    <a:pt x="16509" y="8580"/>
                  </a:lnTo>
                  <a:lnTo>
                    <a:pt x="17242" y="7779"/>
                  </a:lnTo>
                  <a:lnTo>
                    <a:pt x="17948" y="6911"/>
                  </a:lnTo>
                  <a:lnTo>
                    <a:pt x="18621" y="5943"/>
                  </a:lnTo>
                  <a:lnTo>
                    <a:pt x="19267" y="4908"/>
                  </a:lnTo>
                  <a:lnTo>
                    <a:pt x="19885" y="3772"/>
                  </a:lnTo>
                  <a:lnTo>
                    <a:pt x="20470" y="2604"/>
                  </a:lnTo>
                  <a:lnTo>
                    <a:pt x="21015" y="1335"/>
                  </a:lnTo>
                  <a:lnTo>
                    <a:pt x="21533" y="0"/>
                  </a:lnTo>
                  <a:lnTo>
                    <a:pt x="21580" y="1068"/>
                  </a:lnTo>
                  <a:lnTo>
                    <a:pt x="21600" y="2170"/>
                  </a:lnTo>
                  <a:lnTo>
                    <a:pt x="21580" y="3439"/>
                  </a:lnTo>
                  <a:lnTo>
                    <a:pt x="21513" y="4707"/>
                  </a:lnTo>
                  <a:lnTo>
                    <a:pt x="21398" y="5943"/>
                  </a:lnTo>
                  <a:lnTo>
                    <a:pt x="21244" y="7144"/>
                  </a:lnTo>
                  <a:lnTo>
                    <a:pt x="21049" y="8313"/>
                  </a:lnTo>
                  <a:lnTo>
                    <a:pt x="20820" y="9448"/>
                  </a:lnTo>
                  <a:lnTo>
                    <a:pt x="20544" y="10550"/>
                  </a:lnTo>
                  <a:lnTo>
                    <a:pt x="20235" y="11618"/>
                  </a:lnTo>
                  <a:lnTo>
                    <a:pt x="19892" y="12653"/>
                  </a:lnTo>
                  <a:lnTo>
                    <a:pt x="19515" y="13654"/>
                  </a:lnTo>
                  <a:lnTo>
                    <a:pt x="19105" y="14589"/>
                  </a:lnTo>
                  <a:lnTo>
                    <a:pt x="18661" y="15491"/>
                  </a:lnTo>
                  <a:lnTo>
                    <a:pt x="18197" y="16325"/>
                  </a:lnTo>
                  <a:lnTo>
                    <a:pt x="17700" y="17126"/>
                  </a:lnTo>
                  <a:lnTo>
                    <a:pt x="17175" y="17861"/>
                  </a:lnTo>
                  <a:lnTo>
                    <a:pt x="16624" y="18529"/>
                  </a:lnTo>
                  <a:lnTo>
                    <a:pt x="16059" y="19163"/>
                  </a:lnTo>
                  <a:lnTo>
                    <a:pt x="15460" y="19697"/>
                  </a:lnTo>
                  <a:lnTo>
                    <a:pt x="14848" y="20198"/>
                  </a:lnTo>
                  <a:lnTo>
                    <a:pt x="14216" y="20632"/>
                  </a:lnTo>
                  <a:lnTo>
                    <a:pt x="13557" y="20966"/>
                  </a:lnTo>
                  <a:lnTo>
                    <a:pt x="12891" y="21233"/>
                  </a:lnTo>
                  <a:lnTo>
                    <a:pt x="12205" y="21433"/>
                  </a:lnTo>
                  <a:lnTo>
                    <a:pt x="11513" y="21567"/>
                  </a:lnTo>
                  <a:lnTo>
                    <a:pt x="10800" y="21600"/>
                  </a:lnTo>
                  <a:lnTo>
                    <a:pt x="10087" y="21567"/>
                  </a:lnTo>
                  <a:lnTo>
                    <a:pt x="9395" y="21433"/>
                  </a:lnTo>
                  <a:lnTo>
                    <a:pt x="8709" y="21233"/>
                  </a:lnTo>
                  <a:lnTo>
                    <a:pt x="8036" y="20966"/>
                  </a:lnTo>
                  <a:lnTo>
                    <a:pt x="7384" y="20632"/>
                  </a:lnTo>
                  <a:lnTo>
                    <a:pt x="6752" y="20198"/>
                  </a:lnTo>
                  <a:lnTo>
                    <a:pt x="6133" y="19697"/>
                  </a:lnTo>
                  <a:lnTo>
                    <a:pt x="5541" y="19163"/>
                  </a:lnTo>
                  <a:lnTo>
                    <a:pt x="4970" y="18529"/>
                  </a:lnTo>
                  <a:lnTo>
                    <a:pt x="4425" y="17861"/>
                  </a:lnTo>
                  <a:lnTo>
                    <a:pt x="3900" y="17126"/>
                  </a:lnTo>
                  <a:lnTo>
                    <a:pt x="3403" y="16325"/>
                  </a:lnTo>
                  <a:lnTo>
                    <a:pt x="2932" y="15491"/>
                  </a:lnTo>
                  <a:lnTo>
                    <a:pt x="2495" y="14589"/>
                  </a:lnTo>
                  <a:lnTo>
                    <a:pt x="2085" y="13654"/>
                  </a:lnTo>
                  <a:lnTo>
                    <a:pt x="1708" y="12653"/>
                  </a:lnTo>
                  <a:lnTo>
                    <a:pt x="1365" y="11618"/>
                  </a:lnTo>
                  <a:lnTo>
                    <a:pt x="1056" y="10550"/>
                  </a:lnTo>
                  <a:lnTo>
                    <a:pt x="780" y="9448"/>
                  </a:lnTo>
                  <a:lnTo>
                    <a:pt x="551" y="8313"/>
                  </a:lnTo>
                  <a:lnTo>
                    <a:pt x="356" y="7144"/>
                  </a:lnTo>
                  <a:lnTo>
                    <a:pt x="202" y="5943"/>
                  </a:lnTo>
                  <a:lnTo>
                    <a:pt x="87" y="4707"/>
                  </a:lnTo>
                  <a:lnTo>
                    <a:pt x="20" y="3439"/>
                  </a:lnTo>
                  <a:lnTo>
                    <a:pt x="0" y="2170"/>
                  </a:lnTo>
                  <a:lnTo>
                    <a:pt x="20" y="1068"/>
                  </a:lnTo>
                  <a:lnTo>
                    <a:pt x="74" y="0"/>
                  </a:lnTo>
                  <a:close/>
                </a:path>
              </a:pathLst>
            </a:custGeom>
            <a:solidFill>
              <a:srgbClr val="FFFFFF"/>
            </a:solidFill>
            <a:ln w="12700" cap="flat">
              <a:noFill/>
              <a:miter lim="400000"/>
            </a:ln>
            <a:effectLst/>
          </p:spPr>
          <p:txBody>
            <a:bodyPr wrap="square" lIns="45719" tIns="45719" rIns="45719" bIns="45719" numCol="1" anchor="t">
              <a:noAutofit/>
            </a:bodyPr>
            <a:lstStyle/>
            <a:p>
              <a:pPr>
                <a:defRPr sz="1300">
                  <a:latin typeface="Roboto Light"/>
                  <a:ea typeface="Roboto Light"/>
                  <a:cs typeface="Roboto Light"/>
                  <a:sym typeface="Roboto Light"/>
                </a:defRPr>
              </a:pPr>
              <a:endParaRPr/>
            </a:p>
          </p:txBody>
        </p:sp>
      </p:grpSp>
      <p:sp>
        <p:nvSpPr>
          <p:cNvPr id="245" name="Google Shape;193;p22"/>
          <p:cNvSpPr txBox="1"/>
          <p:nvPr/>
        </p:nvSpPr>
        <p:spPr>
          <a:xfrm>
            <a:off x="5119037" y="3837817"/>
            <a:ext cx="913617" cy="392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a:lnSpc>
                <a:spcPct val="120000"/>
              </a:lnSpc>
              <a:defRPr sz="1200">
                <a:solidFill>
                  <a:schemeClr val="accent3"/>
                </a:solidFill>
                <a:latin typeface="Roboto Black"/>
                <a:ea typeface="Roboto Black"/>
                <a:cs typeface="Roboto Black"/>
                <a:sym typeface="Roboto Black"/>
              </a:defRPr>
            </a:pPr>
            <a:r>
              <a:rPr dirty="0"/>
              <a:t>Deployment</a:t>
            </a:r>
            <a:br>
              <a:rPr dirty="0"/>
            </a:br>
            <a:endParaRPr sz="1000" dirty="0">
              <a:solidFill>
                <a:srgbClr val="7F7F7F"/>
              </a:solidFill>
              <a:latin typeface="Roboto Light"/>
              <a:ea typeface="Roboto Light"/>
              <a:cs typeface="Roboto Light"/>
              <a:sym typeface="Roboto Light"/>
            </a:endParaRPr>
          </a:p>
        </p:txBody>
      </p:sp>
      <p:pic>
        <p:nvPicPr>
          <p:cNvPr id="13" name="Picture 12">
            <a:extLst>
              <a:ext uri="{FF2B5EF4-FFF2-40B4-BE49-F238E27FC236}">
                <a16:creationId xmlns:a16="http://schemas.microsoft.com/office/drawing/2014/main" id="{EC9EA44D-46F7-7BB9-9127-F607817CC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583" y="1444990"/>
            <a:ext cx="734756" cy="616127"/>
          </a:xfrm>
          <a:prstGeom prst="rect">
            <a:avLst/>
          </a:prstGeom>
        </p:spPr>
      </p:pic>
      <p:pic>
        <p:nvPicPr>
          <p:cNvPr id="15" name="Picture 14">
            <a:extLst>
              <a:ext uri="{FF2B5EF4-FFF2-40B4-BE49-F238E27FC236}">
                <a16:creationId xmlns:a16="http://schemas.microsoft.com/office/drawing/2014/main" id="{12B780C9-34D2-B87B-C35B-486143CA8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96" y="4229974"/>
            <a:ext cx="657897" cy="616127"/>
          </a:xfrm>
          <a:prstGeom prst="rect">
            <a:avLst/>
          </a:prstGeom>
        </p:spPr>
      </p:pic>
      <p:pic>
        <p:nvPicPr>
          <p:cNvPr id="17" name="Picture 16">
            <a:extLst>
              <a:ext uri="{FF2B5EF4-FFF2-40B4-BE49-F238E27FC236}">
                <a16:creationId xmlns:a16="http://schemas.microsoft.com/office/drawing/2014/main" id="{05848783-60B3-B05C-59CD-4C60BCFB3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035" y="4229973"/>
            <a:ext cx="734756" cy="616127"/>
          </a:xfrm>
          <a:prstGeom prst="rect">
            <a:avLst/>
          </a:prstGeom>
        </p:spPr>
      </p:pic>
      <p:pic>
        <p:nvPicPr>
          <p:cNvPr id="19" name="Picture 18">
            <a:extLst>
              <a:ext uri="{FF2B5EF4-FFF2-40B4-BE49-F238E27FC236}">
                <a16:creationId xmlns:a16="http://schemas.microsoft.com/office/drawing/2014/main" id="{AA3A6DEB-6AB1-4113-F972-0FAD7A5630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3033" y="4229972"/>
            <a:ext cx="734756" cy="616127"/>
          </a:xfrm>
          <a:prstGeom prst="rect">
            <a:avLst/>
          </a:prstGeom>
        </p:spPr>
      </p:pic>
      <p:pic>
        <p:nvPicPr>
          <p:cNvPr id="21" name="Picture 20">
            <a:extLst>
              <a:ext uri="{FF2B5EF4-FFF2-40B4-BE49-F238E27FC236}">
                <a16:creationId xmlns:a16="http://schemas.microsoft.com/office/drawing/2014/main" id="{1611F986-16CE-33B4-4684-3D4666FAC0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54533" y="1429787"/>
            <a:ext cx="657897" cy="646531"/>
          </a:xfrm>
          <a:prstGeom prst="rect">
            <a:avLst/>
          </a:prstGeom>
        </p:spPr>
      </p:pic>
      <p:pic>
        <p:nvPicPr>
          <p:cNvPr id="23" name="Picture 22">
            <a:extLst>
              <a:ext uri="{FF2B5EF4-FFF2-40B4-BE49-F238E27FC236}">
                <a16:creationId xmlns:a16="http://schemas.microsoft.com/office/drawing/2014/main" id="{38AF652F-06A3-C174-20C5-5699A59E70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1756" y="2766786"/>
            <a:ext cx="571699" cy="498075"/>
          </a:xfrm>
          <a:prstGeom prst="rect">
            <a:avLst/>
          </a:prstGeom>
        </p:spPr>
      </p:pic>
      <p:pic>
        <p:nvPicPr>
          <p:cNvPr id="25" name="Graphic 24">
            <a:extLst>
              <a:ext uri="{FF2B5EF4-FFF2-40B4-BE49-F238E27FC236}">
                <a16:creationId xmlns:a16="http://schemas.microsoft.com/office/drawing/2014/main" id="{48260625-FAC0-23EE-AF76-C9D7A8B8B0D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79551" y="2747007"/>
            <a:ext cx="734756" cy="616126"/>
          </a:xfrm>
          <a:prstGeom prst="rect">
            <a:avLst/>
          </a:prstGeom>
        </p:spPr>
      </p:pic>
      <p:sp>
        <p:nvSpPr>
          <p:cNvPr id="26" name="Arrow: Down 25">
            <a:extLst>
              <a:ext uri="{FF2B5EF4-FFF2-40B4-BE49-F238E27FC236}">
                <a16:creationId xmlns:a16="http://schemas.microsoft.com/office/drawing/2014/main" id="{8D3C322B-8859-1FAC-D8F6-CCFE08D0D4C0}"/>
              </a:ext>
            </a:extLst>
          </p:cNvPr>
          <p:cNvSpPr/>
          <p:nvPr/>
        </p:nvSpPr>
        <p:spPr>
          <a:xfrm>
            <a:off x="6553440" y="2122143"/>
            <a:ext cx="432707" cy="533402"/>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4285F4"/>
              </a:solidFill>
              <a:effectLst/>
              <a:uFillTx/>
              <a:latin typeface="+mn-lt"/>
              <a:ea typeface="+mn-ea"/>
              <a:cs typeface="+mn-cs"/>
              <a:sym typeface="Arial"/>
            </a:endParaRPr>
          </a:p>
        </p:txBody>
      </p:sp>
      <p:sp>
        <p:nvSpPr>
          <p:cNvPr id="27" name="Arrow: Down 26">
            <a:extLst>
              <a:ext uri="{FF2B5EF4-FFF2-40B4-BE49-F238E27FC236}">
                <a16:creationId xmlns:a16="http://schemas.microsoft.com/office/drawing/2014/main" id="{7F3BD427-39A6-3FC5-1BA4-519354EC9E39}"/>
              </a:ext>
            </a:extLst>
          </p:cNvPr>
          <p:cNvSpPr/>
          <p:nvPr/>
        </p:nvSpPr>
        <p:spPr>
          <a:xfrm>
            <a:off x="6583966" y="3614578"/>
            <a:ext cx="371653" cy="338499"/>
          </a:xfrm>
          <a:prstGeom prst="downArrow">
            <a:avLst>
              <a:gd name="adj1" fmla="val 50000"/>
              <a:gd name="adj2" fmla="val 50000"/>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4285F4"/>
              </a:solidFill>
              <a:effectLst/>
              <a:uFillTx/>
              <a:latin typeface="+mn-lt"/>
              <a:ea typeface="+mn-ea"/>
              <a:cs typeface="+mn-cs"/>
              <a:sym typeface="Arial"/>
            </a:endParaRPr>
          </a:p>
        </p:txBody>
      </p:sp>
      <p:pic>
        <p:nvPicPr>
          <p:cNvPr id="29" name="Picture 28">
            <a:extLst>
              <a:ext uri="{FF2B5EF4-FFF2-40B4-BE49-F238E27FC236}">
                <a16:creationId xmlns:a16="http://schemas.microsoft.com/office/drawing/2014/main" id="{68EEAC7C-A8BB-B4CA-CCF6-948A53C23B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9037" y="4195907"/>
            <a:ext cx="860514" cy="576519"/>
          </a:xfrm>
          <a:prstGeom prst="rect">
            <a:avLst/>
          </a:prstGeom>
        </p:spPr>
      </p:pic>
      <p:pic>
        <p:nvPicPr>
          <p:cNvPr id="31" name="Picture 30">
            <a:extLst>
              <a:ext uri="{FF2B5EF4-FFF2-40B4-BE49-F238E27FC236}">
                <a16:creationId xmlns:a16="http://schemas.microsoft.com/office/drawing/2014/main" id="{79FC3935-1C3F-A45E-917F-F2DF722A66E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34375" y="2454371"/>
            <a:ext cx="835152" cy="792977"/>
          </a:xfrm>
          <a:prstGeom prst="rect">
            <a:avLst/>
          </a:prstGeom>
        </p:spPr>
      </p:pic>
      <p:pic>
        <p:nvPicPr>
          <p:cNvPr id="33" name="Picture 32">
            <a:extLst>
              <a:ext uri="{FF2B5EF4-FFF2-40B4-BE49-F238E27FC236}">
                <a16:creationId xmlns:a16="http://schemas.microsoft.com/office/drawing/2014/main" id="{0AB57DAA-EB0A-C150-6E23-5C1C6336E7D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48603" y="2736059"/>
            <a:ext cx="411765" cy="358954"/>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C5E17-8AE7-BDEC-23F6-DA54F9FF4F5B}"/>
              </a:ext>
            </a:extLst>
          </p:cNvPr>
          <p:cNvSpPr txBox="1"/>
          <p:nvPr/>
        </p:nvSpPr>
        <p:spPr>
          <a:xfrm>
            <a:off x="3034240" y="571501"/>
            <a:ext cx="307552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chemeClr val="tx2">
                    <a:lumMod val="50000"/>
                  </a:schemeClr>
                </a:solidFill>
                <a:effectLst/>
                <a:uFillTx/>
                <a:latin typeface="+mn-lt"/>
                <a:ea typeface="+mn-ea"/>
                <a:cs typeface="+mn-cs"/>
                <a:sym typeface="Arial"/>
              </a:rPr>
              <a:t>Data Reference</a:t>
            </a:r>
          </a:p>
        </p:txBody>
      </p:sp>
      <p:sp>
        <p:nvSpPr>
          <p:cNvPr id="3" name="TextBox 2">
            <a:extLst>
              <a:ext uri="{FF2B5EF4-FFF2-40B4-BE49-F238E27FC236}">
                <a16:creationId xmlns:a16="http://schemas.microsoft.com/office/drawing/2014/main" id="{03D71AE4-6935-C9E1-6A3E-4D35AA877768}"/>
              </a:ext>
            </a:extLst>
          </p:cNvPr>
          <p:cNvSpPr txBox="1"/>
          <p:nvPr/>
        </p:nvSpPr>
        <p:spPr>
          <a:xfrm>
            <a:off x="1363435" y="1575707"/>
            <a:ext cx="134107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q"/>
              <a:tabLst/>
            </a:pPr>
            <a:r>
              <a:rPr kumimoji="0" lang="en-US" sz="2400" b="0" i="0" u="none" strike="noStrike" cap="none" spc="0" normalizeH="0" baseline="0" dirty="0">
                <a:ln>
                  <a:noFill/>
                </a:ln>
                <a:solidFill>
                  <a:srgbClr val="FF9900"/>
                </a:solidFill>
                <a:effectLst/>
                <a:uFillTx/>
                <a:latin typeface="+mn-lt"/>
                <a:ea typeface="+mn-ea"/>
                <a:cs typeface="+mn-cs"/>
                <a:sym typeface="Arial"/>
              </a:rPr>
              <a:t>Kaggle</a:t>
            </a:r>
          </a:p>
        </p:txBody>
      </p:sp>
    </p:spTree>
    <p:extLst>
      <p:ext uri="{BB962C8B-B14F-4D97-AF65-F5344CB8AC3E}">
        <p14:creationId xmlns:p14="http://schemas.microsoft.com/office/powerpoint/2010/main" val="15853915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B7DF1-56C8-BB85-9C2B-F6E8635B5BE9}"/>
              </a:ext>
            </a:extLst>
          </p:cNvPr>
          <p:cNvSpPr txBox="1"/>
          <p:nvPr/>
        </p:nvSpPr>
        <p:spPr>
          <a:xfrm>
            <a:off x="2635093" y="1402201"/>
            <a:ext cx="3873815" cy="20621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9900"/>
                </a:solidFill>
                <a:effectLst/>
                <a:uFillTx/>
                <a:latin typeface="+mn-lt"/>
                <a:ea typeface="+mn-ea"/>
                <a:cs typeface="+mn-cs"/>
                <a:sym typeface="Arial"/>
              </a:rPr>
              <a:t>Thank You</a:t>
            </a:r>
          </a:p>
          <a:p>
            <a:pPr marL="0" marR="0" indent="0" algn="l" defTabSz="914400" rtl="0" fontAlgn="auto" latinLnBrk="0" hangingPunct="0">
              <a:lnSpc>
                <a:spcPct val="100000"/>
              </a:lnSpc>
              <a:spcBef>
                <a:spcPts val="0"/>
              </a:spcBef>
              <a:spcAft>
                <a:spcPts val="0"/>
              </a:spcAft>
              <a:buClrTx/>
              <a:buSzTx/>
              <a:buFontTx/>
              <a:buNone/>
              <a:tabLst/>
            </a:pPr>
            <a:endParaRPr lang="en-US" sz="3200" b="1" dirty="0"/>
          </a:p>
          <a:p>
            <a:pPr marL="0" marR="0" indent="0" algn="l" defTabSz="914400" rtl="0" fontAlgn="auto" latinLnBrk="0" hangingPunct="0">
              <a:lnSpc>
                <a:spcPct val="100000"/>
              </a:lnSpc>
              <a:spcBef>
                <a:spcPts val="0"/>
              </a:spcBef>
              <a:spcAft>
                <a:spcPts val="0"/>
              </a:spcAft>
              <a:buClrTx/>
              <a:buSzTx/>
              <a:buFontTx/>
              <a:buNone/>
              <a:tabLst/>
            </a:pPr>
            <a:endParaRPr lang="en-US" sz="3200" b="1" dirty="0"/>
          </a:p>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FF9900"/>
                </a:solidFill>
                <a:effectLst/>
                <a:uFillTx/>
                <a:latin typeface="+mn-lt"/>
                <a:ea typeface="+mn-ea"/>
                <a:cs typeface="+mn-cs"/>
                <a:sym typeface="Arial"/>
              </a:rPr>
              <a:t>Team Haven Hikers</a:t>
            </a:r>
          </a:p>
        </p:txBody>
      </p:sp>
    </p:spTree>
    <p:extLst>
      <p:ext uri="{BB962C8B-B14F-4D97-AF65-F5344CB8AC3E}">
        <p14:creationId xmlns:p14="http://schemas.microsoft.com/office/powerpoint/2010/main" val="1562292226"/>
      </p:ext>
    </p:extLst>
  </p:cSld>
  <p:clrMapOvr>
    <a:masterClrMapping/>
  </p:clrMapOvr>
  <p:transition spd="med"/>
</p:sld>
</file>

<file path=ppt/theme/theme1.xml><?xml version="1.0" encoding="utf-8"?>
<a:theme xmlns:a="http://schemas.openxmlformats.org/drawingml/2006/main" name="Gameday">
  <a:themeElements>
    <a:clrScheme name="Gameday">
      <a:dk1>
        <a:srgbClr val="4285F4"/>
      </a:dk1>
      <a:lt1>
        <a:srgbClr val="4285F4"/>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ameday">
  <a:themeElements>
    <a:clrScheme name="Gameday">
      <a:dk1>
        <a:srgbClr val="000000"/>
      </a:dk1>
      <a:lt1>
        <a:srgbClr val="FFFFFF"/>
      </a:lt1>
      <a:dk2>
        <a:srgbClr val="A7A7A7"/>
      </a:dk2>
      <a:lt2>
        <a:srgbClr val="535353"/>
      </a:lt2>
      <a:accent1>
        <a:srgbClr val="455A64"/>
      </a:accent1>
      <a:accent2>
        <a:srgbClr val="607D8B"/>
      </a:accent2>
      <a:accent3>
        <a:srgbClr val="FF5722"/>
      </a:accent3>
      <a:accent4>
        <a:srgbClr val="D84315"/>
      </a:accent4>
      <a:accent5>
        <a:srgbClr val="1C3AA9"/>
      </a:accent5>
      <a:accent6>
        <a:srgbClr val="FFAB40"/>
      </a:accent6>
      <a:hlink>
        <a:srgbClr val="0000FF"/>
      </a:hlink>
      <a:folHlink>
        <a:srgbClr val="FF00FF"/>
      </a:folHlink>
    </a:clrScheme>
    <a:fontScheme name="Gameday">
      <a:majorFont>
        <a:latin typeface="Helvetica"/>
        <a:ea typeface="Helvetica"/>
        <a:cs typeface="Helvetica"/>
      </a:majorFont>
      <a:minorFont>
        <a:latin typeface="Arial"/>
        <a:ea typeface="Arial"/>
        <a:cs typeface="Arial"/>
      </a:minorFont>
    </a:fontScheme>
    <a:fmtScheme name="Gameda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4285F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TotalTime>
  <Words>309</Words>
  <Application>Microsoft Office PowerPoint</Application>
  <PresentationFormat>On-screen Show (16:9)</PresentationFormat>
  <Paragraphs>49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Alfa Slab One</vt:lpstr>
      <vt:lpstr>Arial</vt:lpstr>
      <vt:lpstr>Google Sans</vt:lpstr>
      <vt:lpstr>Proxima Nova</vt:lpstr>
      <vt:lpstr>Roboto Black</vt:lpstr>
      <vt:lpstr>Roboto Light</vt:lpstr>
      <vt:lpstr>Wingdings</vt:lpstr>
      <vt:lpstr>Gameday</vt:lpstr>
      <vt:lpstr>PowerPoint Presentation</vt:lpstr>
      <vt:lpstr>Team working on this</vt:lpstr>
      <vt:lpstr>Challenge</vt:lpstr>
      <vt:lpstr>Solution</vt:lpstr>
      <vt:lpstr>Technology/expertise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Ganipineni, Ajay Kumar</cp:lastModifiedBy>
  <cp:revision>13</cp:revision>
  <dcterms:modified xsi:type="dcterms:W3CDTF">2022-10-19T02:15:54Z</dcterms:modified>
</cp:coreProperties>
</file>