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60" r:id="rId3"/>
    <p:sldId id="264" r:id="rId4"/>
    <p:sldId id="265" r:id="rId5"/>
    <p:sldId id="263" r:id="rId6"/>
    <p:sldId id="266" r:id="rId7"/>
    <p:sldId id="261" r:id="rId8"/>
    <p:sldId id="262" r:id="rId9"/>
    <p:sldId id="259" r:id="rId10"/>
  </p:sldIdLst>
  <p:sldSz cx="9144000" cy="5143500" type="screen16x9"/>
  <p:notesSz cx="6858000" cy="9144000"/>
  <p:embeddedFontLst>
    <p:embeddedFont>
      <p:font typeface="Cambria Math" panose="02040503050406030204" pitchFamily="18" charset="0"/>
      <p:regular r:id="rId12"/>
    </p:embeddedFont>
    <p:embeddedFont>
      <p:font typeface="Google Sans"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Roboto Black" panose="020B060402020202020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82" autoAdjust="0"/>
  </p:normalViewPr>
  <p:slideViewPr>
    <p:cSldViewPr snapToGrid="0">
      <p:cViewPr varScale="1">
        <p:scale>
          <a:sx n="73" d="100"/>
          <a:sy n="73" d="100"/>
        </p:scale>
        <p:origin x="763"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a724c77e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a724c77e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378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6521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a724c77e0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a724c77e0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eadline, Subhead, Body">
  <p:cSld name="(Avoid) Title, Subtitle, Bullets_1">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title"/>
          </p:nvPr>
        </p:nvSpPr>
        <p:spPr>
          <a:xfrm>
            <a:off x="512590" y="423038"/>
            <a:ext cx="8198700" cy="682200"/>
          </a:xfrm>
          <a:prstGeom prst="rect">
            <a:avLst/>
          </a:prstGeom>
        </p:spPr>
        <p:txBody>
          <a:bodyPr spcFirstLastPara="1" wrap="square" lIns="34275" tIns="34275" rIns="34275" bIns="34275" anchor="t" anchorCtr="0">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12" name="Google Shape;12;p2"/>
          <p:cNvSpPr txBox="1">
            <a:spLocks noGrp="1"/>
          </p:cNvSpPr>
          <p:nvPr>
            <p:ph type="title" idx="2"/>
          </p:nvPr>
        </p:nvSpPr>
        <p:spPr>
          <a:xfrm>
            <a:off x="551091" y="1164076"/>
            <a:ext cx="8198700" cy="497400"/>
          </a:xfrm>
          <a:prstGeom prst="rect">
            <a:avLst/>
          </a:prstGeom>
        </p:spPr>
        <p:txBody>
          <a:bodyPr spcFirstLastPara="1" wrap="square" lIns="34275" tIns="34275" rIns="34275" bIns="34275" anchor="t" anchorCtr="0">
            <a:noAutofit/>
          </a:bodyPr>
          <a:lstStyle>
            <a:lvl1pPr lvl="0" rtl="0">
              <a:spcBef>
                <a:spcPts val="0"/>
              </a:spcBef>
              <a:spcAft>
                <a:spcPts val="0"/>
              </a:spcAft>
              <a:buNone/>
              <a:defRPr sz="2400">
                <a:solidFill>
                  <a:srgbClr val="4285F4"/>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a:endParaRPr/>
          </a:p>
        </p:txBody>
      </p:sp>
      <p:sp>
        <p:nvSpPr>
          <p:cNvPr id="13" name="Google Shape;13;p2"/>
          <p:cNvSpPr txBox="1">
            <a:spLocks noGrp="1"/>
          </p:cNvSpPr>
          <p:nvPr>
            <p:ph type="title" idx="3"/>
          </p:nvPr>
        </p:nvSpPr>
        <p:spPr>
          <a:xfrm>
            <a:off x="570341" y="1814073"/>
            <a:ext cx="6783300" cy="19767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1500">
                <a:solidFill>
                  <a:srgbClr val="3F3F3F"/>
                </a:solidFill>
              </a:defRPr>
            </a:lvl1pPr>
            <a:lvl2pPr lvl="1" rtl="0">
              <a:spcBef>
                <a:spcPts val="0"/>
              </a:spcBef>
              <a:spcAft>
                <a:spcPts val="0"/>
              </a:spcAft>
              <a:buNone/>
              <a:defRPr sz="1500">
                <a:solidFill>
                  <a:srgbClr val="3F3F3F"/>
                </a:solidFill>
              </a:defRPr>
            </a:lvl2pPr>
            <a:lvl3pPr lvl="2" rtl="0">
              <a:spcBef>
                <a:spcPts val="0"/>
              </a:spcBef>
              <a:spcAft>
                <a:spcPts val="0"/>
              </a:spcAft>
              <a:buNone/>
              <a:defRPr sz="1500">
                <a:solidFill>
                  <a:srgbClr val="3F3F3F"/>
                </a:solidFill>
              </a:defRPr>
            </a:lvl3pPr>
            <a:lvl4pPr lvl="3" rtl="0">
              <a:spcBef>
                <a:spcPts val="0"/>
              </a:spcBef>
              <a:spcAft>
                <a:spcPts val="0"/>
              </a:spcAft>
              <a:buNone/>
              <a:defRPr sz="1500">
                <a:solidFill>
                  <a:srgbClr val="3F3F3F"/>
                </a:solidFill>
              </a:defRPr>
            </a:lvl4pPr>
            <a:lvl5pPr lvl="4" rtl="0">
              <a:spcBef>
                <a:spcPts val="0"/>
              </a:spcBef>
              <a:spcAft>
                <a:spcPts val="0"/>
              </a:spcAft>
              <a:buNone/>
              <a:defRPr sz="1500">
                <a:solidFill>
                  <a:srgbClr val="3F3F3F"/>
                </a:solidFill>
              </a:defRPr>
            </a:lvl5pPr>
            <a:lvl6pPr lvl="5" rtl="0">
              <a:spcBef>
                <a:spcPts val="0"/>
              </a:spcBef>
              <a:spcAft>
                <a:spcPts val="0"/>
              </a:spcAft>
              <a:buNone/>
              <a:defRPr sz="1500">
                <a:solidFill>
                  <a:srgbClr val="3F3F3F"/>
                </a:solidFill>
              </a:defRPr>
            </a:lvl6pPr>
            <a:lvl7pPr lvl="6" rtl="0">
              <a:spcBef>
                <a:spcPts val="0"/>
              </a:spcBef>
              <a:spcAft>
                <a:spcPts val="0"/>
              </a:spcAft>
              <a:buNone/>
              <a:defRPr sz="1500">
                <a:solidFill>
                  <a:srgbClr val="3F3F3F"/>
                </a:solidFill>
              </a:defRPr>
            </a:lvl7pPr>
            <a:lvl8pPr lvl="7" rtl="0">
              <a:spcBef>
                <a:spcPts val="0"/>
              </a:spcBef>
              <a:spcAft>
                <a:spcPts val="0"/>
              </a:spcAft>
              <a:buNone/>
              <a:defRPr sz="1500">
                <a:solidFill>
                  <a:srgbClr val="3F3F3F"/>
                </a:solidFill>
              </a:defRPr>
            </a:lvl8pPr>
            <a:lvl9pPr lvl="8" rtl="0">
              <a:spcBef>
                <a:spcPts val="0"/>
              </a:spcBef>
              <a:spcAft>
                <a:spcPts val="0"/>
              </a:spcAft>
              <a:buNone/>
              <a:defRPr sz="1500">
                <a:solidFill>
                  <a:srgbClr val="3F3F3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Green Footer">
  <p:cSld name="Blank Green Footer">
    <p:bg>
      <p:bgPr>
        <a:solidFill>
          <a:srgbClr val="FFFFFF"/>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67100" y="522375"/>
            <a:ext cx="6614100" cy="755700"/>
          </a:xfrm>
          <a:prstGeom prst="rect">
            <a:avLst/>
          </a:prstGeom>
          <a:noFill/>
          <a:ln>
            <a:noFill/>
          </a:ln>
        </p:spPr>
        <p:txBody>
          <a:bodyPr spcFirstLastPara="1" wrap="square" lIns="34275" tIns="34275" rIns="34275" bIns="34275" anchor="t" anchorCtr="0">
            <a:noAutofit/>
          </a:bodyPr>
          <a:lstStyle>
            <a:lvl1pPr marL="63500" marR="0" lvl="0" indent="-63500" algn="l" rtl="0">
              <a:lnSpc>
                <a:spcPct val="100000"/>
              </a:lnSpc>
              <a:spcBef>
                <a:spcPts val="0"/>
              </a:spcBef>
              <a:spcAft>
                <a:spcPts val="0"/>
              </a:spcAft>
              <a:buClr>
                <a:srgbClr val="666666"/>
              </a:buClr>
              <a:buSzPts val="1400"/>
              <a:buFont typeface="Google Sans"/>
              <a:buNone/>
              <a:defRPr sz="2600" i="0" u="none" strike="noStrike" cap="none">
                <a:solidFill>
                  <a:srgbClr val="666666"/>
                </a:solidFill>
                <a:latin typeface="Google Sans"/>
                <a:ea typeface="Google Sans"/>
                <a:cs typeface="Google Sans"/>
                <a:sym typeface="Google Sans"/>
              </a:defRPr>
            </a:lvl1pPr>
            <a:lvl2pPr marL="63500" marR="0" lvl="1"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2pPr>
            <a:lvl3pPr marL="63500" marR="0" lvl="2"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3pPr>
            <a:lvl4pPr marL="63500" marR="0" lvl="3"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4pPr>
            <a:lvl5pPr marL="63500" marR="0" lvl="4"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5pPr>
            <a:lvl6pPr marL="63500" marR="0" lvl="5"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6pPr>
            <a:lvl7pPr marL="63500" marR="0" lvl="6"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7pPr>
            <a:lvl8pPr marL="63500" marR="0" lvl="7"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8pPr>
            <a:lvl9pPr marL="63500" marR="0" lvl="8"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9pPr>
          </a:lstStyle>
          <a:p>
            <a:endParaRPr/>
          </a:p>
        </p:txBody>
      </p:sp>
      <p:sp>
        <p:nvSpPr>
          <p:cNvPr id="51" name="Google Shape;51;p12"/>
          <p:cNvSpPr/>
          <p:nvPr/>
        </p:nvSpPr>
        <p:spPr>
          <a:xfrm>
            <a:off x="7934701" y="218775"/>
            <a:ext cx="1209300" cy="27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sz="500"/>
          </a:p>
        </p:txBody>
      </p:sp>
      <p:sp>
        <p:nvSpPr>
          <p:cNvPr id="52" name="Google Shape;52;p12"/>
          <p:cNvSpPr txBox="1">
            <a:spLocks noGrp="1"/>
          </p:cNvSpPr>
          <p:nvPr>
            <p:ph type="sldNum" idx="12"/>
          </p:nvPr>
        </p:nvSpPr>
        <p:spPr>
          <a:xfrm>
            <a:off x="4419600" y="4604044"/>
            <a:ext cx="2133600" cy="3264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5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Red Footer">
  <p:cSld name="Blank Red Footer">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67100" y="522375"/>
            <a:ext cx="6614100" cy="755700"/>
          </a:xfrm>
          <a:prstGeom prst="rect">
            <a:avLst/>
          </a:prstGeom>
          <a:noFill/>
          <a:ln>
            <a:noFill/>
          </a:ln>
        </p:spPr>
        <p:txBody>
          <a:bodyPr spcFirstLastPara="1" wrap="square" lIns="34275" tIns="34275" rIns="34275" bIns="34275" anchor="t" anchorCtr="0">
            <a:noAutofit/>
          </a:bodyPr>
          <a:lstStyle>
            <a:lvl1pPr marL="63500" marR="0" lvl="0" indent="-63500" algn="l" rtl="0">
              <a:lnSpc>
                <a:spcPct val="100000"/>
              </a:lnSpc>
              <a:spcBef>
                <a:spcPts val="0"/>
              </a:spcBef>
              <a:spcAft>
                <a:spcPts val="0"/>
              </a:spcAft>
              <a:buClr>
                <a:srgbClr val="666666"/>
              </a:buClr>
              <a:buSzPts val="1400"/>
              <a:buFont typeface="Google Sans"/>
              <a:buNone/>
              <a:defRPr sz="2600" i="0" u="none" strike="noStrike" cap="none">
                <a:solidFill>
                  <a:srgbClr val="666666"/>
                </a:solidFill>
                <a:latin typeface="Google Sans"/>
                <a:ea typeface="Google Sans"/>
                <a:cs typeface="Google Sans"/>
                <a:sym typeface="Google Sans"/>
              </a:defRPr>
            </a:lvl1pPr>
            <a:lvl2pPr marL="63500" marR="0" lvl="1"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2pPr>
            <a:lvl3pPr marL="63500" marR="0" lvl="2"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3pPr>
            <a:lvl4pPr marL="63500" marR="0" lvl="3"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4pPr>
            <a:lvl5pPr marL="63500" marR="0" lvl="4"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5pPr>
            <a:lvl6pPr marL="63500" marR="0" lvl="5"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6pPr>
            <a:lvl7pPr marL="63500" marR="0" lvl="6"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7pPr>
            <a:lvl8pPr marL="63500" marR="0" lvl="7"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8pPr>
            <a:lvl9pPr marL="63500" marR="0" lvl="8" indent="-63500" algn="l" rtl="0">
              <a:lnSpc>
                <a:spcPct val="100000"/>
              </a:lnSpc>
              <a:spcBef>
                <a:spcPts val="0"/>
              </a:spcBef>
              <a:spcAft>
                <a:spcPts val="0"/>
              </a:spcAft>
              <a:buClr>
                <a:srgbClr val="FFFFFF"/>
              </a:buClr>
              <a:buSzPts val="1400"/>
              <a:buFont typeface="Google Sans"/>
              <a:buNone/>
              <a:defRPr sz="3600" i="0" u="none" strike="noStrike" cap="none">
                <a:solidFill>
                  <a:srgbClr val="FFFFFF"/>
                </a:solidFill>
                <a:latin typeface="Google Sans"/>
                <a:ea typeface="Google Sans"/>
                <a:cs typeface="Google Sans"/>
                <a:sym typeface="Google Sans"/>
              </a:defRPr>
            </a:lvl9pPr>
          </a:lstStyle>
          <a:p>
            <a:endParaRPr/>
          </a:p>
        </p:txBody>
      </p:sp>
      <p:sp>
        <p:nvSpPr>
          <p:cNvPr id="55" name="Google Shape;55;p13"/>
          <p:cNvSpPr/>
          <p:nvPr/>
        </p:nvSpPr>
        <p:spPr>
          <a:xfrm>
            <a:off x="7934701" y="218775"/>
            <a:ext cx="1209300" cy="27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D9D9D9"/>
              </a:buClr>
              <a:buFont typeface="Roboto"/>
              <a:buNone/>
            </a:pPr>
            <a:r>
              <a:rPr lang="en" sz="600" b="0" i="0" u="none" strike="noStrike" cap="none">
                <a:solidFill>
                  <a:srgbClr val="D9D9D9"/>
                </a:solidFill>
                <a:latin typeface="Roboto"/>
                <a:ea typeface="Roboto"/>
                <a:cs typeface="Roboto"/>
                <a:sym typeface="Roboto"/>
              </a:rPr>
              <a:t>Proprietary + Confidential</a:t>
            </a:r>
            <a:endParaRPr sz="500"/>
          </a:p>
        </p:txBody>
      </p:sp>
      <p:sp>
        <p:nvSpPr>
          <p:cNvPr id="56" name="Google Shape;56;p13"/>
          <p:cNvSpPr txBox="1">
            <a:spLocks noGrp="1"/>
          </p:cNvSpPr>
          <p:nvPr>
            <p:ph type="sldNum" idx="12"/>
          </p:nvPr>
        </p:nvSpPr>
        <p:spPr>
          <a:xfrm>
            <a:off x="4419600" y="4604044"/>
            <a:ext cx="2133600" cy="3264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5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311708" y="744575"/>
            <a:ext cx="8520600" cy="2052600"/>
          </a:xfrm>
          <a:prstGeom prst="rect">
            <a:avLst/>
          </a:prstGeom>
        </p:spPr>
        <p:txBody>
          <a:bodyPr spcFirstLastPara="1" wrap="square" lIns="34275" tIns="34275" rIns="34275" bIns="3427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59" name="Google Shape;59;p14"/>
          <p:cNvSpPr txBox="1">
            <a:spLocks noGrp="1"/>
          </p:cNvSpPr>
          <p:nvPr>
            <p:ph type="subTitle" idx="1"/>
          </p:nvPr>
        </p:nvSpPr>
        <p:spPr>
          <a:xfrm>
            <a:off x="311700" y="2834125"/>
            <a:ext cx="8520600" cy="792600"/>
          </a:xfrm>
          <a:prstGeom prst="rect">
            <a:avLst/>
          </a:prstGeom>
        </p:spPr>
        <p:txBody>
          <a:bodyPr spcFirstLastPara="1" wrap="square" lIns="34275" tIns="34275" rIns="34275" bIns="3427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Title">
  <p:cSld name="(Avoid) Title, Subtitle, Bullets_1_2">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a:off x="0" y="-5"/>
            <a:ext cx="9144000" cy="5143500"/>
          </a:xfrm>
          <a:prstGeom prst="rect">
            <a:avLst/>
          </a:prstGeom>
          <a:noFill/>
          <a:ln>
            <a:noFill/>
          </a:ln>
        </p:spPr>
      </p:pic>
      <p:sp>
        <p:nvSpPr>
          <p:cNvPr id="16" name="Google Shape;16;p3"/>
          <p:cNvSpPr txBox="1">
            <a:spLocks noGrp="1"/>
          </p:cNvSpPr>
          <p:nvPr>
            <p:ph type="title"/>
          </p:nvPr>
        </p:nvSpPr>
        <p:spPr>
          <a:xfrm>
            <a:off x="808444" y="1365619"/>
            <a:ext cx="4607700" cy="1292100"/>
          </a:xfrm>
          <a:prstGeom prst="rect">
            <a:avLst/>
          </a:prstGeom>
        </p:spPr>
        <p:txBody>
          <a:bodyPr spcFirstLastPara="1" wrap="square" lIns="34275" tIns="34275" rIns="34275" bIns="34275" anchor="t" anchorCtr="0">
            <a:noAutofit/>
          </a:bodyPr>
          <a:lstStyle>
            <a:lvl1pPr lvl="0" rtl="0">
              <a:spcBef>
                <a:spcPts val="0"/>
              </a:spcBef>
              <a:spcAft>
                <a:spcPts val="0"/>
              </a:spcAft>
              <a:buNone/>
              <a:defRPr sz="38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17" name="Google Shape;17;p3"/>
          <p:cNvSpPr txBox="1">
            <a:spLocks noGrp="1"/>
          </p:cNvSpPr>
          <p:nvPr>
            <p:ph type="title" idx="2"/>
          </p:nvPr>
        </p:nvSpPr>
        <p:spPr>
          <a:xfrm>
            <a:off x="808445" y="2657682"/>
            <a:ext cx="4495500" cy="4083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1500">
                <a:solidFill>
                  <a:srgbClr val="202124"/>
                </a:solidFill>
              </a:defRPr>
            </a:lvl1pPr>
            <a:lvl2pPr lvl="1" rtl="0">
              <a:spcBef>
                <a:spcPts val="0"/>
              </a:spcBef>
              <a:spcAft>
                <a:spcPts val="0"/>
              </a:spcAft>
              <a:buNone/>
              <a:defRPr sz="1500">
                <a:solidFill>
                  <a:srgbClr val="202124"/>
                </a:solidFill>
              </a:defRPr>
            </a:lvl2pPr>
            <a:lvl3pPr lvl="2" rtl="0">
              <a:spcBef>
                <a:spcPts val="0"/>
              </a:spcBef>
              <a:spcAft>
                <a:spcPts val="0"/>
              </a:spcAft>
              <a:buNone/>
              <a:defRPr sz="1500">
                <a:solidFill>
                  <a:srgbClr val="202124"/>
                </a:solidFill>
              </a:defRPr>
            </a:lvl3pPr>
            <a:lvl4pPr lvl="3" rtl="0">
              <a:spcBef>
                <a:spcPts val="0"/>
              </a:spcBef>
              <a:spcAft>
                <a:spcPts val="0"/>
              </a:spcAft>
              <a:buNone/>
              <a:defRPr sz="1500">
                <a:solidFill>
                  <a:srgbClr val="202124"/>
                </a:solidFill>
              </a:defRPr>
            </a:lvl4pPr>
            <a:lvl5pPr lvl="4" rtl="0">
              <a:spcBef>
                <a:spcPts val="0"/>
              </a:spcBef>
              <a:spcAft>
                <a:spcPts val="0"/>
              </a:spcAft>
              <a:buNone/>
              <a:defRPr sz="1500">
                <a:solidFill>
                  <a:srgbClr val="202124"/>
                </a:solidFill>
              </a:defRPr>
            </a:lvl5pPr>
            <a:lvl6pPr lvl="5" rtl="0">
              <a:spcBef>
                <a:spcPts val="0"/>
              </a:spcBef>
              <a:spcAft>
                <a:spcPts val="0"/>
              </a:spcAft>
              <a:buNone/>
              <a:defRPr sz="1500">
                <a:solidFill>
                  <a:srgbClr val="202124"/>
                </a:solidFill>
              </a:defRPr>
            </a:lvl6pPr>
            <a:lvl7pPr lvl="6" rtl="0">
              <a:spcBef>
                <a:spcPts val="0"/>
              </a:spcBef>
              <a:spcAft>
                <a:spcPts val="0"/>
              </a:spcAft>
              <a:buNone/>
              <a:defRPr sz="1500">
                <a:solidFill>
                  <a:srgbClr val="202124"/>
                </a:solidFill>
              </a:defRPr>
            </a:lvl7pPr>
            <a:lvl8pPr lvl="7" rtl="0">
              <a:spcBef>
                <a:spcPts val="0"/>
              </a:spcBef>
              <a:spcAft>
                <a:spcPts val="0"/>
              </a:spcAft>
              <a:buNone/>
              <a:defRPr sz="1500">
                <a:solidFill>
                  <a:srgbClr val="202124"/>
                </a:solidFill>
              </a:defRPr>
            </a:lvl8pPr>
            <a:lvl9pPr lvl="8" rtl="0">
              <a:spcBef>
                <a:spcPts val="0"/>
              </a:spcBef>
              <a:spcAft>
                <a:spcPts val="0"/>
              </a:spcAft>
              <a:buNone/>
              <a:defRPr sz="1500">
                <a:solidFill>
                  <a:srgbClr val="202124"/>
                </a:solidFill>
              </a:defRPr>
            </a:lvl9pPr>
          </a:lstStyle>
          <a:p>
            <a:endParaRPr/>
          </a:p>
        </p:txBody>
      </p:sp>
      <p:sp>
        <p:nvSpPr>
          <p:cNvPr id="18" name="Google Shape;18;p3"/>
          <p:cNvSpPr txBox="1">
            <a:spLocks noGrp="1"/>
          </p:cNvSpPr>
          <p:nvPr>
            <p:ph type="title" idx="3"/>
          </p:nvPr>
        </p:nvSpPr>
        <p:spPr>
          <a:xfrm>
            <a:off x="1436654" y="3318862"/>
            <a:ext cx="1569000" cy="4794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800">
                <a:solidFill>
                  <a:srgbClr val="202124"/>
                </a:solidFill>
              </a:defRPr>
            </a:lvl1pPr>
            <a:lvl2pPr lvl="1" rtl="0">
              <a:spcBef>
                <a:spcPts val="0"/>
              </a:spcBef>
              <a:spcAft>
                <a:spcPts val="0"/>
              </a:spcAft>
              <a:buNone/>
              <a:defRPr sz="800">
                <a:solidFill>
                  <a:srgbClr val="202124"/>
                </a:solidFill>
              </a:defRPr>
            </a:lvl2pPr>
            <a:lvl3pPr lvl="2" rtl="0">
              <a:spcBef>
                <a:spcPts val="0"/>
              </a:spcBef>
              <a:spcAft>
                <a:spcPts val="0"/>
              </a:spcAft>
              <a:buNone/>
              <a:defRPr sz="800">
                <a:solidFill>
                  <a:srgbClr val="202124"/>
                </a:solidFill>
              </a:defRPr>
            </a:lvl3pPr>
            <a:lvl4pPr lvl="3" rtl="0">
              <a:spcBef>
                <a:spcPts val="0"/>
              </a:spcBef>
              <a:spcAft>
                <a:spcPts val="0"/>
              </a:spcAft>
              <a:buNone/>
              <a:defRPr sz="800">
                <a:solidFill>
                  <a:srgbClr val="202124"/>
                </a:solidFill>
              </a:defRPr>
            </a:lvl4pPr>
            <a:lvl5pPr lvl="4" rtl="0">
              <a:spcBef>
                <a:spcPts val="0"/>
              </a:spcBef>
              <a:spcAft>
                <a:spcPts val="0"/>
              </a:spcAft>
              <a:buNone/>
              <a:defRPr sz="800">
                <a:solidFill>
                  <a:srgbClr val="202124"/>
                </a:solidFill>
              </a:defRPr>
            </a:lvl5pPr>
            <a:lvl6pPr lvl="5" rtl="0">
              <a:spcBef>
                <a:spcPts val="0"/>
              </a:spcBef>
              <a:spcAft>
                <a:spcPts val="0"/>
              </a:spcAft>
              <a:buNone/>
              <a:defRPr sz="800">
                <a:solidFill>
                  <a:srgbClr val="202124"/>
                </a:solidFill>
              </a:defRPr>
            </a:lvl6pPr>
            <a:lvl7pPr lvl="6" rtl="0">
              <a:spcBef>
                <a:spcPts val="0"/>
              </a:spcBef>
              <a:spcAft>
                <a:spcPts val="0"/>
              </a:spcAft>
              <a:buNone/>
              <a:defRPr sz="800">
                <a:solidFill>
                  <a:srgbClr val="202124"/>
                </a:solidFill>
              </a:defRPr>
            </a:lvl7pPr>
            <a:lvl8pPr lvl="7" rtl="0">
              <a:spcBef>
                <a:spcPts val="0"/>
              </a:spcBef>
              <a:spcAft>
                <a:spcPts val="0"/>
              </a:spcAft>
              <a:buNone/>
              <a:defRPr sz="800">
                <a:solidFill>
                  <a:srgbClr val="202124"/>
                </a:solidFill>
              </a:defRPr>
            </a:lvl8pPr>
            <a:lvl9pPr lvl="8" rtl="0">
              <a:spcBef>
                <a:spcPts val="0"/>
              </a:spcBef>
              <a:spcAft>
                <a:spcPts val="0"/>
              </a:spcAft>
              <a:buNone/>
              <a:defRPr sz="800">
                <a:solidFill>
                  <a:srgbClr val="20212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Avoid) Title, Subtitle, Bullets_1_2_2">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5"/>
            <a:ext cx="9144000" cy="5143500"/>
          </a:xfrm>
          <a:prstGeom prst="rect">
            <a:avLst/>
          </a:prstGeom>
          <a:noFill/>
          <a:ln>
            <a:noFill/>
          </a:ln>
        </p:spPr>
      </p:pic>
      <p:sp>
        <p:nvSpPr>
          <p:cNvPr id="21" name="Google Shape;21;p4"/>
          <p:cNvSpPr txBox="1">
            <a:spLocks noGrp="1"/>
          </p:cNvSpPr>
          <p:nvPr>
            <p:ph type="title"/>
          </p:nvPr>
        </p:nvSpPr>
        <p:spPr>
          <a:xfrm>
            <a:off x="1456344" y="1365619"/>
            <a:ext cx="4607700" cy="1292100"/>
          </a:xfrm>
          <a:prstGeom prst="rect">
            <a:avLst/>
          </a:prstGeom>
        </p:spPr>
        <p:txBody>
          <a:bodyPr spcFirstLastPara="1" wrap="square" lIns="34275" tIns="34275" rIns="34275" bIns="34275" anchor="t" anchorCtr="0">
            <a:noAutofit/>
          </a:bodyPr>
          <a:lstStyle>
            <a:lvl1pPr lvl="0" rtl="0">
              <a:spcBef>
                <a:spcPts val="0"/>
              </a:spcBef>
              <a:spcAft>
                <a:spcPts val="0"/>
              </a:spcAft>
              <a:buNone/>
              <a:defRPr sz="38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2" name="Google Shape;22;p4"/>
          <p:cNvSpPr txBox="1">
            <a:spLocks noGrp="1"/>
          </p:cNvSpPr>
          <p:nvPr>
            <p:ph type="title" idx="2"/>
          </p:nvPr>
        </p:nvSpPr>
        <p:spPr>
          <a:xfrm>
            <a:off x="2084555" y="3318862"/>
            <a:ext cx="1569000" cy="4794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800">
                <a:solidFill>
                  <a:srgbClr val="202124"/>
                </a:solidFill>
              </a:defRPr>
            </a:lvl1pPr>
            <a:lvl2pPr lvl="1" rtl="0">
              <a:spcBef>
                <a:spcPts val="0"/>
              </a:spcBef>
              <a:spcAft>
                <a:spcPts val="0"/>
              </a:spcAft>
              <a:buNone/>
              <a:defRPr sz="800">
                <a:solidFill>
                  <a:srgbClr val="202124"/>
                </a:solidFill>
              </a:defRPr>
            </a:lvl2pPr>
            <a:lvl3pPr lvl="2" rtl="0">
              <a:spcBef>
                <a:spcPts val="0"/>
              </a:spcBef>
              <a:spcAft>
                <a:spcPts val="0"/>
              </a:spcAft>
              <a:buNone/>
              <a:defRPr sz="800">
                <a:solidFill>
                  <a:srgbClr val="202124"/>
                </a:solidFill>
              </a:defRPr>
            </a:lvl3pPr>
            <a:lvl4pPr lvl="3" rtl="0">
              <a:spcBef>
                <a:spcPts val="0"/>
              </a:spcBef>
              <a:spcAft>
                <a:spcPts val="0"/>
              </a:spcAft>
              <a:buNone/>
              <a:defRPr sz="800">
                <a:solidFill>
                  <a:srgbClr val="202124"/>
                </a:solidFill>
              </a:defRPr>
            </a:lvl4pPr>
            <a:lvl5pPr lvl="4" rtl="0">
              <a:spcBef>
                <a:spcPts val="0"/>
              </a:spcBef>
              <a:spcAft>
                <a:spcPts val="0"/>
              </a:spcAft>
              <a:buNone/>
              <a:defRPr sz="800">
                <a:solidFill>
                  <a:srgbClr val="202124"/>
                </a:solidFill>
              </a:defRPr>
            </a:lvl5pPr>
            <a:lvl6pPr lvl="5" rtl="0">
              <a:spcBef>
                <a:spcPts val="0"/>
              </a:spcBef>
              <a:spcAft>
                <a:spcPts val="0"/>
              </a:spcAft>
              <a:buNone/>
              <a:defRPr sz="800">
                <a:solidFill>
                  <a:srgbClr val="202124"/>
                </a:solidFill>
              </a:defRPr>
            </a:lvl6pPr>
            <a:lvl7pPr lvl="6" rtl="0">
              <a:spcBef>
                <a:spcPts val="0"/>
              </a:spcBef>
              <a:spcAft>
                <a:spcPts val="0"/>
              </a:spcAft>
              <a:buNone/>
              <a:defRPr sz="800">
                <a:solidFill>
                  <a:srgbClr val="202124"/>
                </a:solidFill>
              </a:defRPr>
            </a:lvl7pPr>
            <a:lvl8pPr lvl="7" rtl="0">
              <a:spcBef>
                <a:spcPts val="0"/>
              </a:spcBef>
              <a:spcAft>
                <a:spcPts val="0"/>
              </a:spcAft>
              <a:buNone/>
              <a:defRPr sz="800">
                <a:solidFill>
                  <a:srgbClr val="202124"/>
                </a:solidFill>
              </a:defRPr>
            </a:lvl8pPr>
            <a:lvl9pPr lvl="8" rtl="0">
              <a:spcBef>
                <a:spcPts val="0"/>
              </a:spcBef>
              <a:spcAft>
                <a:spcPts val="0"/>
              </a:spcAft>
              <a:buNone/>
              <a:defRPr sz="800">
                <a:solidFill>
                  <a:srgbClr val="202124"/>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p:cSld name="(Avoid) Title, Subtitle, Bullets_1_2_1">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0" y="-5"/>
            <a:ext cx="9144000" cy="5143500"/>
          </a:xfrm>
          <a:prstGeom prst="rect">
            <a:avLst/>
          </a:prstGeom>
          <a:noFill/>
          <a:ln>
            <a:noFill/>
          </a:ln>
        </p:spPr>
      </p:pic>
      <p:sp>
        <p:nvSpPr>
          <p:cNvPr id="25" name="Google Shape;25;p5"/>
          <p:cNvSpPr txBox="1">
            <a:spLocks noGrp="1"/>
          </p:cNvSpPr>
          <p:nvPr>
            <p:ph type="title"/>
          </p:nvPr>
        </p:nvSpPr>
        <p:spPr>
          <a:xfrm>
            <a:off x="761213" y="1233272"/>
            <a:ext cx="4607700" cy="1292100"/>
          </a:xfrm>
          <a:prstGeom prst="rect">
            <a:avLst/>
          </a:prstGeom>
        </p:spPr>
        <p:txBody>
          <a:bodyPr spcFirstLastPara="1" wrap="square" lIns="34275" tIns="34275" rIns="34275" bIns="34275" anchor="t" anchorCtr="0">
            <a:noAutofit/>
          </a:bodyPr>
          <a:lstStyle>
            <a:lvl1pPr lvl="0" rtl="0">
              <a:spcBef>
                <a:spcPts val="0"/>
              </a:spcBef>
              <a:spcAft>
                <a:spcPts val="0"/>
              </a:spcAft>
              <a:buNone/>
              <a:defRPr sz="38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6" name="Google Shape;26;p5"/>
          <p:cNvSpPr txBox="1">
            <a:spLocks noGrp="1"/>
          </p:cNvSpPr>
          <p:nvPr>
            <p:ph type="title" idx="2"/>
          </p:nvPr>
        </p:nvSpPr>
        <p:spPr>
          <a:xfrm>
            <a:off x="761214" y="2525335"/>
            <a:ext cx="4495500" cy="4083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1500">
                <a:solidFill>
                  <a:srgbClr val="202124"/>
                </a:solidFill>
              </a:defRPr>
            </a:lvl1pPr>
            <a:lvl2pPr lvl="1" rtl="0">
              <a:spcBef>
                <a:spcPts val="0"/>
              </a:spcBef>
              <a:spcAft>
                <a:spcPts val="0"/>
              </a:spcAft>
              <a:buNone/>
              <a:defRPr sz="1500">
                <a:solidFill>
                  <a:srgbClr val="202124"/>
                </a:solidFill>
              </a:defRPr>
            </a:lvl2pPr>
            <a:lvl3pPr lvl="2" rtl="0">
              <a:spcBef>
                <a:spcPts val="0"/>
              </a:spcBef>
              <a:spcAft>
                <a:spcPts val="0"/>
              </a:spcAft>
              <a:buNone/>
              <a:defRPr sz="1500">
                <a:solidFill>
                  <a:srgbClr val="202124"/>
                </a:solidFill>
              </a:defRPr>
            </a:lvl3pPr>
            <a:lvl4pPr lvl="3" rtl="0">
              <a:spcBef>
                <a:spcPts val="0"/>
              </a:spcBef>
              <a:spcAft>
                <a:spcPts val="0"/>
              </a:spcAft>
              <a:buNone/>
              <a:defRPr sz="1500">
                <a:solidFill>
                  <a:srgbClr val="202124"/>
                </a:solidFill>
              </a:defRPr>
            </a:lvl4pPr>
            <a:lvl5pPr lvl="4" rtl="0">
              <a:spcBef>
                <a:spcPts val="0"/>
              </a:spcBef>
              <a:spcAft>
                <a:spcPts val="0"/>
              </a:spcAft>
              <a:buNone/>
              <a:defRPr sz="1500">
                <a:solidFill>
                  <a:srgbClr val="202124"/>
                </a:solidFill>
              </a:defRPr>
            </a:lvl5pPr>
            <a:lvl6pPr lvl="5" rtl="0">
              <a:spcBef>
                <a:spcPts val="0"/>
              </a:spcBef>
              <a:spcAft>
                <a:spcPts val="0"/>
              </a:spcAft>
              <a:buNone/>
              <a:defRPr sz="1500">
                <a:solidFill>
                  <a:srgbClr val="202124"/>
                </a:solidFill>
              </a:defRPr>
            </a:lvl6pPr>
            <a:lvl7pPr lvl="6" rtl="0">
              <a:spcBef>
                <a:spcPts val="0"/>
              </a:spcBef>
              <a:spcAft>
                <a:spcPts val="0"/>
              </a:spcAft>
              <a:buNone/>
              <a:defRPr sz="1500">
                <a:solidFill>
                  <a:srgbClr val="202124"/>
                </a:solidFill>
              </a:defRPr>
            </a:lvl7pPr>
            <a:lvl8pPr lvl="7" rtl="0">
              <a:spcBef>
                <a:spcPts val="0"/>
              </a:spcBef>
              <a:spcAft>
                <a:spcPts val="0"/>
              </a:spcAft>
              <a:buNone/>
              <a:defRPr sz="1500">
                <a:solidFill>
                  <a:srgbClr val="202124"/>
                </a:solidFill>
              </a:defRPr>
            </a:lvl8pPr>
            <a:lvl9pPr lvl="8" rtl="0">
              <a:spcBef>
                <a:spcPts val="0"/>
              </a:spcBef>
              <a:spcAft>
                <a:spcPts val="0"/>
              </a:spcAft>
              <a:buNone/>
              <a:defRPr sz="1500">
                <a:solidFill>
                  <a:srgbClr val="202124"/>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 Light">
  <p:cSld name="(Avoid) Title, Subtitle, Bullets_1_1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1434169" y="1939200"/>
            <a:ext cx="6275700" cy="933300"/>
          </a:xfrm>
          <a:prstGeom prst="rect">
            <a:avLst/>
          </a:prstGeom>
        </p:spPr>
        <p:txBody>
          <a:bodyPr spcFirstLastPara="1" wrap="square" lIns="34275" tIns="34275" rIns="34275" bIns="34275" anchor="t" anchorCtr="0">
            <a:noAutofit/>
          </a:bodyPr>
          <a:lstStyle>
            <a:lvl1pPr lvl="0" rtl="0">
              <a:spcBef>
                <a:spcPts val="0"/>
              </a:spcBef>
              <a:spcAft>
                <a:spcPts val="0"/>
              </a:spcAft>
              <a:buNone/>
              <a:defRPr sz="2400">
                <a:solidFill>
                  <a:srgbClr val="4285F4"/>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a:endParaRPr/>
          </a:p>
        </p:txBody>
      </p:sp>
      <p:sp>
        <p:nvSpPr>
          <p:cNvPr id="36" name="Google Shape;36;p7"/>
          <p:cNvSpPr txBox="1">
            <a:spLocks noGrp="1"/>
          </p:cNvSpPr>
          <p:nvPr>
            <p:ph type="title" idx="2"/>
          </p:nvPr>
        </p:nvSpPr>
        <p:spPr>
          <a:xfrm>
            <a:off x="1447395" y="3181762"/>
            <a:ext cx="4850100" cy="6147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1500">
                <a:solidFill>
                  <a:srgbClr val="3F3F3F"/>
                </a:solidFill>
              </a:defRPr>
            </a:lvl1pPr>
            <a:lvl2pPr lvl="1" rtl="0">
              <a:spcBef>
                <a:spcPts val="0"/>
              </a:spcBef>
              <a:spcAft>
                <a:spcPts val="0"/>
              </a:spcAft>
              <a:buNone/>
              <a:defRPr sz="1500">
                <a:solidFill>
                  <a:srgbClr val="3F3F3F"/>
                </a:solidFill>
              </a:defRPr>
            </a:lvl2pPr>
            <a:lvl3pPr lvl="2" rtl="0">
              <a:spcBef>
                <a:spcPts val="0"/>
              </a:spcBef>
              <a:spcAft>
                <a:spcPts val="0"/>
              </a:spcAft>
              <a:buNone/>
              <a:defRPr sz="1500">
                <a:solidFill>
                  <a:srgbClr val="3F3F3F"/>
                </a:solidFill>
              </a:defRPr>
            </a:lvl3pPr>
            <a:lvl4pPr lvl="3" rtl="0">
              <a:spcBef>
                <a:spcPts val="0"/>
              </a:spcBef>
              <a:spcAft>
                <a:spcPts val="0"/>
              </a:spcAft>
              <a:buNone/>
              <a:defRPr sz="1500">
                <a:solidFill>
                  <a:srgbClr val="3F3F3F"/>
                </a:solidFill>
              </a:defRPr>
            </a:lvl4pPr>
            <a:lvl5pPr lvl="4" rtl="0">
              <a:spcBef>
                <a:spcPts val="0"/>
              </a:spcBef>
              <a:spcAft>
                <a:spcPts val="0"/>
              </a:spcAft>
              <a:buNone/>
              <a:defRPr sz="1500">
                <a:solidFill>
                  <a:srgbClr val="3F3F3F"/>
                </a:solidFill>
              </a:defRPr>
            </a:lvl5pPr>
            <a:lvl6pPr lvl="5" rtl="0">
              <a:spcBef>
                <a:spcPts val="0"/>
              </a:spcBef>
              <a:spcAft>
                <a:spcPts val="0"/>
              </a:spcAft>
              <a:buNone/>
              <a:defRPr sz="1500">
                <a:solidFill>
                  <a:srgbClr val="3F3F3F"/>
                </a:solidFill>
              </a:defRPr>
            </a:lvl6pPr>
            <a:lvl7pPr lvl="6" rtl="0">
              <a:spcBef>
                <a:spcPts val="0"/>
              </a:spcBef>
              <a:spcAft>
                <a:spcPts val="0"/>
              </a:spcAft>
              <a:buNone/>
              <a:defRPr sz="1500">
                <a:solidFill>
                  <a:srgbClr val="3F3F3F"/>
                </a:solidFill>
              </a:defRPr>
            </a:lvl7pPr>
            <a:lvl8pPr lvl="7" rtl="0">
              <a:spcBef>
                <a:spcPts val="0"/>
              </a:spcBef>
              <a:spcAft>
                <a:spcPts val="0"/>
              </a:spcAft>
              <a:buNone/>
              <a:defRPr sz="1500">
                <a:solidFill>
                  <a:srgbClr val="3F3F3F"/>
                </a:solidFill>
              </a:defRPr>
            </a:lvl8pPr>
            <a:lvl9pPr lvl="8" rtl="0">
              <a:spcBef>
                <a:spcPts val="0"/>
              </a:spcBef>
              <a:spcAft>
                <a:spcPts val="0"/>
              </a:spcAft>
              <a:buNone/>
              <a:defRPr sz="1500">
                <a:solidFill>
                  <a:srgbClr val="3F3F3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alf Text, Half Photo">
  <p:cSld name="(Avoid) Title, Subtitle, Bullets_1_1_1_2">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734541" y="736041"/>
            <a:ext cx="3125100" cy="823200"/>
          </a:xfrm>
          <a:prstGeom prst="rect">
            <a:avLst/>
          </a:prstGeom>
        </p:spPr>
        <p:txBody>
          <a:bodyPr spcFirstLastPara="1" wrap="square" lIns="34275" tIns="34275" rIns="34275" bIns="34275" anchor="t" anchorCtr="0">
            <a:noAutofit/>
          </a:bodyPr>
          <a:lstStyle>
            <a:lvl1pPr lvl="0" rtl="0">
              <a:spcBef>
                <a:spcPts val="0"/>
              </a:spcBef>
              <a:spcAft>
                <a:spcPts val="0"/>
              </a:spcAft>
              <a:buNone/>
              <a:defRPr sz="2400">
                <a:solidFill>
                  <a:srgbClr val="4285F4"/>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a:endParaRPr/>
          </a:p>
        </p:txBody>
      </p:sp>
      <p:sp>
        <p:nvSpPr>
          <p:cNvPr id="40" name="Google Shape;40;p8"/>
          <p:cNvSpPr txBox="1">
            <a:spLocks noGrp="1"/>
          </p:cNvSpPr>
          <p:nvPr>
            <p:ph type="title" idx="2"/>
          </p:nvPr>
        </p:nvSpPr>
        <p:spPr>
          <a:xfrm>
            <a:off x="734541" y="1603519"/>
            <a:ext cx="3125100" cy="3888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1500">
                <a:solidFill>
                  <a:srgbClr val="4285F4"/>
                </a:solidFill>
              </a:defRPr>
            </a:lvl1pPr>
            <a:lvl2pPr lvl="1" rtl="0">
              <a:spcBef>
                <a:spcPts val="0"/>
              </a:spcBef>
              <a:spcAft>
                <a:spcPts val="0"/>
              </a:spcAft>
              <a:buNone/>
              <a:defRPr sz="1500">
                <a:solidFill>
                  <a:srgbClr val="4285F4"/>
                </a:solidFill>
              </a:defRPr>
            </a:lvl2pPr>
            <a:lvl3pPr lvl="2" rtl="0">
              <a:spcBef>
                <a:spcPts val="0"/>
              </a:spcBef>
              <a:spcAft>
                <a:spcPts val="0"/>
              </a:spcAft>
              <a:buNone/>
              <a:defRPr sz="1500">
                <a:solidFill>
                  <a:srgbClr val="4285F4"/>
                </a:solidFill>
              </a:defRPr>
            </a:lvl3pPr>
            <a:lvl4pPr lvl="3" rtl="0">
              <a:spcBef>
                <a:spcPts val="0"/>
              </a:spcBef>
              <a:spcAft>
                <a:spcPts val="0"/>
              </a:spcAft>
              <a:buNone/>
              <a:defRPr sz="1500">
                <a:solidFill>
                  <a:srgbClr val="4285F4"/>
                </a:solidFill>
              </a:defRPr>
            </a:lvl4pPr>
            <a:lvl5pPr lvl="4" rtl="0">
              <a:spcBef>
                <a:spcPts val="0"/>
              </a:spcBef>
              <a:spcAft>
                <a:spcPts val="0"/>
              </a:spcAft>
              <a:buNone/>
              <a:defRPr sz="1500">
                <a:solidFill>
                  <a:srgbClr val="4285F4"/>
                </a:solidFill>
              </a:defRPr>
            </a:lvl5pPr>
            <a:lvl6pPr lvl="5" rtl="0">
              <a:spcBef>
                <a:spcPts val="0"/>
              </a:spcBef>
              <a:spcAft>
                <a:spcPts val="0"/>
              </a:spcAft>
              <a:buNone/>
              <a:defRPr sz="1500">
                <a:solidFill>
                  <a:srgbClr val="4285F4"/>
                </a:solidFill>
              </a:defRPr>
            </a:lvl6pPr>
            <a:lvl7pPr lvl="6" rtl="0">
              <a:spcBef>
                <a:spcPts val="0"/>
              </a:spcBef>
              <a:spcAft>
                <a:spcPts val="0"/>
              </a:spcAft>
              <a:buNone/>
              <a:defRPr sz="1500">
                <a:solidFill>
                  <a:srgbClr val="4285F4"/>
                </a:solidFill>
              </a:defRPr>
            </a:lvl7pPr>
            <a:lvl8pPr lvl="7" rtl="0">
              <a:spcBef>
                <a:spcPts val="0"/>
              </a:spcBef>
              <a:spcAft>
                <a:spcPts val="0"/>
              </a:spcAft>
              <a:buNone/>
              <a:defRPr sz="1500">
                <a:solidFill>
                  <a:srgbClr val="4285F4"/>
                </a:solidFill>
              </a:defRPr>
            </a:lvl8pPr>
            <a:lvl9pPr lvl="8" rtl="0">
              <a:spcBef>
                <a:spcPts val="0"/>
              </a:spcBef>
              <a:spcAft>
                <a:spcPts val="0"/>
              </a:spcAft>
              <a:buNone/>
              <a:defRPr sz="1500">
                <a:solidFill>
                  <a:srgbClr val="4285F4"/>
                </a:solidFill>
              </a:defRPr>
            </a:lvl9pPr>
          </a:lstStyle>
          <a:p>
            <a:endParaRPr/>
          </a:p>
        </p:txBody>
      </p:sp>
      <p:sp>
        <p:nvSpPr>
          <p:cNvPr id="41" name="Google Shape;41;p8"/>
          <p:cNvSpPr txBox="1">
            <a:spLocks noGrp="1"/>
          </p:cNvSpPr>
          <p:nvPr>
            <p:ph type="title" idx="3"/>
          </p:nvPr>
        </p:nvSpPr>
        <p:spPr>
          <a:xfrm>
            <a:off x="734541" y="2152163"/>
            <a:ext cx="3125100" cy="15921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1500">
                <a:solidFill>
                  <a:srgbClr val="202124"/>
                </a:solidFill>
              </a:defRPr>
            </a:lvl1pPr>
            <a:lvl2pPr lvl="1" rtl="0">
              <a:spcBef>
                <a:spcPts val="0"/>
              </a:spcBef>
              <a:spcAft>
                <a:spcPts val="0"/>
              </a:spcAft>
              <a:buNone/>
              <a:defRPr sz="1500">
                <a:solidFill>
                  <a:srgbClr val="202124"/>
                </a:solidFill>
              </a:defRPr>
            </a:lvl2pPr>
            <a:lvl3pPr lvl="2" rtl="0">
              <a:spcBef>
                <a:spcPts val="0"/>
              </a:spcBef>
              <a:spcAft>
                <a:spcPts val="0"/>
              </a:spcAft>
              <a:buNone/>
              <a:defRPr sz="1500">
                <a:solidFill>
                  <a:srgbClr val="202124"/>
                </a:solidFill>
              </a:defRPr>
            </a:lvl3pPr>
            <a:lvl4pPr lvl="3" rtl="0">
              <a:spcBef>
                <a:spcPts val="0"/>
              </a:spcBef>
              <a:spcAft>
                <a:spcPts val="0"/>
              </a:spcAft>
              <a:buNone/>
              <a:defRPr sz="1500">
                <a:solidFill>
                  <a:srgbClr val="202124"/>
                </a:solidFill>
              </a:defRPr>
            </a:lvl4pPr>
            <a:lvl5pPr lvl="4" rtl="0">
              <a:spcBef>
                <a:spcPts val="0"/>
              </a:spcBef>
              <a:spcAft>
                <a:spcPts val="0"/>
              </a:spcAft>
              <a:buNone/>
              <a:defRPr sz="1500">
                <a:solidFill>
                  <a:srgbClr val="202124"/>
                </a:solidFill>
              </a:defRPr>
            </a:lvl5pPr>
            <a:lvl6pPr lvl="5" rtl="0">
              <a:spcBef>
                <a:spcPts val="0"/>
              </a:spcBef>
              <a:spcAft>
                <a:spcPts val="0"/>
              </a:spcAft>
              <a:buNone/>
              <a:defRPr sz="1500">
                <a:solidFill>
                  <a:srgbClr val="202124"/>
                </a:solidFill>
              </a:defRPr>
            </a:lvl6pPr>
            <a:lvl7pPr lvl="6" rtl="0">
              <a:spcBef>
                <a:spcPts val="0"/>
              </a:spcBef>
              <a:spcAft>
                <a:spcPts val="0"/>
              </a:spcAft>
              <a:buNone/>
              <a:defRPr sz="1500">
                <a:solidFill>
                  <a:srgbClr val="202124"/>
                </a:solidFill>
              </a:defRPr>
            </a:lvl7pPr>
            <a:lvl8pPr lvl="7" rtl="0">
              <a:spcBef>
                <a:spcPts val="0"/>
              </a:spcBef>
              <a:spcAft>
                <a:spcPts val="0"/>
              </a:spcAft>
              <a:buNone/>
              <a:defRPr sz="1500">
                <a:solidFill>
                  <a:srgbClr val="202124"/>
                </a:solidFill>
              </a:defRPr>
            </a:lvl8pPr>
            <a:lvl9pPr lvl="8" rtl="0">
              <a:spcBef>
                <a:spcPts val="0"/>
              </a:spcBef>
              <a:spcAft>
                <a:spcPts val="0"/>
              </a:spcAft>
              <a:buNone/>
              <a:defRPr sz="1500">
                <a:solidFill>
                  <a:srgbClr val="202124"/>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Dark">
  <p:cSld name="(Avoid) Title, Subtitle, Bullets_1_1_1_1">
    <p:spTree>
      <p:nvGrpSpPr>
        <p:cNvPr id="1" name="Shape 42"/>
        <p:cNvGrpSpPr/>
        <p:nvPr/>
      </p:nvGrpSpPr>
      <p:grpSpPr>
        <a:xfrm>
          <a:off x="0" y="0"/>
          <a:ext cx="0" cy="0"/>
          <a:chOff x="0" y="0"/>
          <a:chExt cx="0" cy="0"/>
        </a:xfrm>
      </p:grpSpPr>
      <p:pic>
        <p:nvPicPr>
          <p:cNvPr id="43" name="Google Shape;43;p9"/>
          <p:cNvPicPr preferRelativeResize="0"/>
          <p:nvPr/>
        </p:nvPicPr>
        <p:blipFill>
          <a:blip r:embed="rId2">
            <a:alphaModFix/>
          </a:blip>
          <a:stretch>
            <a:fillRect/>
          </a:stretch>
        </p:blipFill>
        <p:spPr>
          <a:xfrm>
            <a:off x="0" y="-5"/>
            <a:ext cx="9144000" cy="5143500"/>
          </a:xfrm>
          <a:prstGeom prst="rect">
            <a:avLst/>
          </a:prstGeom>
          <a:noFill/>
          <a:ln>
            <a:noFill/>
          </a:ln>
        </p:spPr>
      </p:pic>
      <p:sp>
        <p:nvSpPr>
          <p:cNvPr id="44" name="Google Shape;44;p9"/>
          <p:cNvSpPr txBox="1">
            <a:spLocks noGrp="1"/>
          </p:cNvSpPr>
          <p:nvPr>
            <p:ph type="title"/>
          </p:nvPr>
        </p:nvSpPr>
        <p:spPr>
          <a:xfrm>
            <a:off x="1443788" y="1939200"/>
            <a:ext cx="6266100" cy="933300"/>
          </a:xfrm>
          <a:prstGeom prst="rect">
            <a:avLst/>
          </a:prstGeom>
        </p:spPr>
        <p:txBody>
          <a:bodyPr spcFirstLastPara="1" wrap="square" lIns="34275" tIns="34275" rIns="34275" bIns="3427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a:endParaRPr/>
          </a:p>
        </p:txBody>
      </p:sp>
      <p:sp>
        <p:nvSpPr>
          <p:cNvPr id="45" name="Google Shape;45;p9"/>
          <p:cNvSpPr txBox="1">
            <a:spLocks noGrp="1"/>
          </p:cNvSpPr>
          <p:nvPr>
            <p:ph type="title" idx="2"/>
          </p:nvPr>
        </p:nvSpPr>
        <p:spPr>
          <a:xfrm>
            <a:off x="1456994" y="3181762"/>
            <a:ext cx="4842600" cy="614700"/>
          </a:xfrm>
          <a:prstGeom prst="rect">
            <a:avLst/>
          </a:prstGeom>
        </p:spPr>
        <p:txBody>
          <a:bodyPr spcFirstLastPara="1" wrap="square" lIns="34275" tIns="34275" rIns="34275" bIns="34275" anchor="t" anchorCtr="0">
            <a:noAutofit/>
          </a:bodyPr>
          <a:lstStyle>
            <a:lvl1pPr lvl="0" rtl="0">
              <a:lnSpc>
                <a:spcPct val="125000"/>
              </a:lnSpc>
              <a:spcBef>
                <a:spcPts val="0"/>
              </a:spcBef>
              <a:spcAft>
                <a:spcPts val="0"/>
              </a:spcAft>
              <a:buNone/>
              <a:defRPr sz="1500">
                <a:solidFill>
                  <a:srgbClr val="FFA65C"/>
                </a:solidFill>
              </a:defRPr>
            </a:lvl1pPr>
            <a:lvl2pPr lvl="1" rtl="0">
              <a:spcBef>
                <a:spcPts val="0"/>
              </a:spcBef>
              <a:spcAft>
                <a:spcPts val="0"/>
              </a:spcAft>
              <a:buNone/>
              <a:defRPr sz="1500">
                <a:solidFill>
                  <a:srgbClr val="FFA65C"/>
                </a:solidFill>
              </a:defRPr>
            </a:lvl2pPr>
            <a:lvl3pPr lvl="2" rtl="0">
              <a:spcBef>
                <a:spcPts val="0"/>
              </a:spcBef>
              <a:spcAft>
                <a:spcPts val="0"/>
              </a:spcAft>
              <a:buNone/>
              <a:defRPr sz="1500">
                <a:solidFill>
                  <a:srgbClr val="FFA65C"/>
                </a:solidFill>
              </a:defRPr>
            </a:lvl3pPr>
            <a:lvl4pPr lvl="3" rtl="0">
              <a:spcBef>
                <a:spcPts val="0"/>
              </a:spcBef>
              <a:spcAft>
                <a:spcPts val="0"/>
              </a:spcAft>
              <a:buNone/>
              <a:defRPr sz="1500">
                <a:solidFill>
                  <a:srgbClr val="FFA65C"/>
                </a:solidFill>
              </a:defRPr>
            </a:lvl4pPr>
            <a:lvl5pPr lvl="4" rtl="0">
              <a:spcBef>
                <a:spcPts val="0"/>
              </a:spcBef>
              <a:spcAft>
                <a:spcPts val="0"/>
              </a:spcAft>
              <a:buNone/>
              <a:defRPr sz="1500">
                <a:solidFill>
                  <a:srgbClr val="FFA65C"/>
                </a:solidFill>
              </a:defRPr>
            </a:lvl5pPr>
            <a:lvl6pPr lvl="5" rtl="0">
              <a:spcBef>
                <a:spcPts val="0"/>
              </a:spcBef>
              <a:spcAft>
                <a:spcPts val="0"/>
              </a:spcAft>
              <a:buNone/>
              <a:defRPr sz="1500">
                <a:solidFill>
                  <a:srgbClr val="FFA65C"/>
                </a:solidFill>
              </a:defRPr>
            </a:lvl6pPr>
            <a:lvl7pPr lvl="6" rtl="0">
              <a:spcBef>
                <a:spcPts val="0"/>
              </a:spcBef>
              <a:spcAft>
                <a:spcPts val="0"/>
              </a:spcAft>
              <a:buNone/>
              <a:defRPr sz="1500">
                <a:solidFill>
                  <a:srgbClr val="FFA65C"/>
                </a:solidFill>
              </a:defRPr>
            </a:lvl7pPr>
            <a:lvl8pPr lvl="7" rtl="0">
              <a:spcBef>
                <a:spcPts val="0"/>
              </a:spcBef>
              <a:spcAft>
                <a:spcPts val="0"/>
              </a:spcAft>
              <a:buNone/>
              <a:defRPr sz="1500">
                <a:solidFill>
                  <a:srgbClr val="FFA65C"/>
                </a:solidFill>
              </a:defRPr>
            </a:lvl8pPr>
            <a:lvl9pPr lvl="8" rtl="0">
              <a:spcBef>
                <a:spcPts val="0"/>
              </a:spcBef>
              <a:spcAft>
                <a:spcPts val="0"/>
              </a:spcAft>
              <a:buNone/>
              <a:defRPr sz="1500">
                <a:solidFill>
                  <a:srgbClr val="FFA65C"/>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White">
  <p:cSld name="(Avoid) Title, Subtitle, Bullets_1_1_1_1_1">
    <p:spTree>
      <p:nvGrpSpPr>
        <p:cNvPr id="1" name="Shape 4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Black">
  <p:cSld name="(Avoid) Title, Subtitle, Bullets_1_1_1_1_1_1">
    <p:spTree>
      <p:nvGrpSpPr>
        <p:cNvPr id="1" name="Shape 47"/>
        <p:cNvGrpSpPr/>
        <p:nvPr/>
      </p:nvGrpSpPr>
      <p:grpSpPr>
        <a:xfrm>
          <a:off x="0" y="0"/>
          <a:ext cx="0" cy="0"/>
          <a:chOff x="0" y="0"/>
          <a:chExt cx="0" cy="0"/>
        </a:xfrm>
      </p:grpSpPr>
      <p:sp>
        <p:nvSpPr>
          <p:cNvPr id="48" name="Google Shape;48;p11"/>
          <p:cNvSpPr/>
          <p:nvPr/>
        </p:nvSpPr>
        <p:spPr>
          <a:xfrm>
            <a:off x="94" y="0"/>
            <a:ext cx="9144000" cy="5143500"/>
          </a:xfrm>
          <a:prstGeom prst="rect">
            <a:avLst/>
          </a:prstGeom>
          <a:solidFill>
            <a:srgbClr val="202124"/>
          </a:solidFill>
          <a:ln>
            <a:noFill/>
          </a:ln>
        </p:spPr>
        <p:txBody>
          <a:bodyPr spcFirstLastPara="1" wrap="square" lIns="34275" tIns="34275" rIns="34275" bIns="3427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1725" y="1234472"/>
            <a:ext cx="6822600" cy="903900"/>
          </a:xfrm>
          <a:prstGeom prst="rect">
            <a:avLst/>
          </a:prstGeom>
          <a:noFill/>
          <a:ln>
            <a:noFill/>
          </a:ln>
        </p:spPr>
        <p:txBody>
          <a:bodyPr spcFirstLastPara="1" wrap="square" lIns="34275" tIns="34275" rIns="34275" bIns="34275" anchor="t" anchorCtr="0">
            <a:noAutofit/>
          </a:bodyPr>
          <a:lstStyle>
            <a:lvl1pPr lvl="0" rtl="0">
              <a:lnSpc>
                <a:spcPct val="100000"/>
              </a:lnSpc>
              <a:spcBef>
                <a:spcPts val="0"/>
              </a:spcBef>
              <a:spcAft>
                <a:spcPts val="0"/>
              </a:spcAft>
              <a:buNone/>
              <a:defRPr sz="4100">
                <a:solidFill>
                  <a:srgbClr val="4285F4"/>
                </a:solidFill>
                <a:latin typeface="Google Sans"/>
                <a:ea typeface="Google Sans"/>
                <a:cs typeface="Google Sans"/>
                <a:sym typeface="Google Sans"/>
              </a:defRPr>
            </a:lvl1pPr>
            <a:lvl2pPr lvl="1" rtl="0">
              <a:lnSpc>
                <a:spcPct val="100000"/>
              </a:lnSpc>
              <a:spcBef>
                <a:spcPts val="0"/>
              </a:spcBef>
              <a:spcAft>
                <a:spcPts val="0"/>
              </a:spcAft>
              <a:buNone/>
              <a:defRPr sz="4100">
                <a:solidFill>
                  <a:srgbClr val="4285F4"/>
                </a:solidFill>
                <a:latin typeface="Google Sans"/>
                <a:ea typeface="Google Sans"/>
                <a:cs typeface="Google Sans"/>
                <a:sym typeface="Google Sans"/>
              </a:defRPr>
            </a:lvl2pPr>
            <a:lvl3pPr lvl="2" rtl="0">
              <a:lnSpc>
                <a:spcPct val="100000"/>
              </a:lnSpc>
              <a:spcBef>
                <a:spcPts val="0"/>
              </a:spcBef>
              <a:spcAft>
                <a:spcPts val="0"/>
              </a:spcAft>
              <a:buNone/>
              <a:defRPr sz="4100">
                <a:solidFill>
                  <a:srgbClr val="4285F4"/>
                </a:solidFill>
                <a:latin typeface="Google Sans"/>
                <a:ea typeface="Google Sans"/>
                <a:cs typeface="Google Sans"/>
                <a:sym typeface="Google Sans"/>
              </a:defRPr>
            </a:lvl3pPr>
            <a:lvl4pPr lvl="3" rtl="0">
              <a:lnSpc>
                <a:spcPct val="100000"/>
              </a:lnSpc>
              <a:spcBef>
                <a:spcPts val="0"/>
              </a:spcBef>
              <a:spcAft>
                <a:spcPts val="0"/>
              </a:spcAft>
              <a:buNone/>
              <a:defRPr sz="4100">
                <a:solidFill>
                  <a:srgbClr val="4285F4"/>
                </a:solidFill>
                <a:latin typeface="Google Sans"/>
                <a:ea typeface="Google Sans"/>
                <a:cs typeface="Google Sans"/>
                <a:sym typeface="Google Sans"/>
              </a:defRPr>
            </a:lvl4pPr>
            <a:lvl5pPr lvl="4" rtl="0">
              <a:lnSpc>
                <a:spcPct val="100000"/>
              </a:lnSpc>
              <a:spcBef>
                <a:spcPts val="0"/>
              </a:spcBef>
              <a:spcAft>
                <a:spcPts val="0"/>
              </a:spcAft>
              <a:buNone/>
              <a:defRPr sz="4100">
                <a:solidFill>
                  <a:srgbClr val="4285F4"/>
                </a:solidFill>
                <a:latin typeface="Google Sans"/>
                <a:ea typeface="Google Sans"/>
                <a:cs typeface="Google Sans"/>
                <a:sym typeface="Google Sans"/>
              </a:defRPr>
            </a:lvl5pPr>
            <a:lvl6pPr lvl="5" rtl="0">
              <a:lnSpc>
                <a:spcPct val="100000"/>
              </a:lnSpc>
              <a:spcBef>
                <a:spcPts val="0"/>
              </a:spcBef>
              <a:spcAft>
                <a:spcPts val="0"/>
              </a:spcAft>
              <a:buNone/>
              <a:defRPr sz="4100">
                <a:solidFill>
                  <a:srgbClr val="4285F4"/>
                </a:solidFill>
                <a:latin typeface="Google Sans"/>
                <a:ea typeface="Google Sans"/>
                <a:cs typeface="Google Sans"/>
                <a:sym typeface="Google Sans"/>
              </a:defRPr>
            </a:lvl6pPr>
            <a:lvl7pPr lvl="6" rtl="0">
              <a:lnSpc>
                <a:spcPct val="100000"/>
              </a:lnSpc>
              <a:spcBef>
                <a:spcPts val="0"/>
              </a:spcBef>
              <a:spcAft>
                <a:spcPts val="0"/>
              </a:spcAft>
              <a:buNone/>
              <a:defRPr sz="4100">
                <a:solidFill>
                  <a:srgbClr val="4285F4"/>
                </a:solidFill>
                <a:latin typeface="Google Sans"/>
                <a:ea typeface="Google Sans"/>
                <a:cs typeface="Google Sans"/>
                <a:sym typeface="Google Sans"/>
              </a:defRPr>
            </a:lvl7pPr>
            <a:lvl8pPr lvl="7" rtl="0">
              <a:lnSpc>
                <a:spcPct val="100000"/>
              </a:lnSpc>
              <a:spcBef>
                <a:spcPts val="0"/>
              </a:spcBef>
              <a:spcAft>
                <a:spcPts val="0"/>
              </a:spcAft>
              <a:buNone/>
              <a:defRPr sz="4100">
                <a:solidFill>
                  <a:srgbClr val="4285F4"/>
                </a:solidFill>
                <a:latin typeface="Google Sans"/>
                <a:ea typeface="Google Sans"/>
                <a:cs typeface="Google Sans"/>
                <a:sym typeface="Google Sans"/>
              </a:defRPr>
            </a:lvl8pPr>
            <a:lvl9pPr lvl="8" rtl="0">
              <a:lnSpc>
                <a:spcPct val="100000"/>
              </a:lnSpc>
              <a:spcBef>
                <a:spcPts val="0"/>
              </a:spcBef>
              <a:spcAft>
                <a:spcPts val="0"/>
              </a:spcAft>
              <a:buNone/>
              <a:defRPr sz="4100">
                <a:solidFill>
                  <a:srgbClr val="4285F4"/>
                </a:solidFill>
                <a:latin typeface="Google Sans"/>
                <a:ea typeface="Google Sans"/>
                <a:cs typeface="Google Sans"/>
                <a:sym typeface="Google Sans"/>
              </a:defRPr>
            </a:lvl9pPr>
          </a:lstStyle>
          <a:p>
            <a:endParaRPr/>
          </a:p>
        </p:txBody>
      </p:sp>
      <p:sp>
        <p:nvSpPr>
          <p:cNvPr id="7" name="Google Shape;7;p1"/>
          <p:cNvSpPr txBox="1">
            <a:spLocks noGrp="1"/>
          </p:cNvSpPr>
          <p:nvPr>
            <p:ph type="body" idx="1"/>
          </p:nvPr>
        </p:nvSpPr>
        <p:spPr>
          <a:xfrm>
            <a:off x="779756" y="2839978"/>
            <a:ext cx="6087900" cy="2024400"/>
          </a:xfrm>
          <a:prstGeom prst="rect">
            <a:avLst/>
          </a:prstGeom>
          <a:noFill/>
          <a:ln>
            <a:noFill/>
          </a:ln>
        </p:spPr>
        <p:txBody>
          <a:bodyPr spcFirstLastPara="1" wrap="square" lIns="34275" tIns="34275" rIns="34275" bIns="34275" anchor="t" anchorCtr="0">
            <a:noAutofit/>
          </a:bodyPr>
          <a:lstStyle>
            <a:lvl1pPr marL="457200" lvl="0"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1pPr>
            <a:lvl2pPr marL="914400" lvl="1"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2pPr>
            <a:lvl3pPr marL="1371600" lvl="2"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3pPr>
            <a:lvl4pPr marL="1828800" lvl="3"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4pPr>
            <a:lvl5pPr marL="2286000" lvl="4"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5pPr>
            <a:lvl6pPr marL="2743200" lvl="5"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6pPr>
            <a:lvl7pPr marL="3200400" lvl="6"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7pPr>
            <a:lvl8pPr marL="3657600" lvl="7"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8pPr>
            <a:lvl9pPr marL="4114800" lvl="8" indent="-32385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9pPr>
          </a:lstStyle>
          <a:p>
            <a:endParaRPr/>
          </a:p>
        </p:txBody>
      </p:sp>
      <p:sp>
        <p:nvSpPr>
          <p:cNvPr id="8" name="Google Shape;8;p1"/>
          <p:cNvSpPr txBox="1"/>
          <p:nvPr/>
        </p:nvSpPr>
        <p:spPr>
          <a:xfrm>
            <a:off x="4126200" y="1657848"/>
            <a:ext cx="5034900" cy="20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600">
                <a:solidFill>
                  <a:schemeClr val="lt1"/>
                </a:solidFill>
                <a:latin typeface="Roboto Black"/>
                <a:ea typeface="Roboto Black"/>
                <a:cs typeface="Roboto Black"/>
                <a:sym typeface="Roboto Black"/>
              </a:rPr>
              <a:t>Directions for Use</a:t>
            </a:r>
            <a:endParaRPr sz="1200">
              <a:solidFill>
                <a:schemeClr val="lt1"/>
              </a:solidFill>
              <a:latin typeface="Roboto"/>
              <a:ea typeface="Roboto"/>
              <a:cs typeface="Roboto"/>
              <a:sym typeface="Roboto"/>
            </a:endParaRPr>
          </a:p>
          <a:p>
            <a:pPr marL="0" lvl="0" indent="0" algn="l" rtl="0">
              <a:spcBef>
                <a:spcPts val="0"/>
              </a:spcBef>
              <a:spcAft>
                <a:spcPts val="0"/>
              </a:spcAft>
              <a:buNone/>
            </a:pPr>
            <a:endParaRPr sz="1200" i="1">
              <a:solidFill>
                <a:schemeClr val="lt1"/>
              </a:solidFill>
              <a:latin typeface="Roboto"/>
              <a:ea typeface="Roboto"/>
              <a:cs typeface="Roboto"/>
              <a:sym typeface="Roboto"/>
            </a:endParaRPr>
          </a:p>
          <a:p>
            <a:pPr marL="0" lvl="0" indent="0" algn="l" rtl="0">
              <a:spcBef>
                <a:spcPts val="0"/>
              </a:spcBef>
              <a:spcAft>
                <a:spcPts val="0"/>
              </a:spcAft>
              <a:buClr>
                <a:schemeClr val="dk1"/>
              </a:buClr>
              <a:buFont typeface="Arial"/>
              <a:buNone/>
            </a:pPr>
            <a:r>
              <a:rPr lang="en" sz="1200">
                <a:solidFill>
                  <a:schemeClr val="lt1"/>
                </a:solidFill>
                <a:latin typeface="Roboto"/>
                <a:ea typeface="Roboto"/>
                <a:cs typeface="Roboto"/>
                <a:sym typeface="Roboto"/>
              </a:rPr>
              <a:t>Please make a copy of this before editing the doc.</a:t>
            </a:r>
            <a:endParaRPr sz="1200">
              <a:solidFill>
                <a:schemeClr val="lt1"/>
              </a:solidFill>
              <a:latin typeface="Roboto"/>
              <a:ea typeface="Roboto"/>
              <a:cs typeface="Roboto"/>
              <a:sym typeface="Roboto"/>
            </a:endParaRPr>
          </a:p>
          <a:p>
            <a:pPr marL="457200" lvl="0" indent="-304800" algn="l" rtl="0">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Select the “File” drop down menu above</a:t>
            </a:r>
            <a:endParaRPr sz="1200">
              <a:solidFill>
                <a:schemeClr val="lt1"/>
              </a:solidFill>
              <a:latin typeface="Roboto"/>
              <a:ea typeface="Roboto"/>
              <a:cs typeface="Roboto"/>
              <a:sym typeface="Roboto"/>
            </a:endParaRPr>
          </a:p>
          <a:p>
            <a:pPr marL="457200" lvl="0" indent="-304800" algn="l" rtl="0">
              <a:spcBef>
                <a:spcPts val="0"/>
              </a:spcBef>
              <a:spcAft>
                <a:spcPts val="0"/>
              </a:spcAft>
              <a:buClr>
                <a:srgbClr val="FF0000"/>
              </a:buClr>
              <a:buSzPts val="1200"/>
              <a:buFont typeface="Roboto"/>
              <a:buAutoNum type="arabicPeriod"/>
            </a:pPr>
            <a:r>
              <a:rPr lang="en" sz="1200" b="1">
                <a:solidFill>
                  <a:srgbClr val="FF0000"/>
                </a:solidFill>
                <a:highlight>
                  <a:srgbClr val="FFFFFF"/>
                </a:highlight>
                <a:latin typeface="Roboto"/>
                <a:ea typeface="Roboto"/>
                <a:cs typeface="Roboto"/>
                <a:sym typeface="Roboto"/>
              </a:rPr>
              <a:t>Go to “Make a copy”, selec</a:t>
            </a:r>
            <a:endParaRPr sz="1200" b="1">
              <a:solidFill>
                <a:srgbClr val="FF0000"/>
              </a:solidFill>
              <a:highlight>
                <a:srgbClr val="FFFFFF"/>
              </a:highlight>
              <a:latin typeface="Roboto"/>
              <a:ea typeface="Roboto"/>
              <a:cs typeface="Roboto"/>
              <a:sym typeface="Roboto"/>
            </a:endParaRPr>
          </a:p>
          <a:p>
            <a:pPr marL="457200" lvl="0" indent="-304800" algn="l" rtl="0">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Rename the file and save it to your Drive</a:t>
            </a:r>
            <a:endParaRPr sz="1200">
              <a:solidFill>
                <a:schemeClr val="lt1"/>
              </a:solidFill>
              <a:latin typeface="Roboto"/>
              <a:ea typeface="Roboto"/>
              <a:cs typeface="Roboto"/>
              <a:sym typeface="Roboto"/>
            </a:endParaRPr>
          </a:p>
          <a:p>
            <a:pPr marL="457200" lvl="0" indent="-304800" algn="l" rtl="0">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Begin creating your presentation!</a:t>
            </a:r>
            <a:endParaRPr sz="1200">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chemeClr val="lt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b="1">
              <a:solidFill>
                <a:schemeClr val="lt1"/>
              </a:solidFill>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87469" y="1365619"/>
            <a:ext cx="4972467" cy="1292100"/>
          </a:xfrm>
          <a:prstGeom prst="rect">
            <a:avLst/>
          </a:prstGeom>
        </p:spPr>
        <p:txBody>
          <a:bodyPr spcFirstLastPara="1" wrap="square" lIns="34275" tIns="34275" rIns="34275" bIns="34275" anchor="ctr" anchorCtr="0">
            <a:noAutofit/>
          </a:bodyPr>
          <a:lstStyle/>
          <a:p>
            <a:pPr marL="0" lvl="0" indent="0" algn="ctr" rtl="0">
              <a:lnSpc>
                <a:spcPct val="115000"/>
              </a:lnSpc>
              <a:spcBef>
                <a:spcPts val="0"/>
              </a:spcBef>
              <a:spcAft>
                <a:spcPts val="0"/>
              </a:spcAft>
              <a:buNone/>
            </a:pPr>
            <a:r>
              <a:rPr lang="en" sz="4000" b="1" dirty="0">
                <a:solidFill>
                  <a:schemeClr val="accent1"/>
                </a:solidFill>
              </a:rPr>
              <a:t>ML Talks – Session4</a:t>
            </a:r>
            <a:endParaRPr sz="3600" b="1" dirty="0">
              <a:solidFill>
                <a:srgbClr val="4285F4"/>
              </a:solidFill>
            </a:endParaRPr>
          </a:p>
        </p:txBody>
      </p:sp>
      <p:sp>
        <p:nvSpPr>
          <p:cNvPr id="2" name="Title 1">
            <a:extLst>
              <a:ext uri="{FF2B5EF4-FFF2-40B4-BE49-F238E27FC236}">
                <a16:creationId xmlns:a16="http://schemas.microsoft.com/office/drawing/2014/main" id="{9ED3C0FE-DA47-42D4-9EF6-DB079BAAFF1B}"/>
              </a:ext>
            </a:extLst>
          </p:cNvPr>
          <p:cNvSpPr>
            <a:spLocks noGrp="1"/>
          </p:cNvSpPr>
          <p:nvPr>
            <p:ph type="title" idx="2"/>
          </p:nvPr>
        </p:nvSpPr>
        <p:spPr>
          <a:xfrm>
            <a:off x="808445" y="2657682"/>
            <a:ext cx="4495500" cy="954274"/>
          </a:xfrm>
        </p:spPr>
        <p:txBody>
          <a:bodyPr/>
          <a:lstStyle/>
          <a:p>
            <a:pPr algn="ctr">
              <a:spcBef>
                <a:spcPts val="1200"/>
              </a:spcBef>
            </a:pPr>
            <a:r>
              <a:rPr lang="en-US" sz="2800" b="1" dirty="0"/>
              <a:t>Linear Regression</a:t>
            </a:r>
          </a:p>
        </p:txBody>
      </p:sp>
      <p:pic>
        <p:nvPicPr>
          <p:cNvPr id="66" name="Google Shape;66;p15"/>
          <p:cNvPicPr preferRelativeResize="0"/>
          <p:nvPr/>
        </p:nvPicPr>
        <p:blipFill rotWithShape="1">
          <a:blip r:embed="rId3">
            <a:alphaModFix/>
          </a:blip>
          <a:srcRect l="23058" t="14105" r="25170" b="21722"/>
          <a:stretch/>
        </p:blipFill>
        <p:spPr>
          <a:xfrm>
            <a:off x="6581010" y="3611956"/>
            <a:ext cx="2569664" cy="120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CAC6A9-D8B8-4C0C-AD68-3FAAC2CB22E2}"/>
              </a:ext>
            </a:extLst>
          </p:cNvPr>
          <p:cNvSpPr>
            <a:spLocks noGrp="1"/>
          </p:cNvSpPr>
          <p:nvPr>
            <p:ph type="title"/>
          </p:nvPr>
        </p:nvSpPr>
        <p:spPr>
          <a:xfrm>
            <a:off x="1285282" y="1712998"/>
            <a:ext cx="6573435" cy="594797"/>
          </a:xfrm>
        </p:spPr>
        <p:txBody>
          <a:bodyPr/>
          <a:lstStyle/>
          <a:p>
            <a:r>
              <a:rPr lang="en-US" sz="3600" b="1" dirty="0">
                <a:solidFill>
                  <a:schemeClr val="accent2"/>
                </a:solidFill>
              </a:rPr>
              <a:t>Introduction to Regression</a:t>
            </a:r>
          </a:p>
        </p:txBody>
      </p:sp>
      <p:sp>
        <p:nvSpPr>
          <p:cNvPr id="8" name="Title 7">
            <a:extLst>
              <a:ext uri="{FF2B5EF4-FFF2-40B4-BE49-F238E27FC236}">
                <a16:creationId xmlns:a16="http://schemas.microsoft.com/office/drawing/2014/main" id="{A51F1157-5690-4E63-BEE1-CC24D7EE237C}"/>
              </a:ext>
            </a:extLst>
          </p:cNvPr>
          <p:cNvSpPr>
            <a:spLocks noGrp="1"/>
          </p:cNvSpPr>
          <p:nvPr>
            <p:ph type="title" idx="2"/>
          </p:nvPr>
        </p:nvSpPr>
        <p:spPr>
          <a:xfrm>
            <a:off x="500908" y="2949809"/>
            <a:ext cx="8148240" cy="949274"/>
          </a:xfrm>
        </p:spPr>
        <p:txBody>
          <a:bodyPr/>
          <a:lstStyle/>
          <a:p>
            <a:pPr algn="ctr"/>
            <a:r>
              <a:rPr lang="en-US" dirty="0">
                <a:solidFill>
                  <a:schemeClr val="tx1">
                    <a:lumMod val="75000"/>
                    <a:lumOff val="25000"/>
                  </a:schemeClr>
                </a:solidFill>
                <a:latin typeface="Google Sans" panose="020B0604020202020204" charset="0"/>
              </a:rPr>
              <a:t>Linear Regression is the most famous machine learning algorithm and it is a statistical method to carry out predictive analysis. But before we jump into understanding Linear regression, let’s understand what regression is.</a:t>
            </a:r>
            <a:br>
              <a:rPr lang="en-US" b="1" dirty="0">
                <a:solidFill>
                  <a:schemeClr val="accent1"/>
                </a:solidFill>
                <a:latin typeface="Google Sans" panose="020B0604020202020204" charset="0"/>
              </a:rPr>
            </a:br>
            <a:endParaRPr lang="en-US" b="1" dirty="0">
              <a:solidFill>
                <a:schemeClr val="accent1"/>
              </a:solidFill>
              <a:latin typeface="Google Sans" panose="020B0604020202020204" charset="0"/>
            </a:endParaRPr>
          </a:p>
        </p:txBody>
      </p:sp>
    </p:spTree>
    <p:extLst>
      <p:ext uri="{BB962C8B-B14F-4D97-AF65-F5344CB8AC3E}">
        <p14:creationId xmlns:p14="http://schemas.microsoft.com/office/powerpoint/2010/main" val="198745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itle 5">
                <a:extLst>
                  <a:ext uri="{FF2B5EF4-FFF2-40B4-BE49-F238E27FC236}">
                    <a16:creationId xmlns:a16="http://schemas.microsoft.com/office/drawing/2014/main" id="{630FA467-088A-4380-A7FB-6DA258C6031E}"/>
                  </a:ext>
                </a:extLst>
              </p:cNvPr>
              <p:cNvSpPr>
                <a:spLocks noGrp="1"/>
              </p:cNvSpPr>
              <p:nvPr>
                <p:ph type="title" idx="3"/>
              </p:nvPr>
            </p:nvSpPr>
            <p:spPr>
              <a:xfrm>
                <a:off x="570340" y="536448"/>
                <a:ext cx="7988443" cy="3633216"/>
              </a:xfrm>
            </p:spPr>
            <p:txBody>
              <a:bodyPr/>
              <a:lstStyle/>
              <a:p>
                <a:pPr algn="ctr"/>
                <a:r>
                  <a:rPr lang="en-US" dirty="0"/>
                  <a:t>Supervised learning problems can be grouped into </a:t>
                </a:r>
                <a:r>
                  <a:rPr lang="en-US" dirty="0">
                    <a:solidFill>
                      <a:schemeClr val="accent1"/>
                    </a:solidFill>
                  </a:rPr>
                  <a:t>Regression</a:t>
                </a:r>
                <a:r>
                  <a:rPr lang="en-US" dirty="0"/>
                  <a:t> and </a:t>
                </a:r>
                <a:r>
                  <a:rPr lang="en-US" dirty="0">
                    <a:solidFill>
                      <a:srgbClr val="FFC000"/>
                    </a:solidFill>
                  </a:rPr>
                  <a:t>Classification</a:t>
                </a:r>
                <a:r>
                  <a:rPr lang="en-US" dirty="0"/>
                  <a:t> problems.</a:t>
                </a:r>
                <a:br>
                  <a:rPr lang="en-US" dirty="0"/>
                </a:br>
                <a:r>
                  <a:rPr lang="en-US" dirty="0"/>
                  <a:t>Both of them are problems where a model is constructed that can predict the output by using the given features or attributes.</a:t>
                </a:r>
                <a:br>
                  <a:rPr lang="en-US" dirty="0"/>
                </a:br>
                <a:br>
                  <a:rPr lang="en-US" dirty="0"/>
                </a:br>
                <a:r>
                  <a:rPr lang="en-US" dirty="0"/>
                  <a:t>A </a:t>
                </a:r>
                <a:r>
                  <a:rPr lang="en-US" dirty="0">
                    <a:solidFill>
                      <a:schemeClr val="accent1"/>
                    </a:solidFill>
                  </a:rPr>
                  <a:t>Regression</a:t>
                </a:r>
                <a:r>
                  <a:rPr lang="en-US" dirty="0"/>
                  <a:t> problem is when the output or target variable is a real and continuous value, for instance, the </a:t>
                </a:r>
                <a:r>
                  <a:rPr lang="en-US" u="sng" dirty="0"/>
                  <a:t>age of a person</a:t>
                </a:r>
                <a:r>
                  <a:rPr lang="en-US" dirty="0"/>
                  <a:t> or the </a:t>
                </a:r>
                <a:r>
                  <a:rPr lang="en-US" u="sng" dirty="0"/>
                  <a:t>price of an item</a:t>
                </a:r>
                <a:r>
                  <a:rPr lang="en-US" dirty="0"/>
                  <a:t>.</a:t>
                </a:r>
                <a:br>
                  <a:rPr lang="en-US" dirty="0"/>
                </a:br>
                <a:r>
                  <a:rPr lang="en-US" dirty="0"/>
                  <a:t>Let’s suppose, we have an input variable, </a:t>
                </a:r>
                <a14:m>
                  <m:oMath xmlns:m="http://schemas.openxmlformats.org/officeDocument/2006/math">
                    <m:r>
                      <a:rPr lang="en-US" sz="2000" b="0" i="1" smtClean="0">
                        <a:solidFill>
                          <a:srgbClr val="FF0000"/>
                        </a:solidFill>
                        <a:latin typeface="Cambria Math" panose="02040503050406030204" pitchFamily="18" charset="0"/>
                      </a:rPr>
                      <m:t>𝑥</m:t>
                    </m:r>
                  </m:oMath>
                </a14:m>
                <a:r>
                  <a:rPr lang="en-US" dirty="0"/>
                  <a:t> and an output variable </a:t>
                </a:r>
                <a14:m>
                  <m:oMath xmlns:m="http://schemas.openxmlformats.org/officeDocument/2006/math">
                    <m:r>
                      <a:rPr lang="en-US" sz="2000" b="0" i="1" smtClean="0">
                        <a:solidFill>
                          <a:srgbClr val="FF0000"/>
                        </a:solidFill>
                        <a:latin typeface="Cambria Math" panose="02040503050406030204" pitchFamily="18" charset="0"/>
                      </a:rPr>
                      <m:t>𝑦</m:t>
                    </m:r>
                  </m:oMath>
                </a14:m>
                <a:r>
                  <a:rPr lang="en-US" sz="2000" dirty="0"/>
                  <a:t>. </a:t>
                </a:r>
                <a:r>
                  <a:rPr lang="en-US" dirty="0"/>
                  <a:t>Now, since we predict the value of </a:t>
                </a:r>
                <a14:m>
                  <m:oMath xmlns:m="http://schemas.openxmlformats.org/officeDocument/2006/math">
                    <m:r>
                      <a:rPr lang="en-US" sz="2000" i="1">
                        <a:solidFill>
                          <a:srgbClr val="FF0000"/>
                        </a:solidFill>
                        <a:latin typeface="Cambria Math" panose="02040503050406030204" pitchFamily="18" charset="0"/>
                      </a:rPr>
                      <m:t>𝑦</m:t>
                    </m:r>
                  </m:oMath>
                </a14:m>
                <a:r>
                  <a:rPr lang="en-US" sz="2000" dirty="0"/>
                  <a:t> </a:t>
                </a:r>
                <a:r>
                  <a:rPr lang="en-US" dirty="0"/>
                  <a:t>using </a:t>
                </a:r>
                <a14:m>
                  <m:oMath xmlns:m="http://schemas.openxmlformats.org/officeDocument/2006/math">
                    <m:r>
                      <a:rPr lang="en-US" sz="2000" i="1">
                        <a:solidFill>
                          <a:srgbClr val="FF0000"/>
                        </a:solidFill>
                        <a:latin typeface="Cambria Math" panose="02040503050406030204" pitchFamily="18" charset="0"/>
                      </a:rPr>
                      <m:t>𝑥</m:t>
                    </m:r>
                  </m:oMath>
                </a14:m>
                <a:r>
                  <a:rPr lang="en-US" dirty="0"/>
                  <a:t>, we map </a:t>
                </a:r>
                <a14:m>
                  <m:oMath xmlns:m="http://schemas.openxmlformats.org/officeDocument/2006/math">
                    <m:r>
                      <a:rPr lang="en-US" sz="2000" i="1">
                        <a:solidFill>
                          <a:srgbClr val="FF0000"/>
                        </a:solidFill>
                        <a:latin typeface="Cambria Math" panose="02040503050406030204" pitchFamily="18" charset="0"/>
                      </a:rPr>
                      <m:t>𝑥</m:t>
                    </m:r>
                  </m:oMath>
                </a14:m>
                <a:r>
                  <a:rPr lang="en-US" dirty="0"/>
                  <a:t> to a function as follows:</a:t>
                </a:r>
                <a:br>
                  <a:rPr lang="en-US" dirty="0"/>
                </a:br>
                <a14:m>
                  <m:oMathPara xmlns:m="http://schemas.openxmlformats.org/officeDocument/2006/math">
                    <m:oMathParaPr>
                      <m:jc m:val="centerGroup"/>
                    </m:oMathParaPr>
                    <m:oMath xmlns:m="http://schemas.openxmlformats.org/officeDocument/2006/math">
                      <m:acc>
                        <m:accPr>
                          <m:chr m:val="̂"/>
                          <m:ctrlPr>
                            <a:rPr lang="en-US" sz="2000" b="0" i="1" smtClean="0">
                              <a:solidFill>
                                <a:srgbClr val="00B050"/>
                              </a:solidFill>
                              <a:latin typeface="Cambria Math" panose="02040503050406030204" pitchFamily="18" charset="0"/>
                            </a:rPr>
                          </m:ctrlPr>
                        </m:accPr>
                        <m:e>
                          <m:r>
                            <a:rPr lang="en-US" sz="2000" i="1">
                              <a:solidFill>
                                <a:srgbClr val="00B050"/>
                              </a:solidFill>
                              <a:latin typeface="Cambria Math" panose="02040503050406030204" pitchFamily="18" charset="0"/>
                            </a:rPr>
                            <m:t>𝑦</m:t>
                          </m:r>
                        </m:e>
                      </m:acc>
                      <m:r>
                        <a:rPr lang="en-US" sz="2000" b="0" i="1" smtClean="0">
                          <a:solidFill>
                            <a:srgbClr val="00B050"/>
                          </a:solidFill>
                          <a:latin typeface="Cambria Math" panose="02040503050406030204" pitchFamily="18" charset="0"/>
                        </a:rPr>
                        <m:t>=</m:t>
                      </m:r>
                      <m:r>
                        <a:rPr lang="en-US" sz="2000" b="0" i="1" smtClean="0">
                          <a:solidFill>
                            <a:srgbClr val="00B050"/>
                          </a:solidFill>
                          <a:latin typeface="Cambria Math" panose="02040503050406030204" pitchFamily="18" charset="0"/>
                        </a:rPr>
                        <m:t>𝑓</m:t>
                      </m:r>
                      <m:d>
                        <m:dPr>
                          <m:ctrlPr>
                            <a:rPr lang="en-US" sz="2000" b="0" i="1" smtClean="0">
                              <a:solidFill>
                                <a:srgbClr val="00B050"/>
                              </a:solidFill>
                              <a:latin typeface="Cambria Math" panose="02040503050406030204" pitchFamily="18" charset="0"/>
                            </a:rPr>
                          </m:ctrlPr>
                        </m:dPr>
                        <m:e>
                          <m:r>
                            <a:rPr lang="en-US" sz="2000" b="0" i="1" smtClean="0">
                              <a:solidFill>
                                <a:srgbClr val="00B050"/>
                              </a:solidFill>
                              <a:latin typeface="Cambria Math" panose="02040503050406030204" pitchFamily="18" charset="0"/>
                            </a:rPr>
                            <m:t>𝑥</m:t>
                          </m:r>
                        </m:e>
                      </m:d>
                    </m:oMath>
                  </m:oMathPara>
                </a14:m>
                <a:br>
                  <a:rPr lang="en-US" sz="2000" b="0" dirty="0">
                    <a:solidFill>
                      <a:srgbClr val="00B050"/>
                    </a:solidFill>
                  </a:rPr>
                </a:br>
                <a:r>
                  <a:rPr lang="en-US" dirty="0"/>
                  <a:t>where, </a:t>
                </a:r>
                <a14:m>
                  <m:oMath xmlns:m="http://schemas.openxmlformats.org/officeDocument/2006/math">
                    <m:acc>
                      <m:accPr>
                        <m:chr m:val="̂"/>
                        <m:ctrlPr>
                          <a:rPr lang="en-US" sz="2000" i="1">
                            <a:solidFill>
                              <a:srgbClr val="00B050"/>
                            </a:solidFill>
                            <a:latin typeface="Cambria Math" panose="02040503050406030204" pitchFamily="18" charset="0"/>
                          </a:rPr>
                        </m:ctrlPr>
                      </m:accPr>
                      <m:e>
                        <m:r>
                          <a:rPr lang="en-US" sz="2000" i="1">
                            <a:solidFill>
                              <a:srgbClr val="00B050"/>
                            </a:solidFill>
                            <a:latin typeface="Cambria Math" panose="02040503050406030204" pitchFamily="18" charset="0"/>
                          </a:rPr>
                          <m:t>𝑦</m:t>
                        </m:r>
                      </m:e>
                    </m:acc>
                  </m:oMath>
                </a14:m>
                <a:r>
                  <a:rPr lang="en-US" sz="2000" dirty="0"/>
                  <a:t> </a:t>
                </a:r>
                <a:r>
                  <a:rPr lang="en-US" dirty="0"/>
                  <a:t>is the predicted value and </a:t>
                </a:r>
                <a14:m>
                  <m:oMath xmlns:m="http://schemas.openxmlformats.org/officeDocument/2006/math">
                    <m:r>
                      <a:rPr lang="en-US" sz="2000" i="1">
                        <a:solidFill>
                          <a:srgbClr val="FF0000"/>
                        </a:solidFill>
                        <a:latin typeface="Cambria Math" panose="02040503050406030204" pitchFamily="18" charset="0"/>
                      </a:rPr>
                      <m:t>𝑦</m:t>
                    </m:r>
                  </m:oMath>
                </a14:m>
                <a:r>
                  <a:rPr lang="en-US" dirty="0"/>
                  <a:t> is the actual value.</a:t>
                </a:r>
              </a:p>
            </p:txBody>
          </p:sp>
        </mc:Choice>
        <mc:Fallback>
          <p:sp>
            <p:nvSpPr>
              <p:cNvPr id="6" name="Title 5">
                <a:extLst>
                  <a:ext uri="{FF2B5EF4-FFF2-40B4-BE49-F238E27FC236}">
                    <a16:creationId xmlns:a16="http://schemas.microsoft.com/office/drawing/2014/main" id="{630FA467-088A-4380-A7FB-6DA258C6031E}"/>
                  </a:ext>
                </a:extLst>
              </p:cNvPr>
              <p:cNvSpPr>
                <a:spLocks noGrp="1" noRot="1" noChangeAspect="1" noMove="1" noResize="1" noEditPoints="1" noAdjustHandles="1" noChangeArrowheads="1" noChangeShapeType="1" noTextEdit="1"/>
              </p:cNvSpPr>
              <p:nvPr>
                <p:ph type="title" idx="3"/>
              </p:nvPr>
            </p:nvSpPr>
            <p:spPr>
              <a:xfrm>
                <a:off x="570340" y="536448"/>
                <a:ext cx="7988443" cy="3633216"/>
              </a:xfrm>
              <a:blipFill>
                <a:blip r:embed="rId2"/>
                <a:stretch>
                  <a:fillRect l="-611" r="-1450"/>
                </a:stretch>
              </a:blipFill>
            </p:spPr>
            <p:txBody>
              <a:bodyPr/>
              <a:lstStyle/>
              <a:p>
                <a:r>
                  <a:rPr lang="en-US">
                    <a:noFill/>
                  </a:rPr>
                  <a:t> </a:t>
                </a:r>
              </a:p>
            </p:txBody>
          </p:sp>
        </mc:Fallback>
      </mc:AlternateContent>
    </p:spTree>
    <p:extLst>
      <p:ext uri="{BB962C8B-B14F-4D97-AF65-F5344CB8AC3E}">
        <p14:creationId xmlns:p14="http://schemas.microsoft.com/office/powerpoint/2010/main" val="256965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CAC6A9-D8B8-4C0C-AD68-3FAAC2CB22E2}"/>
              </a:ext>
            </a:extLst>
          </p:cNvPr>
          <p:cNvSpPr>
            <a:spLocks noGrp="1"/>
          </p:cNvSpPr>
          <p:nvPr>
            <p:ph type="title"/>
          </p:nvPr>
        </p:nvSpPr>
        <p:spPr>
          <a:xfrm>
            <a:off x="1285282" y="1712998"/>
            <a:ext cx="6573435" cy="594797"/>
          </a:xfrm>
        </p:spPr>
        <p:txBody>
          <a:bodyPr/>
          <a:lstStyle/>
          <a:p>
            <a:pPr algn="ctr"/>
            <a:r>
              <a:rPr lang="en-US" sz="3600" b="1" dirty="0">
                <a:solidFill>
                  <a:srgbClr val="FFC000"/>
                </a:solidFill>
              </a:rPr>
              <a:t>Linear Regression</a:t>
            </a:r>
            <a:endParaRPr lang="en-US" sz="3600" b="1" dirty="0">
              <a:solidFill>
                <a:schemeClr val="accent2"/>
              </a:solidFill>
            </a:endParaRPr>
          </a:p>
        </p:txBody>
      </p:sp>
      <p:sp>
        <p:nvSpPr>
          <p:cNvPr id="8" name="Title 7">
            <a:extLst>
              <a:ext uri="{FF2B5EF4-FFF2-40B4-BE49-F238E27FC236}">
                <a16:creationId xmlns:a16="http://schemas.microsoft.com/office/drawing/2014/main" id="{A51F1157-5690-4E63-BEE1-CC24D7EE237C}"/>
              </a:ext>
            </a:extLst>
          </p:cNvPr>
          <p:cNvSpPr>
            <a:spLocks noGrp="1"/>
          </p:cNvSpPr>
          <p:nvPr>
            <p:ph type="title" idx="2"/>
          </p:nvPr>
        </p:nvSpPr>
        <p:spPr>
          <a:xfrm>
            <a:off x="500908" y="2949809"/>
            <a:ext cx="8148240" cy="949274"/>
          </a:xfrm>
        </p:spPr>
        <p:txBody>
          <a:bodyPr/>
          <a:lstStyle/>
          <a:p>
            <a:pPr algn="ctr"/>
            <a:r>
              <a:rPr lang="en-US" dirty="0">
                <a:solidFill>
                  <a:schemeClr val="tx1">
                    <a:lumMod val="75000"/>
                    <a:lumOff val="25000"/>
                  </a:schemeClr>
                </a:solidFill>
                <a:latin typeface="Google Sans" panose="020B0604020202020204" charset="0"/>
              </a:rPr>
              <a:t>Now that we know what regression is, let’s try to understand what Linear Regression is and how does it work.</a:t>
            </a:r>
            <a:br>
              <a:rPr lang="en-US" b="1" dirty="0">
                <a:solidFill>
                  <a:schemeClr val="accent1"/>
                </a:solidFill>
                <a:latin typeface="Google Sans" panose="020B0604020202020204" charset="0"/>
              </a:rPr>
            </a:br>
            <a:endParaRPr lang="en-US" b="1" dirty="0">
              <a:solidFill>
                <a:schemeClr val="accent1"/>
              </a:solidFill>
              <a:latin typeface="Google Sans" panose="020B0604020202020204" charset="0"/>
            </a:endParaRPr>
          </a:p>
        </p:txBody>
      </p:sp>
    </p:spTree>
    <p:extLst>
      <p:ext uri="{BB962C8B-B14F-4D97-AF65-F5344CB8AC3E}">
        <p14:creationId xmlns:p14="http://schemas.microsoft.com/office/powerpoint/2010/main" val="143018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A3D7FE-3FCE-4806-AABB-7D70BDAED51D}"/>
                  </a:ext>
                </a:extLst>
              </p:cNvPr>
              <p:cNvSpPr txBox="1"/>
              <p:nvPr/>
            </p:nvSpPr>
            <p:spPr>
              <a:xfrm>
                <a:off x="716507" y="658579"/>
                <a:ext cx="7710985" cy="355481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500" dirty="0">
                    <a:solidFill>
                      <a:schemeClr val="tx1">
                        <a:lumMod val="75000"/>
                        <a:lumOff val="25000"/>
                      </a:schemeClr>
                    </a:solidFill>
                    <a:latin typeface="Google Sans" panose="020B0604020202020204" charset="0"/>
                  </a:rPr>
                  <a:t>It is the simplest of the regression algorithms out there.</a:t>
                </a:r>
              </a:p>
              <a:p>
                <a:pPr marL="285750" indent="-285750">
                  <a:spcAft>
                    <a:spcPts val="1200"/>
                  </a:spcAft>
                  <a:buFont typeface="Arial" panose="020B0604020202020204" pitchFamily="34" charset="0"/>
                  <a:buChar char="•"/>
                </a:pPr>
                <a:r>
                  <a:rPr lang="en-US" sz="1500" dirty="0">
                    <a:solidFill>
                      <a:schemeClr val="tx1">
                        <a:lumMod val="75000"/>
                        <a:lumOff val="25000"/>
                      </a:schemeClr>
                    </a:solidFill>
                    <a:latin typeface="Google Sans" panose="020B0604020202020204" charset="0"/>
                  </a:rPr>
                  <a:t>Here, the input variable is mapped to a </a:t>
                </a:r>
                <a:r>
                  <a:rPr lang="en-US" sz="1500" dirty="0">
                    <a:solidFill>
                      <a:srgbClr val="FF0000"/>
                    </a:solidFill>
                    <a:latin typeface="Google Sans" panose="020B0604020202020204" charset="0"/>
                  </a:rPr>
                  <a:t>Linear</a:t>
                </a:r>
                <a:r>
                  <a:rPr lang="en-US" sz="1500" dirty="0">
                    <a:solidFill>
                      <a:schemeClr val="tx1">
                        <a:lumMod val="75000"/>
                        <a:lumOff val="25000"/>
                      </a:schemeClr>
                    </a:solidFill>
                    <a:latin typeface="Google Sans" panose="020B0604020202020204" charset="0"/>
                  </a:rPr>
                  <a:t> function, hence the name.</a:t>
                </a:r>
              </a:p>
              <a:p>
                <a:pPr>
                  <a:spcAft>
                    <a:spcPts val="1200"/>
                  </a:spcAft>
                </a:pPr>
                <a14:m>
                  <m:oMathPara xmlns:m="http://schemas.openxmlformats.org/officeDocument/2006/math">
                    <m:oMathParaPr>
                      <m:jc m:val="centerGroup"/>
                    </m:oMathParaPr>
                    <m:oMath xmlns:m="http://schemas.openxmlformats.org/officeDocument/2006/math">
                      <m:acc>
                        <m:accPr>
                          <m:chr m:val="̂"/>
                          <m:ctrlPr>
                            <a:rPr lang="en-US" sz="2000" i="1">
                              <a:solidFill>
                                <a:srgbClr val="00B050"/>
                              </a:solidFill>
                              <a:latin typeface="Cambria Math" panose="02040503050406030204" pitchFamily="18" charset="0"/>
                            </a:rPr>
                          </m:ctrlPr>
                        </m:accPr>
                        <m:e>
                          <m:r>
                            <a:rPr lang="en-US" sz="2000" i="1">
                              <a:solidFill>
                                <a:srgbClr val="00B050"/>
                              </a:solidFill>
                              <a:latin typeface="Cambria Math" panose="02040503050406030204" pitchFamily="18" charset="0"/>
                            </a:rPr>
                            <m:t>𝑦</m:t>
                          </m:r>
                        </m:e>
                      </m:acc>
                      <m:r>
                        <a:rPr lang="en-US" sz="2000" i="1">
                          <a:solidFill>
                            <a:srgbClr val="00B050"/>
                          </a:solidFill>
                          <a:latin typeface="Cambria Math" panose="02040503050406030204" pitchFamily="18" charset="0"/>
                        </a:rPr>
                        <m:t>=</m:t>
                      </m:r>
                      <m:r>
                        <a:rPr lang="en-US" sz="2000" b="0" i="1" smtClean="0">
                          <a:solidFill>
                            <a:srgbClr val="00B050"/>
                          </a:solidFill>
                          <a:latin typeface="Cambria Math" panose="02040503050406030204" pitchFamily="18" charset="0"/>
                        </a:rPr>
                        <m:t>𝑏</m:t>
                      </m:r>
                      <m:r>
                        <a:rPr lang="en-US" sz="2000" b="0" i="1" baseline="-10000" smtClean="0">
                          <a:solidFill>
                            <a:srgbClr val="00B050"/>
                          </a:solidFill>
                          <a:latin typeface="Cambria Math" panose="02040503050406030204" pitchFamily="18" charset="0"/>
                        </a:rPr>
                        <m:t>0</m:t>
                      </m:r>
                      <m:r>
                        <a:rPr lang="en-US" sz="2000" b="0" i="1" smtClean="0">
                          <a:solidFill>
                            <a:srgbClr val="00B050"/>
                          </a:solidFill>
                          <a:latin typeface="Cambria Math" panose="02040503050406030204" pitchFamily="18" charset="0"/>
                        </a:rPr>
                        <m:t>+</m:t>
                      </m:r>
                      <m:r>
                        <a:rPr lang="en-US" sz="2000" b="0" i="1" smtClean="0">
                          <a:solidFill>
                            <a:srgbClr val="00B050"/>
                          </a:solidFill>
                          <a:latin typeface="Cambria Math" panose="02040503050406030204" pitchFamily="18" charset="0"/>
                        </a:rPr>
                        <m:t>𝑏</m:t>
                      </m:r>
                      <m:r>
                        <a:rPr lang="en-US" sz="2000" b="0" i="1" baseline="-25000" smtClean="0">
                          <a:solidFill>
                            <a:srgbClr val="00B050"/>
                          </a:solidFill>
                          <a:latin typeface="Cambria Math" panose="02040503050406030204" pitchFamily="18" charset="0"/>
                        </a:rPr>
                        <m:t>1</m:t>
                      </m:r>
                      <m:r>
                        <a:rPr lang="en-US" sz="2000" i="1" smtClean="0">
                          <a:solidFill>
                            <a:srgbClr val="00B050"/>
                          </a:solidFill>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rPr>
                        <m:t>𝑥</m:t>
                      </m:r>
                    </m:oMath>
                  </m:oMathPara>
                </a14:m>
                <a:endParaRPr lang="en-US" sz="1500" dirty="0">
                  <a:solidFill>
                    <a:schemeClr val="tx1">
                      <a:lumMod val="75000"/>
                      <a:lumOff val="25000"/>
                    </a:schemeClr>
                  </a:solidFill>
                  <a:latin typeface="Google Sans" panose="020B0604020202020204" charset="0"/>
                </a:endParaRPr>
              </a:p>
              <a:p>
                <a:pPr marL="285750" indent="-285750">
                  <a:spcAft>
                    <a:spcPts val="1200"/>
                  </a:spcAft>
                  <a:buFont typeface="Arial" panose="020B0604020202020204" pitchFamily="34" charset="0"/>
                  <a:buChar char="•"/>
                </a:pPr>
                <a:r>
                  <a:rPr lang="en-US" sz="1500" dirty="0">
                    <a:solidFill>
                      <a:schemeClr val="tx1">
                        <a:lumMod val="75000"/>
                        <a:lumOff val="25000"/>
                      </a:schemeClr>
                    </a:solidFill>
                    <a:latin typeface="Google Sans" panose="020B0604020202020204" charset="0"/>
                  </a:rPr>
                  <a:t>Let’s take an example, a scenario where you need to lose weight. Let’s also consider that there’s a connection between how many calories you tale in and how much you weigh. Here, regression analysis can help you understand that connection. For example, if you’ve been gaining weight over the last few years, regression analysis will let you know how much you will weight in the next 10 years based on your calorie intake.</a:t>
                </a:r>
              </a:p>
              <a:p>
                <a:pPr marL="285750" indent="-285750">
                  <a:spcAft>
                    <a:spcPts val="1200"/>
                  </a:spcAft>
                  <a:buFont typeface="Arial" panose="020B0604020202020204" pitchFamily="34" charset="0"/>
                  <a:buChar char="•"/>
                </a:pPr>
                <a:r>
                  <a:rPr lang="en-US" sz="1500" dirty="0">
                    <a:solidFill>
                      <a:schemeClr val="tx1">
                        <a:lumMod val="75000"/>
                        <a:lumOff val="25000"/>
                      </a:schemeClr>
                    </a:solidFill>
                    <a:latin typeface="Google Sans" panose="020B0604020202020204" charset="0"/>
                  </a:rPr>
                  <a:t>To be specific, the goal of Linear Regression is to generate a Trend Line based on the data you have gathered. Here, only the best fit line is considered, for which the error between the predicted and actual values is minimum.</a:t>
                </a:r>
              </a:p>
            </p:txBody>
          </p:sp>
        </mc:Choice>
        <mc:Fallback xmlns="">
          <p:sp>
            <p:nvSpPr>
              <p:cNvPr id="4" name="TextBox 3">
                <a:extLst>
                  <a:ext uri="{FF2B5EF4-FFF2-40B4-BE49-F238E27FC236}">
                    <a16:creationId xmlns:a16="http://schemas.microsoft.com/office/drawing/2014/main" id="{13A3D7FE-3FCE-4806-AABB-7D70BDAED51D}"/>
                  </a:ext>
                </a:extLst>
              </p:cNvPr>
              <p:cNvSpPr txBox="1">
                <a:spLocks noRot="1" noChangeAspect="1" noMove="1" noResize="1" noEditPoints="1" noAdjustHandles="1" noChangeArrowheads="1" noChangeShapeType="1" noTextEdit="1"/>
              </p:cNvSpPr>
              <p:nvPr/>
            </p:nvSpPr>
            <p:spPr>
              <a:xfrm>
                <a:off x="716507" y="658579"/>
                <a:ext cx="7710985" cy="3554819"/>
              </a:xfrm>
              <a:prstGeom prst="rect">
                <a:avLst/>
              </a:prstGeom>
              <a:blipFill>
                <a:blip r:embed="rId2"/>
                <a:stretch>
                  <a:fillRect l="-237" t="-172" b="-1201"/>
                </a:stretch>
              </a:blipFill>
            </p:spPr>
            <p:txBody>
              <a:bodyPr/>
              <a:lstStyle/>
              <a:p>
                <a:r>
                  <a:rPr lang="en-US">
                    <a:noFill/>
                  </a:rPr>
                  <a:t> </a:t>
                </a:r>
              </a:p>
            </p:txBody>
          </p:sp>
        </mc:Fallback>
      </mc:AlternateContent>
    </p:spTree>
    <p:extLst>
      <p:ext uri="{BB962C8B-B14F-4D97-AF65-F5344CB8AC3E}">
        <p14:creationId xmlns:p14="http://schemas.microsoft.com/office/powerpoint/2010/main" val="290003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D9673B-F9E7-4E06-9BA8-99E77B7A95C1}"/>
              </a:ext>
            </a:extLst>
          </p:cNvPr>
          <p:cNvSpPr>
            <a:spLocks noGrp="1"/>
          </p:cNvSpPr>
          <p:nvPr>
            <p:ph type="title" idx="3"/>
          </p:nvPr>
        </p:nvSpPr>
        <p:spPr>
          <a:xfrm>
            <a:off x="597408" y="3521925"/>
            <a:ext cx="7693152" cy="757467"/>
          </a:xfrm>
        </p:spPr>
        <p:txBody>
          <a:bodyPr/>
          <a:lstStyle/>
          <a:p>
            <a:pPr algn="ctr"/>
            <a:r>
              <a:rPr lang="en-US" dirty="0"/>
              <a:t>As depicted, the </a:t>
            </a:r>
            <a:r>
              <a:rPr lang="en-US" dirty="0">
                <a:solidFill>
                  <a:srgbClr val="FF0000"/>
                </a:solidFill>
              </a:rPr>
              <a:t>red</a:t>
            </a:r>
            <a:r>
              <a:rPr lang="en-US" dirty="0"/>
              <a:t> line is the </a:t>
            </a:r>
            <a:r>
              <a:rPr lang="en-US" b="1" dirty="0"/>
              <a:t>Regression Line</a:t>
            </a:r>
            <a:r>
              <a:rPr lang="en-US" dirty="0"/>
              <a:t> we obtained and the </a:t>
            </a:r>
            <a:r>
              <a:rPr lang="en-US" dirty="0">
                <a:solidFill>
                  <a:schemeClr val="accent1"/>
                </a:solidFill>
              </a:rPr>
              <a:t>blue</a:t>
            </a:r>
            <a:r>
              <a:rPr lang="en-US" dirty="0"/>
              <a:t> dots are the </a:t>
            </a:r>
            <a:r>
              <a:rPr lang="en-US" b="1" dirty="0"/>
              <a:t>Data Points </a:t>
            </a:r>
            <a:r>
              <a:rPr lang="en-US" dirty="0"/>
              <a:t>from which the model is supposed to learn from.</a:t>
            </a:r>
          </a:p>
        </p:txBody>
      </p:sp>
      <p:pic>
        <p:nvPicPr>
          <p:cNvPr id="9" name="Picture 8">
            <a:extLst>
              <a:ext uri="{FF2B5EF4-FFF2-40B4-BE49-F238E27FC236}">
                <a16:creationId xmlns:a16="http://schemas.microsoft.com/office/drawing/2014/main" id="{0EDCDAE9-F911-423C-851F-6C9E495FC60F}"/>
              </a:ext>
            </a:extLst>
          </p:cNvPr>
          <p:cNvPicPr>
            <a:picLocks noChangeAspect="1"/>
          </p:cNvPicPr>
          <p:nvPr/>
        </p:nvPicPr>
        <p:blipFill>
          <a:blip r:embed="rId2"/>
          <a:stretch>
            <a:fillRect/>
          </a:stretch>
        </p:blipFill>
        <p:spPr>
          <a:xfrm>
            <a:off x="2284241" y="266947"/>
            <a:ext cx="4189711" cy="3206210"/>
          </a:xfrm>
          <a:prstGeom prst="rect">
            <a:avLst/>
          </a:prstGeom>
        </p:spPr>
      </p:pic>
    </p:spTree>
    <p:extLst>
      <p:ext uri="{BB962C8B-B14F-4D97-AF65-F5344CB8AC3E}">
        <p14:creationId xmlns:p14="http://schemas.microsoft.com/office/powerpoint/2010/main" val="4701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D2D43E-F7BE-4B32-A8FE-D1DEB47FF23C}"/>
              </a:ext>
            </a:extLst>
          </p:cNvPr>
          <p:cNvSpPr>
            <a:spLocks noGrp="1"/>
          </p:cNvSpPr>
          <p:nvPr>
            <p:ph type="title"/>
          </p:nvPr>
        </p:nvSpPr>
        <p:spPr/>
        <p:txBody>
          <a:bodyPr/>
          <a:lstStyle/>
          <a:p>
            <a:r>
              <a:rPr lang="en-US" b="1" dirty="0">
                <a:solidFill>
                  <a:srgbClr val="00B050"/>
                </a:solidFill>
              </a:rPr>
              <a:t>Installation – </a:t>
            </a:r>
            <a:r>
              <a:rPr lang="en-US" b="1" dirty="0" err="1">
                <a:solidFill>
                  <a:srgbClr val="00B050"/>
                </a:solidFill>
              </a:rPr>
              <a:t>cmd</a:t>
            </a:r>
            <a:r>
              <a:rPr lang="en-US" b="1" dirty="0">
                <a:solidFill>
                  <a:srgbClr val="00B050"/>
                </a:solidFill>
              </a:rPr>
              <a:t>/terminal</a:t>
            </a:r>
          </a:p>
        </p:txBody>
      </p:sp>
      <p:sp>
        <p:nvSpPr>
          <p:cNvPr id="10" name="Title 7">
            <a:extLst>
              <a:ext uri="{FF2B5EF4-FFF2-40B4-BE49-F238E27FC236}">
                <a16:creationId xmlns:a16="http://schemas.microsoft.com/office/drawing/2014/main" id="{AF7A6666-0D44-4959-9498-49FE7BFC2521}"/>
              </a:ext>
            </a:extLst>
          </p:cNvPr>
          <p:cNvSpPr txBox="1">
            <a:spLocks/>
          </p:cNvSpPr>
          <p:nvPr/>
        </p:nvSpPr>
        <p:spPr>
          <a:xfrm>
            <a:off x="2400300" y="1819779"/>
            <a:ext cx="3916279" cy="1645319"/>
          </a:xfrm>
          <a:prstGeom prst="rect">
            <a:avLst/>
          </a:prstGeom>
          <a:noFill/>
          <a:ln>
            <a:solidFill>
              <a:srgbClr val="FFC000"/>
            </a:solid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1500" b="0" i="0" u="none" strike="noStrike" cap="none">
                <a:solidFill>
                  <a:srgbClr val="3F3F3F"/>
                </a:solidFill>
                <a:latin typeface="Google Sans"/>
                <a:ea typeface="Google Sans"/>
                <a:cs typeface="Google Sans"/>
                <a:sym typeface="Google Sans"/>
              </a:defRPr>
            </a:lvl9pPr>
          </a:lstStyle>
          <a:p>
            <a:pPr algn="ctr"/>
            <a:r>
              <a:rPr lang="en-US" sz="1600" dirty="0"/>
              <a:t>The latest official release of </a:t>
            </a:r>
            <a:r>
              <a:rPr lang="en-US" sz="1600" dirty="0">
                <a:solidFill>
                  <a:schemeClr val="accent1"/>
                </a:solidFill>
              </a:rPr>
              <a:t>Scikit-learn</a:t>
            </a:r>
            <a:r>
              <a:rPr lang="en-US" sz="1600" dirty="0"/>
              <a:t> can be installed using pip:</a:t>
            </a:r>
          </a:p>
          <a:p>
            <a:pPr algn="ctr"/>
            <a:endParaRPr lang="en-US" dirty="0">
              <a:solidFill>
                <a:schemeClr val="tx1">
                  <a:lumMod val="65000"/>
                  <a:lumOff val="35000"/>
                </a:schemeClr>
              </a:solidFill>
            </a:endParaRPr>
          </a:p>
          <a:p>
            <a:pPr algn="ctr"/>
            <a:r>
              <a:rPr lang="en-US" sz="1600" b="1" dirty="0">
                <a:solidFill>
                  <a:srgbClr val="FF0000"/>
                </a:solidFill>
              </a:rPr>
              <a:t>pip install scikit-learn</a:t>
            </a:r>
          </a:p>
          <a:p>
            <a:endParaRPr lang="en-US" dirty="0"/>
          </a:p>
          <a:p>
            <a:r>
              <a:rPr lang="en-US" dirty="0"/>
              <a:t>                     </a:t>
            </a:r>
          </a:p>
        </p:txBody>
      </p:sp>
    </p:spTree>
    <p:extLst>
      <p:ext uri="{BB962C8B-B14F-4D97-AF65-F5344CB8AC3E}">
        <p14:creationId xmlns:p14="http://schemas.microsoft.com/office/powerpoint/2010/main" val="327803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F89989-5011-4183-84DE-163B5964E7CF}"/>
              </a:ext>
            </a:extLst>
          </p:cNvPr>
          <p:cNvSpPr>
            <a:spLocks noGrp="1"/>
          </p:cNvSpPr>
          <p:nvPr>
            <p:ph type="title"/>
          </p:nvPr>
        </p:nvSpPr>
        <p:spPr>
          <a:xfrm>
            <a:off x="1304568" y="1939200"/>
            <a:ext cx="6889031" cy="933300"/>
          </a:xfrm>
        </p:spPr>
        <p:txBody>
          <a:bodyPr/>
          <a:lstStyle/>
          <a:p>
            <a:r>
              <a:rPr lang="en-US" dirty="0"/>
              <a:t>Let’s get started with some hands-on experience with </a:t>
            </a:r>
            <a:r>
              <a:rPr lang="en-US" dirty="0">
                <a:solidFill>
                  <a:srgbClr val="FF0000"/>
                </a:solidFill>
              </a:rPr>
              <a:t>Linear Regression using scikit-learn</a:t>
            </a:r>
          </a:p>
        </p:txBody>
      </p:sp>
      <p:sp>
        <p:nvSpPr>
          <p:cNvPr id="6" name="Title 5">
            <a:extLst>
              <a:ext uri="{FF2B5EF4-FFF2-40B4-BE49-F238E27FC236}">
                <a16:creationId xmlns:a16="http://schemas.microsoft.com/office/drawing/2014/main" id="{BA3A66BA-021D-4CBD-ABC8-CCA069CBBD62}"/>
              </a:ext>
            </a:extLst>
          </p:cNvPr>
          <p:cNvSpPr>
            <a:spLocks noGrp="1"/>
          </p:cNvSpPr>
          <p:nvPr>
            <p:ph type="title" idx="2"/>
          </p:nvPr>
        </p:nvSpPr>
        <p:spPr/>
        <p:txBody>
          <a:bodyPr/>
          <a:lstStyle/>
          <a:p>
            <a:r>
              <a:rPr lang="en-US" dirty="0"/>
              <a:t>We’ll be using </a:t>
            </a:r>
            <a:r>
              <a:rPr lang="en-US" b="1" dirty="0"/>
              <a:t>Google </a:t>
            </a:r>
            <a:r>
              <a:rPr lang="en-US" b="1" dirty="0" err="1">
                <a:solidFill>
                  <a:srgbClr val="FFC000"/>
                </a:solidFill>
              </a:rPr>
              <a:t>Colab</a:t>
            </a:r>
            <a:r>
              <a:rPr lang="en-US" b="1" dirty="0"/>
              <a:t> </a:t>
            </a:r>
            <a:r>
              <a:rPr lang="en-US" dirty="0"/>
              <a:t>for this.</a:t>
            </a:r>
          </a:p>
        </p:txBody>
      </p:sp>
    </p:spTree>
    <p:extLst>
      <p:ext uri="{BB962C8B-B14F-4D97-AF65-F5344CB8AC3E}">
        <p14:creationId xmlns:p14="http://schemas.microsoft.com/office/powerpoint/2010/main" val="206212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331825" y="1437250"/>
            <a:ext cx="7779000" cy="1741800"/>
          </a:xfrm>
          <a:prstGeom prst="rect">
            <a:avLst/>
          </a:prstGeom>
        </p:spPr>
        <p:txBody>
          <a:bodyPr spcFirstLastPara="1" wrap="square" lIns="34275" tIns="34275" rIns="34275" bIns="34275" anchor="ctr" anchorCtr="0">
            <a:noAutofit/>
          </a:bodyPr>
          <a:lstStyle/>
          <a:p>
            <a:pPr marL="0" lvl="0" indent="0" algn="ctr" rtl="0">
              <a:lnSpc>
                <a:spcPct val="115000"/>
              </a:lnSpc>
              <a:spcBef>
                <a:spcPts val="0"/>
              </a:spcBef>
              <a:spcAft>
                <a:spcPts val="0"/>
              </a:spcAft>
              <a:buNone/>
            </a:pPr>
            <a:r>
              <a:rPr lang="en" sz="4300" b="1" dirty="0">
                <a:solidFill>
                  <a:schemeClr val="accent1"/>
                </a:solidFill>
              </a:rPr>
              <a:t>Thank you!</a:t>
            </a:r>
            <a:endParaRPr b="1" dirty="0">
              <a:solidFill>
                <a:srgbClr val="4285F4"/>
              </a:solidFill>
            </a:endParaRPr>
          </a:p>
        </p:txBody>
      </p:sp>
    </p:spTree>
  </p:cSld>
  <p:clrMapOvr>
    <a:masterClrMapping/>
  </p:clrMapOvr>
</p:sld>
</file>

<file path=ppt/theme/theme1.xml><?xml version="1.0" encoding="utf-8"?>
<a:theme xmlns:a="http://schemas.openxmlformats.org/drawingml/2006/main" name="DSC Master">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3485</TotalTime>
  <Words>436</Words>
  <Application>Microsoft Office PowerPoint</Application>
  <PresentationFormat>On-screen Show (16:9)</PresentationFormat>
  <Paragraphs>22</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Google Sans</vt:lpstr>
      <vt:lpstr>Roboto</vt:lpstr>
      <vt:lpstr>Arial</vt:lpstr>
      <vt:lpstr>Cambria Math</vt:lpstr>
      <vt:lpstr>Roboto Black</vt:lpstr>
      <vt:lpstr>DSC Master</vt:lpstr>
      <vt:lpstr>ML Talks – Session4</vt:lpstr>
      <vt:lpstr>Introduction to Regression</vt:lpstr>
      <vt:lpstr>Supervised learning problems can be grouped into Regression and Classification problems. Both of them are problems where a model is constructed that can predict the output by using the given features or attributes.  A Regression problem is when the output or target variable is a real and continuous value, for instance, the age of a person or the price of an item. Let’s suppose, we have an input variable, x and an output variable y. Now, since we predict the value of y using x, we map x to a function as follows: y ̂=f(x) where, y ̂ is the predicted value and y is the actual value.</vt:lpstr>
      <vt:lpstr>Linear Regression</vt:lpstr>
      <vt:lpstr>PowerPoint Presentation</vt:lpstr>
      <vt:lpstr>As depicted, the red line is the Regression Line we obtained and the blue dots are the Data Points from which the model is supposed to learn from.</vt:lpstr>
      <vt:lpstr>Installation – cmd/terminal</vt:lpstr>
      <vt:lpstr>Let’s get started with some hands-on experience with Linear Regression using scikit-learn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Prerequisites and FAQs</dc:title>
  <dc:creator>Indrashis Paul</dc:creator>
  <cp:lastModifiedBy>Aman Sharma</cp:lastModifiedBy>
  <cp:revision>56</cp:revision>
  <dcterms:modified xsi:type="dcterms:W3CDTF">2021-03-21T18:51:31Z</dcterms:modified>
</cp:coreProperties>
</file>