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69" r:id="rId3"/>
    <p:sldId id="270" r:id="rId4"/>
    <p:sldId id="259" r:id="rId5"/>
  </p:sldIdLst>
  <p:sldSz cx="9144000" cy="5143500" type="screen16x9"/>
  <p:notesSz cx="6858000" cy="9144000"/>
  <p:embeddedFontLst>
    <p:embeddedFont>
      <p:font typeface="Google Sans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Black" panose="020B060402020202020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724c77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724c77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724c77e0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724c77e0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(Avoid) Title, Subtitle, Bullets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093275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126200" y="1657848"/>
            <a:ext cx="50349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Directions for Use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make a copy of this before editing the doc.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the “File” drop down menu above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to “Make a copy”, selec</a:t>
            </a: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Rename the file and save it to your Drive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creating your presentation!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469596" y="1925700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accent1"/>
                </a:solidFill>
              </a:rPr>
              <a:t>Introduction to NumPy</a:t>
            </a:r>
            <a:endParaRPr b="1" dirty="0">
              <a:solidFill>
                <a:srgbClr val="4285F4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23058" t="14105" r="25170" b="21722"/>
          <a:stretch/>
        </p:blipFill>
        <p:spPr>
          <a:xfrm>
            <a:off x="6400150" y="3714075"/>
            <a:ext cx="2546700" cy="1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0C0E4-1CBA-4800-B1F0-B843A50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72" y="544571"/>
            <a:ext cx="8198700" cy="681255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</a:rPr>
              <a:t>Why Use NumPy?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A3D42-1700-4CD6-BC10-51B37712D8A8}"/>
              </a:ext>
            </a:extLst>
          </p:cNvPr>
          <p:cNvSpPr>
            <a:spLocks noGrp="1" noChangeArrowheads="1"/>
          </p:cNvSpPr>
          <p:nvPr>
            <p:ph type="title" idx="3"/>
          </p:nvPr>
        </p:nvSpPr>
        <p:spPr bwMode="auto">
          <a:xfrm>
            <a:off x="1002695" y="1492683"/>
            <a:ext cx="721365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1. In Python we have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 panose="020B0604020202020204" charset="0"/>
              </a:rPr>
              <a:t>lists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 that serve the purpose of arrays, but they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 panose="020B0604020202020204" charset="0"/>
              </a:rPr>
              <a:t>are slow to 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Google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2.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 panose="020B0604020202020204" charset="0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 aims to provide 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 panose="020B0604020202020204" charset="0"/>
              </a:rPr>
              <a:t>array object that is up to 50x faster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than traditional Python lists.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Google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3. The array object in NumPy is called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oogle Sans" panose="020B0604020202020204" charset="0"/>
              </a:rPr>
              <a:t>ndarray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, it provides a lot of supporting functions that make working with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ndarray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 very easy.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Google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4. Arrays are very frequently used in data science, where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 panose="020B0604020202020204" charset="0"/>
              </a:rPr>
              <a:t>speed and resources are very important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2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FE04B06-50F4-49C7-A785-B130519E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29" y="674830"/>
            <a:ext cx="8198700" cy="682200"/>
          </a:xfrm>
        </p:spPr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How to Install NumPy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D5C999D-4528-416A-8DEC-233EF5AE326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51129" y="1860455"/>
            <a:ext cx="6783300" cy="197670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Open terminal on your PC.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If you want to use a virtual environment for installation, activate it.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Now finally install NumPy using one of the two CLI commands: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using Anaconda/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Miniconda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b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conda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 install </a:t>
            </a:r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b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Installation using pip from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PyPI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b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pip install </a:t>
            </a:r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0" y="1589650"/>
            <a:ext cx="7779000" cy="1741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accent1"/>
                </a:solidFill>
              </a:rPr>
              <a:t>Thank You</a:t>
            </a:r>
            <a:endParaRPr b="1" dirty="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168</Words>
  <Application>Microsoft Office PowerPoint</Application>
  <PresentationFormat>On-screen Show (16:9)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 Black</vt:lpstr>
      <vt:lpstr>Google Sans</vt:lpstr>
      <vt:lpstr>Roboto</vt:lpstr>
      <vt:lpstr>Arial</vt:lpstr>
      <vt:lpstr>DSC Master</vt:lpstr>
      <vt:lpstr>Introduction to NumPy</vt:lpstr>
      <vt:lpstr>Why Use NumPy?</vt:lpstr>
      <vt:lpstr>How to Install NumPy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Event</dc:title>
  <cp:lastModifiedBy>Aman Sharma</cp:lastModifiedBy>
  <cp:revision>12</cp:revision>
  <dcterms:modified xsi:type="dcterms:W3CDTF">2021-02-15T18:57:58Z</dcterms:modified>
</cp:coreProperties>
</file>