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0" r:id="rId3"/>
    <p:sldId id="263" r:id="rId4"/>
    <p:sldId id="261" r:id="rId5"/>
    <p:sldId id="262" r:id="rId6"/>
    <p:sldId id="259" r:id="rId7"/>
  </p:sldIdLst>
  <p:sldSz cx="9144000" cy="5143500" type="screen16x9"/>
  <p:notesSz cx="6858000" cy="9144000"/>
  <p:embeddedFontLst>
    <p:embeddedFont>
      <p:font typeface="Google Sans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seaborn.pydata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7469" y="1365619"/>
            <a:ext cx="4972467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</a:rPr>
              <a:t>ML Talks – Session3</a:t>
            </a:r>
            <a:endParaRPr sz="3600" b="1" dirty="0">
              <a:solidFill>
                <a:srgbClr val="4285F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C0FE-DA47-42D4-9EF6-DB079BAAFF1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5" y="2657682"/>
            <a:ext cx="4495500" cy="954274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2800" b="1" dirty="0"/>
              <a:t>Plotting with Seaborn</a:t>
            </a: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581010" y="3611956"/>
            <a:ext cx="2569664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AC6A9-D8B8-4C0C-AD68-3FAAC2C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43" y="1503614"/>
            <a:ext cx="3610555" cy="949274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Introduction 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F1157-5690-4E63-BEE1-CC24D7EE23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0908" y="2510598"/>
            <a:ext cx="8376114" cy="147454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Google Sans" panose="020B0604020202020204" charset="0"/>
              </a:rPr>
              <a:t>Seaborn is a Python data visualization library based on </a:t>
            </a:r>
            <a:r>
              <a:rPr lang="en-US" b="0" i="0" u="none" strike="noStrike" dirty="0">
                <a:solidFill>
                  <a:srgbClr val="4C72B0"/>
                </a:solidFill>
                <a:effectLst/>
                <a:latin typeface="Google Sans" panose="020B0604020202020204" charset="0"/>
                <a:hlinkClick r:id="rId3"/>
              </a:rPr>
              <a:t>matplotlib</a:t>
            </a:r>
            <a:r>
              <a:rPr lang="en-US" b="0" i="0" dirty="0">
                <a:solidFill>
                  <a:srgbClr val="444444"/>
                </a:solidFill>
                <a:effectLst/>
                <a:latin typeface="Google Sans" panose="020B0604020202020204" charset="0"/>
              </a:rPr>
              <a:t>. It provides a high-level interface for drawing attractive and informative statistical graphics.</a:t>
            </a:r>
            <a:br>
              <a:rPr lang="en-US" dirty="0">
                <a:solidFill>
                  <a:srgbClr val="333333"/>
                </a:solidFill>
                <a:latin typeface="Google Sans" panose="020B0604020202020204" charset="0"/>
              </a:rPr>
            </a:br>
            <a:r>
              <a:rPr lang="en-US" b="1" dirty="0">
                <a:solidFill>
                  <a:srgbClr val="333333"/>
                </a:solidFill>
                <a:latin typeface="Google Sans" panose="020B0604020202020204" charset="0"/>
              </a:rPr>
              <a:t>Open Source | Easy-to-use | High-quality and themed figures</a:t>
            </a:r>
            <a:br>
              <a:rPr lang="en-US" b="1" dirty="0">
                <a:solidFill>
                  <a:srgbClr val="333333"/>
                </a:solidFill>
                <a:latin typeface="Google Sans" panose="020B0604020202020204" charset="0"/>
              </a:rPr>
            </a:b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seaborn: statistical data visualization — seaborn 0.11.1 documentation (pydata.org)</a:t>
            </a:r>
            <a:endParaRPr lang="en-US" b="1" dirty="0">
              <a:solidFill>
                <a:schemeClr val="accent1"/>
              </a:solidFill>
              <a:latin typeface="Google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A2AD3-89B8-428C-8847-51569801C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200" y="1295776"/>
            <a:ext cx="3085868" cy="7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13476F0-B309-4F20-A136-06A80700B0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91" y="536277"/>
            <a:ext cx="8198700" cy="644253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Why use seaborn?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3D7FE-3FCE-4806-AABB-7D70BDAED51D}"/>
              </a:ext>
            </a:extLst>
          </p:cNvPr>
          <p:cNvSpPr txBox="1"/>
          <p:nvPr/>
        </p:nvSpPr>
        <p:spPr>
          <a:xfrm>
            <a:off x="716507" y="1439839"/>
            <a:ext cx="77109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Produces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production-quality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figures in a variety of hardcopy formats with even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fewer lines of code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Along with high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flexibility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and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customization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options, it provides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beautiful themes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to </a:t>
            </a:r>
            <a:r>
              <a:rPr 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decorate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matplotlib figures and graphics.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Built on top of </a:t>
            </a:r>
            <a:r>
              <a:rPr lang="en-US" sz="1500" dirty="0">
                <a:solidFill>
                  <a:schemeClr val="accent1"/>
                </a:solidFill>
                <a:latin typeface="Google Sans" panose="020B0604020202020204" charset="0"/>
              </a:rPr>
              <a:t>Matplotlib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and integrated closely with </a:t>
            </a:r>
            <a:r>
              <a:rPr lang="en-US" sz="1500" dirty="0">
                <a:solidFill>
                  <a:srgbClr val="FF0000"/>
                </a:solidFill>
                <a:latin typeface="Google Sans" panose="020B0604020202020204" charset="0"/>
              </a:rPr>
              <a:t>NumPy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arrays and </a:t>
            </a:r>
            <a:r>
              <a:rPr lang="en-US" sz="1500" dirty="0">
                <a:solidFill>
                  <a:srgbClr val="00B050"/>
                </a:solidFill>
                <a:latin typeface="Google Sans" panose="020B0604020202020204" charset="0"/>
              </a:rPr>
              <a:t>pandas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data structures.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444444"/>
                </a:solidFill>
                <a:latin typeface="Google Sans" panose="020B0604020202020204" charset="0"/>
              </a:rPr>
              <a:t>Provides a </a:t>
            </a:r>
            <a:r>
              <a:rPr lang="en-US" sz="1500" b="1" dirty="0">
                <a:solidFill>
                  <a:srgbClr val="444444"/>
                </a:solidFill>
                <a:latin typeface="Google Sans" panose="020B0604020202020204" charset="0"/>
              </a:rPr>
              <a:t>dataset-oriented</a:t>
            </a:r>
            <a:r>
              <a:rPr lang="en-US" sz="1500" dirty="0">
                <a:solidFill>
                  <a:srgbClr val="444444"/>
                </a:solidFill>
                <a:latin typeface="Google Sans" panose="020B0604020202020204" charset="0"/>
              </a:rPr>
              <a:t> approach towards plotting to let us focus on the </a:t>
            </a:r>
            <a:r>
              <a:rPr lang="en-US" sz="1500" u="sng" dirty="0">
                <a:solidFill>
                  <a:srgbClr val="444444"/>
                </a:solidFill>
                <a:latin typeface="Google Sans" panose="020B0604020202020204" charset="0"/>
              </a:rPr>
              <a:t>different elements of the plot </a:t>
            </a:r>
            <a:r>
              <a:rPr lang="en-US" sz="1500" dirty="0">
                <a:solidFill>
                  <a:srgbClr val="444444"/>
                </a:solidFill>
                <a:latin typeface="Google Sans" panose="020B0604020202020204" charset="0"/>
              </a:rPr>
              <a:t>rather than how to draw them.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2D43E-F7BE-4B32-A8FE-D1DEB47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Installation – </a:t>
            </a:r>
            <a:r>
              <a:rPr lang="en-US" b="1" dirty="0" err="1">
                <a:solidFill>
                  <a:srgbClr val="00B050"/>
                </a:solidFill>
              </a:rPr>
              <a:t>cmd</a:t>
            </a:r>
            <a:r>
              <a:rPr lang="en-US" b="1" dirty="0">
                <a:solidFill>
                  <a:srgbClr val="00B050"/>
                </a:solidFill>
              </a:rPr>
              <a:t>/terminal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CA3B4-10EB-41F9-B5EA-0DF486F6C4A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15141" y="1711350"/>
            <a:ext cx="3422489" cy="1720800"/>
          </a:xfrm>
          <a:ln>
            <a:solidFill>
              <a:srgbClr val="FFC000"/>
            </a:solidFill>
          </a:ln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/>
              <a:t>1. Seaborn is a part of the Anaconda distribution and can be easily installed with </a:t>
            </a:r>
            <a:r>
              <a:rPr lang="en-US" dirty="0">
                <a:solidFill>
                  <a:schemeClr val="accent1"/>
                </a:solidFill>
              </a:rPr>
              <a:t>Anaconda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1"/>
                </a:solidFill>
              </a:rPr>
              <a:t>Miniconda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conda</a:t>
            </a:r>
            <a:r>
              <a:rPr lang="en-US" dirty="0"/>
              <a:t> install seaborn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F7A6666-0D44-4959-9498-49FE7BFC2521}"/>
              </a:ext>
            </a:extLst>
          </p:cNvPr>
          <p:cNvSpPr txBox="1">
            <a:spLocks/>
          </p:cNvSpPr>
          <p:nvPr/>
        </p:nvSpPr>
        <p:spPr>
          <a:xfrm>
            <a:off x="4906372" y="1711349"/>
            <a:ext cx="3422489" cy="17208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algn="just"/>
            <a:r>
              <a:rPr lang="en-US" dirty="0"/>
              <a:t>2. The official release of Seaborn can be installed via pip from </a:t>
            </a:r>
            <a:r>
              <a:rPr lang="en-US" dirty="0" err="1">
                <a:solidFill>
                  <a:schemeClr val="accent1"/>
                </a:solidFill>
              </a:rPr>
              <a:t>PyPI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                  </a:t>
            </a:r>
          </a:p>
          <a:p>
            <a:r>
              <a:rPr lang="en-US" dirty="0"/>
              <a:t>                    pip install seaborn</a:t>
            </a:r>
          </a:p>
        </p:txBody>
      </p:sp>
    </p:spTree>
    <p:extLst>
      <p:ext uri="{BB962C8B-B14F-4D97-AF65-F5344CB8AC3E}">
        <p14:creationId xmlns:p14="http://schemas.microsoft.com/office/powerpoint/2010/main" val="32780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F89989-5011-4183-84DE-163B5964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68" y="1939200"/>
            <a:ext cx="6889031" cy="933300"/>
          </a:xfrm>
        </p:spPr>
        <p:txBody>
          <a:bodyPr/>
          <a:lstStyle/>
          <a:p>
            <a:r>
              <a:rPr lang="en-US" dirty="0"/>
              <a:t>Let’s get started with some hands-on experience with </a:t>
            </a:r>
            <a:r>
              <a:rPr lang="en-US" dirty="0">
                <a:solidFill>
                  <a:srgbClr val="FF0000"/>
                </a:solidFill>
              </a:rPr>
              <a:t>seaborn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66BA-021D-4CBD-ABC8-CCA069CBBD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We’ll be using </a:t>
            </a:r>
            <a:r>
              <a:rPr lang="en-US" b="1" dirty="0"/>
              <a:t>Google </a:t>
            </a:r>
            <a:r>
              <a:rPr lang="en-US" b="1" dirty="0" err="1">
                <a:solidFill>
                  <a:srgbClr val="FFC000"/>
                </a:solidFill>
              </a:rPr>
              <a:t>Colab</a:t>
            </a:r>
            <a:r>
              <a:rPr lang="en-US" b="1" dirty="0"/>
              <a:t> </a:t>
            </a:r>
            <a:r>
              <a:rPr lang="en-US" dirty="0"/>
              <a:t>for this.</a:t>
            </a:r>
          </a:p>
        </p:txBody>
      </p:sp>
    </p:spTree>
    <p:extLst>
      <p:ext uri="{BB962C8B-B14F-4D97-AF65-F5344CB8AC3E}">
        <p14:creationId xmlns:p14="http://schemas.microsoft.com/office/powerpoint/2010/main" val="20621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31825" y="14372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you!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210</Words>
  <Application>Microsoft Office PowerPoint</Application>
  <PresentationFormat>On-screen Show (16:9)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Black</vt:lpstr>
      <vt:lpstr>Roboto</vt:lpstr>
      <vt:lpstr>Google Sans</vt:lpstr>
      <vt:lpstr>Arial</vt:lpstr>
      <vt:lpstr>DSC Master</vt:lpstr>
      <vt:lpstr>ML Talks – Session3</vt:lpstr>
      <vt:lpstr>Introduction to</vt:lpstr>
      <vt:lpstr>Why use seaborn?</vt:lpstr>
      <vt:lpstr>Installation – cmd/terminal</vt:lpstr>
      <vt:lpstr>Let’s get started with some hands-on experience with seaborn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and FAQs</dc:title>
  <dc:creator>Indrashis Paul</dc:creator>
  <cp:lastModifiedBy>Indrashis Paul</cp:lastModifiedBy>
  <cp:revision>40</cp:revision>
  <dcterms:modified xsi:type="dcterms:W3CDTF">2021-03-01T13:57:57Z</dcterms:modified>
</cp:coreProperties>
</file>