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59" r:id="rId6"/>
  </p:sldIdLst>
  <p:sldSz cx="9144000" cy="5143500" type="screen16x9"/>
  <p:notesSz cx="6858000" cy="9144000"/>
  <p:embeddedFontLst>
    <p:embeddedFont>
      <p:font typeface="Google Sans" panose="020B060402020202020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Roboto Black" panose="020B0604020202020204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04" autoAdjust="0"/>
  </p:normalViewPr>
  <p:slideViewPr>
    <p:cSldViewPr snapToGrid="0">
      <p:cViewPr varScale="1">
        <p:scale>
          <a:sx n="69" d="100"/>
          <a:sy n="69" d="100"/>
        </p:scale>
        <p:origin x="883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a724c77e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a724c77e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7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a724c77e0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a724c77e0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Body">
  <p:cSld name="(Avoid) Title, Subtitle, Bullets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 idx="3"/>
          </p:nvPr>
        </p:nvSpPr>
        <p:spPr>
          <a:xfrm>
            <a:off x="570341" y="1814073"/>
            <a:ext cx="6783300" cy="1976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Green Footer">
  <p:cSld name="Blank Green Footer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635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sz="260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635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635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635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635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63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635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635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635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500"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Red Footer">
  <p:cSld name="Blank Red Footer"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635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sz="260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635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635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635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635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63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635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635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635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50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>
  <p:cSld name="(Avoid) Title, Subtitle, Bullets_1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08444" y="1365619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808445" y="2657682"/>
            <a:ext cx="4495500" cy="408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3"/>
          </p:nvPr>
        </p:nvSpPr>
        <p:spPr>
          <a:xfrm>
            <a:off x="1436654" y="3318862"/>
            <a:ext cx="1569000" cy="479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!">
  <p:cSld name="(Avoid) Title, Subtitle, Bullets_1_2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456344" y="1365619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2"/>
          </p:nvPr>
        </p:nvSpPr>
        <p:spPr>
          <a:xfrm>
            <a:off x="2084555" y="3318862"/>
            <a:ext cx="1569000" cy="479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>
  <p:cSld name="(Avoid) Title, Subtitle, Bullets_1_2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61213" y="1233272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761214" y="2525335"/>
            <a:ext cx="4495500" cy="408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Light">
  <p:cSld name="(Avoid) Title, Subtitle, Bullets_1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434169" y="1939200"/>
            <a:ext cx="6275700" cy="933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 idx="2"/>
          </p:nvPr>
        </p:nvSpPr>
        <p:spPr>
          <a:xfrm>
            <a:off x="1447395" y="3181762"/>
            <a:ext cx="4850100" cy="614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Text, Half Photo">
  <p:cSld name="(Avoid) Title, Subtitle, Bullets_1_1_1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34541" y="736041"/>
            <a:ext cx="3125100" cy="823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 idx="2"/>
          </p:nvPr>
        </p:nvSpPr>
        <p:spPr>
          <a:xfrm>
            <a:off x="734541" y="1603519"/>
            <a:ext cx="3125100" cy="3888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3"/>
          </p:nvPr>
        </p:nvSpPr>
        <p:spPr>
          <a:xfrm>
            <a:off x="734541" y="2152163"/>
            <a:ext cx="3125100" cy="15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Dark">
  <p:cSld name="(Avoid) Title, Subtitle, Bullets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443788" y="1939200"/>
            <a:ext cx="6266100" cy="933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/>
          </p:nvPr>
        </p:nvSpPr>
        <p:spPr>
          <a:xfrm>
            <a:off x="1456994" y="3181762"/>
            <a:ext cx="4842600" cy="614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(Avoid) Title, Subtitle, Bullets_1_1_1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lack">
  <p:cSld name="(Avoid) Title, Subtitle, Bullets_1_1_1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94" y="0"/>
            <a:ext cx="9144000" cy="51435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1725" y="1234472"/>
            <a:ext cx="6822600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756" y="2839978"/>
            <a:ext cx="6087900" cy="20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4126200" y="1657848"/>
            <a:ext cx="5034900" cy="20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Directions for Use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Please make a copy of this before editing the doc.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the “File” drop down menu above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Roboto"/>
              <a:buAutoNum type="arabicPeriod"/>
            </a:pPr>
            <a:r>
              <a:rPr lang="en" sz="1200" b="1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 to “Make a copy”, selec</a:t>
            </a:r>
            <a:endParaRPr sz="1200" b="1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Rename the file and save it to your Drive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Begin creating your presentation!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87469" y="1365619"/>
            <a:ext cx="4972467" cy="12921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1"/>
                </a:solidFill>
              </a:rPr>
              <a:t>ML Talks – Session2</a:t>
            </a:r>
            <a:endParaRPr sz="3600" b="1" dirty="0">
              <a:solidFill>
                <a:srgbClr val="4285F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3C0FE-DA47-42D4-9EF6-DB079BAAFF1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08445" y="2657682"/>
            <a:ext cx="4495500" cy="954274"/>
          </a:xfrm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US" sz="2800" b="1" dirty="0"/>
              <a:t>Working with Pandas</a:t>
            </a: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l="23058" t="14105" r="25170" b="21722"/>
          <a:stretch/>
        </p:blipFill>
        <p:spPr>
          <a:xfrm>
            <a:off x="6581010" y="3611956"/>
            <a:ext cx="2569664" cy="12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CAC6A9-D8B8-4C0C-AD68-3FAAC2CB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15" y="1408078"/>
            <a:ext cx="3610555" cy="949274"/>
          </a:xfrm>
        </p:spPr>
        <p:txBody>
          <a:bodyPr/>
          <a:lstStyle/>
          <a:p>
            <a:r>
              <a:rPr lang="en-US" sz="3600" b="1" dirty="0">
                <a:solidFill>
                  <a:schemeClr val="accent2"/>
                </a:solidFill>
              </a:rPr>
              <a:t>Introduction to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1F1157-5690-4E63-BEE1-CC24D7EE237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00908" y="2599311"/>
            <a:ext cx="8376114" cy="719890"/>
          </a:xfrm>
        </p:spPr>
        <p:txBody>
          <a:bodyPr/>
          <a:lstStyle/>
          <a:p>
            <a:pPr algn="ctr"/>
            <a:r>
              <a:rPr lang="en-US" dirty="0"/>
              <a:t>A powerful and open-source data analysis and manipulation tool, built on top of NumPy. </a:t>
            </a:r>
            <a:br>
              <a:rPr lang="en-US" dirty="0"/>
            </a:br>
            <a:r>
              <a:rPr lang="en-US" dirty="0"/>
              <a:t>Easy to use || Fast || Flexible</a:t>
            </a:r>
          </a:p>
        </p:txBody>
      </p:sp>
      <p:pic>
        <p:nvPicPr>
          <p:cNvPr id="1026" name="Picture 2" descr="Image result for pandas logo">
            <a:extLst>
              <a:ext uri="{FF2B5EF4-FFF2-40B4-BE49-F238E27FC236}">
                <a16:creationId xmlns:a16="http://schemas.microsoft.com/office/drawing/2014/main" id="{C21A4A92-6457-43D3-A2C0-D5F1233BA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463" y="1257645"/>
            <a:ext cx="2703153" cy="92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45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D2D43E-F7BE-4B32-A8FE-D1DEB47F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Installation – </a:t>
            </a:r>
            <a:r>
              <a:rPr lang="en-US" b="1" dirty="0" err="1">
                <a:solidFill>
                  <a:srgbClr val="00B050"/>
                </a:solidFill>
              </a:rPr>
              <a:t>cmd</a:t>
            </a:r>
            <a:r>
              <a:rPr lang="en-US" b="1" dirty="0">
                <a:solidFill>
                  <a:srgbClr val="00B050"/>
                </a:solidFill>
              </a:rPr>
              <a:t>/terminal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13CA3B4-10EB-41F9-B5EA-0DF486F6C4A2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815141" y="1711350"/>
            <a:ext cx="3288859" cy="1720800"/>
          </a:xfrm>
          <a:ln>
            <a:solidFill>
              <a:srgbClr val="FFC000"/>
            </a:solidFill>
          </a:ln>
        </p:spPr>
        <p:txBody>
          <a:bodyPr/>
          <a:lstStyle/>
          <a:p>
            <a:r>
              <a:rPr lang="en-US" dirty="0"/>
              <a:t>1. Pandas is part of the Anaconda   </a:t>
            </a:r>
            <a:br>
              <a:rPr lang="en-US" dirty="0"/>
            </a:br>
            <a:r>
              <a:rPr lang="en-US" dirty="0"/>
              <a:t>    distribution and can be installed </a:t>
            </a:r>
            <a:br>
              <a:rPr lang="en-US" dirty="0"/>
            </a:br>
            <a:r>
              <a:rPr lang="en-US" dirty="0"/>
              <a:t>    with </a:t>
            </a:r>
            <a:r>
              <a:rPr lang="en-US" dirty="0">
                <a:solidFill>
                  <a:schemeClr val="accent1"/>
                </a:solidFill>
              </a:rPr>
              <a:t>Anaconda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1"/>
                </a:solidFill>
              </a:rPr>
              <a:t>Miniconda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</a:t>
            </a:r>
            <a:r>
              <a:rPr lang="en-US" dirty="0" err="1"/>
              <a:t>conda</a:t>
            </a:r>
            <a:r>
              <a:rPr lang="en-US" dirty="0"/>
              <a:t> install pandas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F7A6666-0D44-4959-9498-49FE7BFC2521}"/>
              </a:ext>
            </a:extLst>
          </p:cNvPr>
          <p:cNvSpPr txBox="1">
            <a:spLocks/>
          </p:cNvSpPr>
          <p:nvPr/>
        </p:nvSpPr>
        <p:spPr>
          <a:xfrm>
            <a:off x="5040002" y="1711349"/>
            <a:ext cx="3288859" cy="17208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34275" tIns="34275" rIns="342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dirty="0"/>
              <a:t>2. Pandas can be installed via pip </a:t>
            </a:r>
          </a:p>
          <a:p>
            <a:r>
              <a:rPr lang="en-US" dirty="0"/>
              <a:t>    from </a:t>
            </a:r>
            <a:r>
              <a:rPr lang="en-US" dirty="0" err="1">
                <a:solidFill>
                  <a:schemeClr val="accent1"/>
                </a:solidFill>
              </a:rPr>
              <a:t>PyPI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                    </a:t>
            </a:r>
          </a:p>
          <a:p>
            <a:r>
              <a:rPr lang="en-US" dirty="0"/>
              <a:t>                    pip install pandas</a:t>
            </a:r>
          </a:p>
        </p:txBody>
      </p:sp>
    </p:spTree>
    <p:extLst>
      <p:ext uri="{BB962C8B-B14F-4D97-AF65-F5344CB8AC3E}">
        <p14:creationId xmlns:p14="http://schemas.microsoft.com/office/powerpoint/2010/main" val="327803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F89989-5011-4183-84DE-163B5964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568" y="1939200"/>
            <a:ext cx="6889031" cy="933300"/>
          </a:xfrm>
        </p:spPr>
        <p:txBody>
          <a:bodyPr/>
          <a:lstStyle/>
          <a:p>
            <a:r>
              <a:rPr lang="en-US" dirty="0"/>
              <a:t>Let’s get started with some hands-on experience with </a:t>
            </a:r>
            <a:r>
              <a:rPr lang="en-US" dirty="0">
                <a:solidFill>
                  <a:srgbClr val="FF0000"/>
                </a:solidFill>
              </a:rPr>
              <a:t>pandas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3A66BA-021D-4CBD-ABC8-CCA069CBBD62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We’ll be using </a:t>
            </a:r>
            <a:r>
              <a:rPr lang="en-US" b="1" dirty="0"/>
              <a:t>Google </a:t>
            </a:r>
            <a:r>
              <a:rPr lang="en-US" b="1" dirty="0" err="1">
                <a:solidFill>
                  <a:srgbClr val="FFC000"/>
                </a:solidFill>
              </a:rPr>
              <a:t>Colab</a:t>
            </a:r>
            <a:r>
              <a:rPr lang="en-US" b="1" dirty="0"/>
              <a:t> </a:t>
            </a:r>
            <a:r>
              <a:rPr lang="en-US" dirty="0"/>
              <a:t>for this.</a:t>
            </a:r>
          </a:p>
        </p:txBody>
      </p:sp>
    </p:spTree>
    <p:extLst>
      <p:ext uri="{BB962C8B-B14F-4D97-AF65-F5344CB8AC3E}">
        <p14:creationId xmlns:p14="http://schemas.microsoft.com/office/powerpoint/2010/main" val="206212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31825" y="1437250"/>
            <a:ext cx="7779000" cy="1741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>
                <a:solidFill>
                  <a:schemeClr val="accent1"/>
                </a:solidFill>
              </a:rPr>
              <a:t>Thank you!</a:t>
            </a:r>
            <a:endParaRPr b="1" dirty="0">
              <a:solidFill>
                <a:srgbClr val="4285F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SC Master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103</Words>
  <Application>Microsoft Office PowerPoint</Application>
  <PresentationFormat>On-screen Show (16:9)</PresentationFormat>
  <Paragraphs>14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Roboto Black</vt:lpstr>
      <vt:lpstr>Google Sans</vt:lpstr>
      <vt:lpstr>Roboto</vt:lpstr>
      <vt:lpstr>Arial</vt:lpstr>
      <vt:lpstr>DSC Master</vt:lpstr>
      <vt:lpstr>ML Talks – Session2</vt:lpstr>
      <vt:lpstr>Introduction to</vt:lpstr>
      <vt:lpstr>Installation – cmd/terminal</vt:lpstr>
      <vt:lpstr>Let’s get started with some hands-on experience with pandas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Prerequisites and FAQs</dc:title>
  <dc:creator>Indrashis Paul</dc:creator>
  <cp:lastModifiedBy>Aman Sharma</cp:lastModifiedBy>
  <cp:revision>19</cp:revision>
  <dcterms:modified xsi:type="dcterms:W3CDTF">2021-02-15T19:01:49Z</dcterms:modified>
</cp:coreProperties>
</file>