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B8DD-E0CC-4209-892E-0B2CB1561041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F208-005F-4E69-A249-D9251D23EF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58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B8DD-E0CC-4209-892E-0B2CB1561041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F208-005F-4E69-A249-D9251D23E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7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B8DD-E0CC-4209-892E-0B2CB1561041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F208-005F-4E69-A249-D9251D23E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3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B8DD-E0CC-4209-892E-0B2CB1561041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F208-005F-4E69-A249-D9251D23E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B8DD-E0CC-4209-892E-0B2CB1561041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F208-005F-4E69-A249-D9251D23EF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09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B8DD-E0CC-4209-892E-0B2CB1561041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F208-005F-4E69-A249-D9251D23E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2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B8DD-E0CC-4209-892E-0B2CB1561041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F208-005F-4E69-A249-D9251D23E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7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B8DD-E0CC-4209-892E-0B2CB1561041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F208-005F-4E69-A249-D9251D23E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5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B8DD-E0CC-4209-892E-0B2CB1561041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F208-005F-4E69-A249-D9251D23E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6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76B8DD-E0CC-4209-892E-0B2CB1561041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9EF208-005F-4E69-A249-D9251D23E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3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B8DD-E0CC-4209-892E-0B2CB1561041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F208-005F-4E69-A249-D9251D23E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5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76B8DD-E0CC-4209-892E-0B2CB1561041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9EF208-005F-4E69-A249-D9251D23EF0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81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97871-A1A8-4231-9543-2D3F107523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113DE-0DBA-4D99-970D-AAA832F34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DCS-680</a:t>
            </a:r>
          </a:p>
          <a:p>
            <a:r>
              <a:rPr lang="en-US" dirty="0"/>
              <a:t>Project 3</a:t>
            </a:r>
          </a:p>
        </p:txBody>
      </p:sp>
    </p:spTree>
    <p:extLst>
      <p:ext uri="{BB962C8B-B14F-4D97-AF65-F5344CB8AC3E}">
        <p14:creationId xmlns:p14="http://schemas.microsoft.com/office/powerpoint/2010/main" val="2280767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3379-5B73-45B6-80DD-E584CD92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Analysis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A1D31-2BB3-4A5B-9771-0E8249293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892" y="1949427"/>
            <a:ext cx="4058216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87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BE7E-5B8D-48C1-BC41-23EE884F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 Statistic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627619-D28C-4366-8739-8BBB4A7DC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2765" y="1876149"/>
            <a:ext cx="4086795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05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D029-9410-45D7-954F-D2633AA0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K-means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54C789-0604-43CF-B0A5-7C2B1FE3A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442" y="2052211"/>
            <a:ext cx="3991532" cy="3905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FFC32C-8728-4B72-9FC3-482C62A69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956947"/>
            <a:ext cx="4086795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00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F6389F-2450-4FE6-83F8-DF44D2952A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77519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FFD8BA-8CF2-4932-B1F9-7C32C613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71A24A-77A5-47C8-B87F-60D39C3D4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segmentation is a process which allows a business to divide their customer base into specific groups based on similarities such as gender, age, shopping habits, and more. Using machine learning algorithms, I plan to segment customers of a shopping mall in this manner.</a:t>
            </a:r>
          </a:p>
        </p:txBody>
      </p:sp>
      <p:pic>
        <p:nvPicPr>
          <p:cNvPr id="1026" name="Picture 2" descr="Customer Segmentation Analysis: Segment &amp; Grow Customers">
            <a:extLst>
              <a:ext uri="{FF2B5EF4-FFF2-40B4-BE49-F238E27FC236}">
                <a16:creationId xmlns:a16="http://schemas.microsoft.com/office/drawing/2014/main" id="{F4A9C193-AF94-4432-A013-83CD3DE2E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938" y="2752592"/>
            <a:ext cx="6853084" cy="322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62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A5DC-81DB-4CF0-9F4E-1E173203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1AD60-3754-4DDF-B1A1-801D3415B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around 200 rows and 4 features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Annual Income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Spending Score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Gender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B2262-27C1-4838-9DD8-A1281B676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601" y="4132554"/>
            <a:ext cx="5896798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4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5966-A0EE-41D1-A7A1-964AF8C1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C578D-D630-4E80-A4F3-150FA8BF9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summary() and </a:t>
            </a:r>
            <a:r>
              <a:rPr lang="en-US" dirty="0" err="1"/>
              <a:t>sd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10AB0F-6C62-45BD-8CF7-124A7996E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703" y="2647846"/>
            <a:ext cx="3863330" cy="1909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B9A7B7-BCC6-4403-92DD-64FCF666B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52604"/>
            <a:ext cx="3863330" cy="190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5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54D18-EC2E-40CA-91D1-69FF0E6D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B5636A-3876-4053-85B2-FD536C912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428" y="2472321"/>
            <a:ext cx="2715004" cy="2648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C4D97D-5E6F-41CC-AF75-9A154883E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464" y="2805742"/>
            <a:ext cx="2210108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4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54D18-EC2E-40CA-91D1-69FF0E6D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AF53A9-A5F7-41E2-9194-F0AD09383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46939"/>
            <a:ext cx="4389120" cy="39188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7FA687-95F2-45FC-A0A2-D93BF07ED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2" y="2146939"/>
            <a:ext cx="4389118" cy="410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7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54D18-EC2E-40CA-91D1-69FF0E6D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07033-7C30-47A6-96B0-A3AEDD219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27738"/>
            <a:ext cx="4153146" cy="3836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FC94A3-0D9C-4A82-94EB-DD148D2FD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79" y="2138182"/>
            <a:ext cx="4153145" cy="404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2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54D18-EC2E-40CA-91D1-69FF0E6D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EDE00-9174-48D6-B7E5-9EF6BD89A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95150"/>
            <a:ext cx="4226888" cy="3979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E42395-9F9A-4B5C-ACC2-362C46474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79" y="2123893"/>
            <a:ext cx="4226887" cy="399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4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E9C0-1EC7-4D2F-9FBF-793D4DF2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cluster analysis (Elbow Method)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C467A3-3820-4AC9-A57F-5F80EEBFD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0844" y="2090491"/>
            <a:ext cx="4210638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812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</TotalTime>
  <Words>102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Customer Segmentation</vt:lpstr>
      <vt:lpstr>Why this?</vt:lpstr>
      <vt:lpstr>Data Exploration</vt:lpstr>
      <vt:lpstr>Data Exploration</vt:lpstr>
      <vt:lpstr>Visualizations</vt:lpstr>
      <vt:lpstr>Visualizations</vt:lpstr>
      <vt:lpstr>Visualizations</vt:lpstr>
      <vt:lpstr>Visualizations</vt:lpstr>
      <vt:lpstr>K means cluster analysis (Elbow Method)</vt:lpstr>
      <vt:lpstr>Silhouette Analysis Plot</vt:lpstr>
      <vt:lpstr>Gap Statistic</vt:lpstr>
      <vt:lpstr>Visualizing K-means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dc:creator>Usama</dc:creator>
  <cp:lastModifiedBy>Usama</cp:lastModifiedBy>
  <cp:revision>5</cp:revision>
  <dcterms:created xsi:type="dcterms:W3CDTF">2020-07-27T13:24:59Z</dcterms:created>
  <dcterms:modified xsi:type="dcterms:W3CDTF">2020-07-27T14:24:41Z</dcterms:modified>
</cp:coreProperties>
</file>