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5" r:id="rId6"/>
    <p:sldId id="266" r:id="rId7"/>
    <p:sldId id="276" r:id="rId8"/>
    <p:sldId id="267" r:id="rId9"/>
    <p:sldId id="277" r:id="rId10"/>
    <p:sldId id="275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372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57DE37D-B738-4817-B751-0C1B86D8B665}" type="datetime1">
              <a:rPr lang="es-ES" smtClean="0"/>
              <a:t>22/06/2019</a:t>
            </a:fld>
            <a:endParaRPr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17BB30D9-D505-4352-B274-A1AB529BC646}" type="datetime1">
              <a:rPr lang="es-ES" smtClean="0"/>
              <a:pPr/>
              <a:t>22/06/2019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39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1899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2836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6270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C1B432D-78E7-40AE-81C6-52773394A046}" type="datetime1">
              <a:rPr lang="es-ES" smtClean="0"/>
              <a:pPr/>
              <a:t>22/06/2019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E062C603-371F-4D8B-AFB8-8337237C6271}" type="datetime1">
              <a:rPr lang="es-ES" smtClean="0"/>
              <a:pPr algn="r"/>
              <a:t>22/06/2019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1AE6EBB-BEC9-4000-8D95-40B44C4E2CA6}" type="datetime1">
              <a:rPr lang="es-ES" smtClean="0"/>
              <a:pPr/>
              <a:t>22/06/2019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7CAF1BE7-5365-4137-AE14-A7C362FC891C}" type="datetime1">
              <a:rPr lang="es-ES" smtClean="0"/>
              <a:pPr/>
              <a:t>22/06/2019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CE83AA6-4601-4BF7-BD54-99DD2B193FD1}" type="datetime1">
              <a:rPr lang="es-ES" smtClean="0"/>
              <a:pPr/>
              <a:t>22/06/2019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08DBE58-23DC-4EE9-8158-B69AC44D4A43}" type="datetime1">
              <a:rPr lang="es-ES" smtClean="0"/>
              <a:pPr/>
              <a:t>22/06/2019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7C2EBBF-D49B-4842-B69E-CE552000DC09}" type="datetime1">
              <a:rPr lang="es-ES" smtClean="0"/>
              <a:pPr/>
              <a:t>22/06/2019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AF364E66-D00E-49A9-9E62-AB0485562249}" type="datetime1">
              <a:rPr lang="es-ES" smtClean="0"/>
              <a:pPr algn="r"/>
              <a:t>22/06/2019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EB92E29-7FB2-4284-9496-FE061DBF8A30}" type="datetime1">
              <a:rPr lang="es-ES" smtClean="0"/>
              <a:pPr/>
              <a:t>22/06/2019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F03D15E0-E6C7-48CB-A009-DF16BCB95302}" type="datetime1">
              <a:rPr lang="es-ES" smtClean="0"/>
              <a:pPr/>
              <a:t>22/06/2019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Presentación Grupo 8 – TP3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Digital </a:t>
            </a:r>
            <a:r>
              <a:rPr lang="es-ES" dirty="0" err="1" smtClean="0"/>
              <a:t>House</a:t>
            </a:r>
            <a:r>
              <a:rPr lang="es-ES" dirty="0" smtClean="0"/>
              <a:t> : Curso Data </a:t>
            </a:r>
            <a:r>
              <a:rPr lang="es-ES" dirty="0" err="1" smtClean="0"/>
              <a:t>Science</a:t>
            </a:r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601200" cy="1143000"/>
          </a:xfrm>
        </p:spPr>
        <p:txBody>
          <a:bodyPr rtlCol="0"/>
          <a:lstStyle/>
          <a:p>
            <a:pPr rtl="0"/>
            <a:r>
              <a:rPr lang="es-ES" dirty="0" smtClean="0"/>
              <a:t>Etapas de la construcción de la solución 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Análisis exploratorio de la variable</a:t>
            </a:r>
            <a:endParaRPr lang="es-ES" dirty="0"/>
          </a:p>
          <a:p>
            <a:pPr rtl="0"/>
            <a:r>
              <a:rPr lang="es-ES" dirty="0" err="1" smtClean="0"/>
              <a:t>Graficación</a:t>
            </a:r>
            <a:r>
              <a:rPr lang="es-ES" dirty="0" smtClean="0"/>
              <a:t> de las variables</a:t>
            </a:r>
            <a:endParaRPr lang="es-ES" dirty="0"/>
          </a:p>
          <a:p>
            <a:pPr rtl="0"/>
            <a:r>
              <a:rPr lang="es-ES" dirty="0" smtClean="0"/>
              <a:t>Normalización de las variables</a:t>
            </a:r>
          </a:p>
          <a:p>
            <a:pPr rtl="0"/>
            <a:r>
              <a:rPr lang="es-ES" dirty="0" smtClean="0"/>
              <a:t>Prueba de los modelos</a:t>
            </a:r>
          </a:p>
          <a:p>
            <a:pPr lvl="1"/>
            <a:r>
              <a:rPr lang="es-ES" dirty="0" err="1" smtClean="0"/>
              <a:t>MultinomialNB</a:t>
            </a:r>
            <a:endParaRPr lang="es-ES" dirty="0" smtClean="0"/>
          </a:p>
          <a:p>
            <a:pPr lvl="1"/>
            <a:r>
              <a:rPr lang="es-ES" dirty="0" smtClean="0"/>
              <a:t>SVC</a:t>
            </a:r>
          </a:p>
          <a:p>
            <a:pPr lvl="1"/>
            <a:r>
              <a:rPr lang="es-ES" dirty="0" smtClean="0"/>
              <a:t>SVM</a:t>
            </a:r>
          </a:p>
          <a:p>
            <a:pPr lvl="1"/>
            <a:r>
              <a:rPr lang="es-ES" dirty="0" smtClean="0"/>
              <a:t>PCA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2408" y="332656"/>
            <a:ext cx="9144000" cy="691480"/>
          </a:xfrm>
        </p:spPr>
        <p:txBody>
          <a:bodyPr rtlCol="0"/>
          <a:lstStyle/>
          <a:p>
            <a:pPr rtl="0"/>
            <a:r>
              <a:rPr lang="es-ES" dirty="0" smtClean="0"/>
              <a:t>Análisis Exploratorio (</a:t>
            </a:r>
            <a:r>
              <a:rPr lang="es-ES" dirty="0" err="1" smtClean="0"/>
              <a:t>train</a:t>
            </a:r>
            <a:r>
              <a:rPr lang="es-ES" dirty="0" smtClean="0"/>
              <a:t>) - I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7408" y="1412776"/>
            <a:ext cx="3093071" cy="216024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784" y="1419953"/>
            <a:ext cx="3082795" cy="215306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0376" y="1412776"/>
            <a:ext cx="3152056" cy="216024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408" y="3753090"/>
            <a:ext cx="3090219" cy="215824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1271" y="3745486"/>
            <a:ext cx="3093308" cy="216585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0376" y="3761577"/>
            <a:ext cx="3152056" cy="220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1504" y="404664"/>
            <a:ext cx="8784976" cy="763488"/>
          </a:xfrm>
        </p:spPr>
        <p:txBody>
          <a:bodyPr/>
          <a:lstStyle/>
          <a:p>
            <a:r>
              <a:rPr lang="es-ES" dirty="0"/>
              <a:t>Análisis Exploratorio (</a:t>
            </a:r>
            <a:r>
              <a:rPr lang="es-ES" dirty="0" err="1"/>
              <a:t>train</a:t>
            </a:r>
            <a:r>
              <a:rPr lang="es-ES" dirty="0"/>
              <a:t>) - </a:t>
            </a:r>
            <a:r>
              <a:rPr lang="es-ES" dirty="0" smtClean="0"/>
              <a:t>II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504" y="1700808"/>
            <a:ext cx="7920880" cy="46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2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Rendimientos de los modelos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Todos los modelos incluyen escalado con </a:t>
            </a:r>
            <a:r>
              <a:rPr lang="es-ES" dirty="0" err="1" smtClean="0"/>
              <a:t>StandardScaler</a:t>
            </a:r>
            <a:endParaRPr lang="es-ES" dirty="0"/>
          </a:p>
          <a:p>
            <a:pPr rtl="0"/>
            <a:r>
              <a:rPr lang="es-ES" dirty="0"/>
              <a:t>Segunda viñeta aquí</a:t>
            </a:r>
          </a:p>
          <a:p>
            <a:pPr rtl="0"/>
            <a:r>
              <a:rPr lang="es-ES" dirty="0"/>
              <a:t>Tercera viñeta aquí</a:t>
            </a:r>
          </a:p>
        </p:txBody>
      </p:sp>
      <p:graphicFrame>
        <p:nvGraphicFramePr>
          <p:cNvPr id="5" name="Marcador de posición de contenido 4" descr="Tabla de ejemplo con 3 columnas y 4 filas" title="Tabla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97246971"/>
              </p:ext>
            </p:extLst>
          </p:nvPr>
        </p:nvGraphicFramePr>
        <p:xfrm>
          <a:off x="6324600" y="1825623"/>
          <a:ext cx="2895600" cy="198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pPr rtl="0"/>
                      <a:endParaRPr lang="es-E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 smtClean="0"/>
                        <a:t>Score</a:t>
                      </a:r>
                      <a:endParaRPr lang="es-ES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rtl="0"/>
                      <a:r>
                        <a:rPr lang="es-ES" noProof="0" dirty="0" err="1" smtClean="0"/>
                        <a:t>MultiNB</a:t>
                      </a:r>
                      <a:endParaRPr lang="es-E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 smtClean="0"/>
                        <a:t>0.4375</a:t>
                      </a:r>
                      <a:endParaRPr lang="es-ES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rtl="0"/>
                      <a:r>
                        <a:rPr lang="es-ES" noProof="0" dirty="0" smtClean="0"/>
                        <a:t>SVM Lineal</a:t>
                      </a:r>
                      <a:endParaRPr lang="es-E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 smtClean="0"/>
                        <a:t> 0.8725</a:t>
                      </a:r>
                      <a:endParaRPr lang="es-ES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rtl="0"/>
                      <a:r>
                        <a:rPr lang="es-ES" noProof="0" dirty="0" smtClean="0"/>
                        <a:t>SVM RBF</a:t>
                      </a:r>
                      <a:endParaRPr lang="es-E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 smtClean="0"/>
                        <a:t>0.885</a:t>
                      </a:r>
                      <a:endParaRPr lang="es-ES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Exploratorio (</a:t>
            </a:r>
            <a:r>
              <a:rPr lang="es-ES" dirty="0" err="1"/>
              <a:t>train</a:t>
            </a:r>
            <a:r>
              <a:rPr lang="es-ES" dirty="0"/>
              <a:t>) - </a:t>
            </a:r>
            <a:r>
              <a:rPr lang="es-ES" dirty="0" smtClean="0"/>
              <a:t>III</a:t>
            </a:r>
            <a:endParaRPr lang="es-AR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47728" y="1844824"/>
            <a:ext cx="4392488" cy="440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2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Gracias!!!</a:t>
            </a:r>
            <a:endParaRPr lang="es-ES" dirty="0"/>
          </a:p>
        </p:txBody>
      </p:sp>
      <p:pic>
        <p:nvPicPr>
          <p:cNvPr id="1026" name="Picture 2" descr="Resultado de imagen para dinosaurio simpati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196752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Equipo informático 16 × 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91_TF02901026_TF02901026.potx" id="{542403D4-CC65-4431-A4E3-55163509A0B1}" vid="{AF8CDC02-FD01-4345-AAA1-0E99693BFDBD}"/>
    </a:ext>
  </a:extLst>
</a:theme>
</file>

<file path=ppt/theme/theme2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diseño de circuito tecnológico de empresa (panorámica)</Template>
  <TotalTime>0</TotalTime>
  <Words>93</Words>
  <Application>Microsoft Office PowerPoint</Application>
  <PresentationFormat>Panorámica</PresentationFormat>
  <Paragraphs>30</Paragraphs>
  <Slides>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Candara</vt:lpstr>
      <vt:lpstr>Consolas</vt:lpstr>
      <vt:lpstr>Equipo informático 16 × 9</vt:lpstr>
      <vt:lpstr>Presentación Grupo 8 – TP3</vt:lpstr>
      <vt:lpstr>Etapas de la construcción de la solución </vt:lpstr>
      <vt:lpstr>Análisis Exploratorio (train) - I</vt:lpstr>
      <vt:lpstr>Análisis Exploratorio (train) - II</vt:lpstr>
      <vt:lpstr>Rendimientos de los modelos</vt:lpstr>
      <vt:lpstr>Análisis Exploratorio (train) - III</vt:lpstr>
      <vt:lpstr>Gracias!!!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2019-06-22T18:28:07Z</dcterms:created>
  <dcterms:modified xsi:type="dcterms:W3CDTF">2019-06-22T20:20:19Z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