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4" r:id="rId5"/>
    <p:sldId id="261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434" autoAdjust="0"/>
  </p:normalViewPr>
  <p:slideViewPr>
    <p:cSldViewPr snapToGrid="0">
      <p:cViewPr varScale="1">
        <p:scale>
          <a:sx n="109" d="100"/>
          <a:sy n="109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B24D8-930E-49C9-8556-5263DB2E7666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976B0-E4E0-4CC5-94D3-ACAE6392C2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190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4ce0ef0e7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g4ce0ef0e7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872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4ce0ef0e7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g4ce0ef0e7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245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4ce0ef0e7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g4ce0ef0e7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842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4ce0ef0e7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g4ce0ef0e7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4830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4ce0ef0e7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g4ce0ef0e7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386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4ce0ef0e7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g4ce0ef0e7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489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4"/>
          <p:cNvSpPr txBox="1">
            <a:spLocks noGrp="1"/>
          </p:cNvSpPr>
          <p:nvPr>
            <p:ph type="dt" idx="10"/>
          </p:nvPr>
        </p:nvSpPr>
        <p:spPr>
          <a:xfrm>
            <a:off x="609600" y="833373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781" name="Google Shape;781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075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3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822" name="Google Shape;822;p53"/>
          <p:cNvSpPr txBox="1">
            <a:spLocks noGrp="1"/>
          </p:cNvSpPr>
          <p:nvPr>
            <p:ph type="dt" idx="10"/>
          </p:nvPr>
        </p:nvSpPr>
        <p:spPr>
          <a:xfrm>
            <a:off x="609600" y="833373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823" name="Google Shape;823;p53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"/>
              <a:pPr/>
              <a:t>‹Nº›</a:t>
            </a:fld>
            <a:endParaRPr/>
          </a:p>
        </p:txBody>
      </p:sp>
      <p:cxnSp>
        <p:nvCxnSpPr>
          <p:cNvPr id="824" name="Google Shape;824;p53"/>
          <p:cNvCxnSpPr/>
          <p:nvPr/>
        </p:nvCxnSpPr>
        <p:spPr>
          <a:xfrm rot="10800000">
            <a:off x="533112" y="749419"/>
            <a:ext cx="110908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2666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4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827" name="Google Shape;827;p54"/>
          <p:cNvSpPr txBox="1">
            <a:spLocks noGrp="1"/>
          </p:cNvSpPr>
          <p:nvPr>
            <p:ph type="body" idx="1"/>
          </p:nvPr>
        </p:nvSpPr>
        <p:spPr>
          <a:xfrm>
            <a:off x="609600" y="1349345"/>
            <a:ext cx="5384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8" name="Google Shape;828;p54"/>
          <p:cNvSpPr txBox="1">
            <a:spLocks noGrp="1"/>
          </p:cNvSpPr>
          <p:nvPr>
            <p:ph type="body" idx="2"/>
          </p:nvPr>
        </p:nvSpPr>
        <p:spPr>
          <a:xfrm>
            <a:off x="6197600" y="1349345"/>
            <a:ext cx="5384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9" name="Google Shape;829;p54"/>
          <p:cNvSpPr txBox="1">
            <a:spLocks noGrp="1"/>
          </p:cNvSpPr>
          <p:nvPr>
            <p:ph type="dt" idx="10"/>
          </p:nvPr>
        </p:nvSpPr>
        <p:spPr>
          <a:xfrm>
            <a:off x="609600" y="833373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830" name="Google Shape;830;p54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6323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5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833" name="Google Shape;833;p55"/>
          <p:cNvSpPr txBox="1">
            <a:spLocks noGrp="1"/>
          </p:cNvSpPr>
          <p:nvPr>
            <p:ph type="body" idx="1"/>
          </p:nvPr>
        </p:nvSpPr>
        <p:spPr>
          <a:xfrm>
            <a:off x="609600" y="1334431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609585" marR="0" lvl="0" indent="-30479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657509" marR="0" lvl="5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4" name="Google Shape;834;p55"/>
          <p:cNvSpPr txBox="1">
            <a:spLocks noGrp="1"/>
          </p:cNvSpPr>
          <p:nvPr>
            <p:ph type="body" idx="2"/>
          </p:nvPr>
        </p:nvSpPr>
        <p:spPr>
          <a:xfrm>
            <a:off x="609600" y="1974191"/>
            <a:ext cx="53868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657509" marR="0" lvl="5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5" name="Google Shape;835;p55"/>
          <p:cNvSpPr txBox="1">
            <a:spLocks noGrp="1"/>
          </p:cNvSpPr>
          <p:nvPr>
            <p:ph type="body" idx="3"/>
          </p:nvPr>
        </p:nvSpPr>
        <p:spPr>
          <a:xfrm>
            <a:off x="6193368" y="1334431"/>
            <a:ext cx="5389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609585" marR="0" lvl="0" indent="-30479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657509" marR="0" lvl="5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6" name="Google Shape;836;p55"/>
          <p:cNvSpPr txBox="1">
            <a:spLocks noGrp="1"/>
          </p:cNvSpPr>
          <p:nvPr>
            <p:ph type="body" idx="4"/>
          </p:nvPr>
        </p:nvSpPr>
        <p:spPr>
          <a:xfrm>
            <a:off x="6193368" y="1974191"/>
            <a:ext cx="53892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657509" marR="0" lvl="5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7" name="Google Shape;837;p55"/>
          <p:cNvSpPr txBox="1">
            <a:spLocks noGrp="1"/>
          </p:cNvSpPr>
          <p:nvPr>
            <p:ph type="dt" idx="10"/>
          </p:nvPr>
        </p:nvSpPr>
        <p:spPr>
          <a:xfrm>
            <a:off x="609600" y="833373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67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838" name="Google Shape;838;p55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467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467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467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467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467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467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467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467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467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fld id="{00000000-1234-1234-1234-123412341234}" type="slidenum">
              <a:rPr lang="es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956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6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841" name="Google Shape;841;p56"/>
          <p:cNvSpPr txBox="1">
            <a:spLocks noGrp="1"/>
          </p:cNvSpPr>
          <p:nvPr>
            <p:ph type="dt" idx="10"/>
          </p:nvPr>
        </p:nvSpPr>
        <p:spPr>
          <a:xfrm>
            <a:off x="609600" y="833373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842" name="Google Shape;842;p56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"/>
              <a:pPr/>
              <a:t>‹Nº›</a:t>
            </a:fld>
            <a:endParaRPr/>
          </a:p>
        </p:txBody>
      </p:sp>
      <p:sp>
        <p:nvSpPr>
          <p:cNvPr id="843" name="Google Shape;843;p56"/>
          <p:cNvSpPr/>
          <p:nvPr/>
        </p:nvSpPr>
        <p:spPr>
          <a:xfrm>
            <a:off x="5527913" y="6063224"/>
            <a:ext cx="1256400" cy="71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4" name="Google Shape;844;p56"/>
          <p:cNvGrpSpPr/>
          <p:nvPr/>
        </p:nvGrpSpPr>
        <p:grpSpPr>
          <a:xfrm>
            <a:off x="3220511" y="1478492"/>
            <a:ext cx="5938207" cy="3905448"/>
            <a:chOff x="2415382" y="1108869"/>
            <a:chExt cx="4453655" cy="2929086"/>
          </a:xfrm>
        </p:grpSpPr>
        <p:sp>
          <p:nvSpPr>
            <p:cNvPr id="845" name="Google Shape;845;p56"/>
            <p:cNvSpPr/>
            <p:nvPr/>
          </p:nvSpPr>
          <p:spPr>
            <a:xfrm>
              <a:off x="4546600" y="1994693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56"/>
            <p:cNvSpPr/>
            <p:nvPr/>
          </p:nvSpPr>
          <p:spPr>
            <a:xfrm>
              <a:off x="4546600" y="1994693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56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56"/>
            <p:cNvSpPr/>
            <p:nvPr/>
          </p:nvSpPr>
          <p:spPr>
            <a:xfrm>
              <a:off x="4859337" y="1553369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56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56"/>
            <p:cNvSpPr/>
            <p:nvPr/>
          </p:nvSpPr>
          <p:spPr>
            <a:xfrm>
              <a:off x="5024437" y="195818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56"/>
            <p:cNvSpPr/>
            <p:nvPr/>
          </p:nvSpPr>
          <p:spPr>
            <a:xfrm>
              <a:off x="5024437" y="195818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56"/>
            <p:cNvSpPr/>
            <p:nvPr/>
          </p:nvSpPr>
          <p:spPr>
            <a:xfrm>
              <a:off x="5035550" y="1902618"/>
              <a:ext cx="2682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56"/>
            <p:cNvSpPr/>
            <p:nvPr/>
          </p:nvSpPr>
          <p:spPr>
            <a:xfrm>
              <a:off x="4757737" y="1205707"/>
              <a:ext cx="8238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56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56"/>
            <p:cNvSpPr/>
            <p:nvPr/>
          </p:nvSpPr>
          <p:spPr>
            <a:xfrm>
              <a:off x="5170487" y="1958182"/>
              <a:ext cx="1428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56"/>
            <p:cNvSpPr/>
            <p:nvPr/>
          </p:nvSpPr>
          <p:spPr>
            <a:xfrm>
              <a:off x="5170487" y="1958182"/>
              <a:ext cx="1428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56"/>
            <p:cNvSpPr/>
            <p:nvPr/>
          </p:nvSpPr>
          <p:spPr>
            <a:xfrm>
              <a:off x="5170487" y="212486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56"/>
            <p:cNvSpPr/>
            <p:nvPr/>
          </p:nvSpPr>
          <p:spPr>
            <a:xfrm>
              <a:off x="5170487" y="212486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56"/>
            <p:cNvSpPr/>
            <p:nvPr/>
          </p:nvSpPr>
          <p:spPr>
            <a:xfrm>
              <a:off x="5035550" y="1953418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56"/>
            <p:cNvSpPr/>
            <p:nvPr/>
          </p:nvSpPr>
          <p:spPr>
            <a:xfrm>
              <a:off x="5035550" y="1953418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56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56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56"/>
            <p:cNvSpPr/>
            <p:nvPr/>
          </p:nvSpPr>
          <p:spPr>
            <a:xfrm>
              <a:off x="5011737" y="1745457"/>
              <a:ext cx="315900" cy="4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56"/>
            <p:cNvSpPr/>
            <p:nvPr/>
          </p:nvSpPr>
          <p:spPr>
            <a:xfrm>
              <a:off x="3454400" y="1994693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56"/>
            <p:cNvSpPr/>
            <p:nvPr/>
          </p:nvSpPr>
          <p:spPr>
            <a:xfrm>
              <a:off x="3454400" y="1994693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56"/>
            <p:cNvSpPr/>
            <p:nvPr/>
          </p:nvSpPr>
          <p:spPr>
            <a:xfrm>
              <a:off x="3944937" y="1588294"/>
              <a:ext cx="2667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56"/>
            <p:cNvSpPr/>
            <p:nvPr/>
          </p:nvSpPr>
          <p:spPr>
            <a:xfrm>
              <a:off x="3767137" y="1553369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56"/>
            <p:cNvSpPr/>
            <p:nvPr/>
          </p:nvSpPr>
          <p:spPr>
            <a:xfrm>
              <a:off x="4275137" y="1553369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56"/>
            <p:cNvSpPr/>
            <p:nvPr/>
          </p:nvSpPr>
          <p:spPr>
            <a:xfrm>
              <a:off x="3944937" y="1902618"/>
              <a:ext cx="2667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56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56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56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56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56"/>
            <p:cNvSpPr/>
            <p:nvPr/>
          </p:nvSpPr>
          <p:spPr>
            <a:xfrm>
              <a:off x="3640137" y="1173957"/>
              <a:ext cx="609600" cy="3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56"/>
            <p:cNvSpPr/>
            <p:nvPr/>
          </p:nvSpPr>
          <p:spPr>
            <a:xfrm>
              <a:off x="2844800" y="2547143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56"/>
            <p:cNvSpPr/>
            <p:nvPr/>
          </p:nvSpPr>
          <p:spPr>
            <a:xfrm>
              <a:off x="2844800" y="2547143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56"/>
            <p:cNvSpPr/>
            <p:nvPr/>
          </p:nvSpPr>
          <p:spPr>
            <a:xfrm>
              <a:off x="3335337" y="2140743"/>
              <a:ext cx="2667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56"/>
            <p:cNvSpPr/>
            <p:nvPr/>
          </p:nvSpPr>
          <p:spPr>
            <a:xfrm>
              <a:off x="3157538" y="2105818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56"/>
            <p:cNvSpPr/>
            <p:nvPr/>
          </p:nvSpPr>
          <p:spPr>
            <a:xfrm>
              <a:off x="3665537" y="2105818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56"/>
            <p:cNvSpPr/>
            <p:nvPr/>
          </p:nvSpPr>
          <p:spPr>
            <a:xfrm>
              <a:off x="3543300" y="2550318"/>
              <a:ext cx="234900" cy="56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56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56"/>
            <p:cNvSpPr/>
            <p:nvPr/>
          </p:nvSpPr>
          <p:spPr>
            <a:xfrm>
              <a:off x="3194050" y="2169318"/>
              <a:ext cx="547800" cy="34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56"/>
            <p:cNvSpPr/>
            <p:nvPr/>
          </p:nvSpPr>
          <p:spPr>
            <a:xfrm>
              <a:off x="3222625" y="2077243"/>
              <a:ext cx="504900" cy="184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56"/>
            <p:cNvSpPr/>
            <p:nvPr/>
          </p:nvSpPr>
          <p:spPr>
            <a:xfrm>
              <a:off x="2670969" y="2516189"/>
              <a:ext cx="6906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56"/>
            <p:cNvSpPr/>
            <p:nvPr/>
          </p:nvSpPr>
          <p:spPr>
            <a:xfrm>
              <a:off x="2415382" y="3375026"/>
              <a:ext cx="1184400" cy="44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56"/>
            <p:cNvSpPr/>
            <p:nvPr/>
          </p:nvSpPr>
          <p:spPr>
            <a:xfrm>
              <a:off x="2888457" y="3375026"/>
              <a:ext cx="238200" cy="44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56"/>
            <p:cNvSpPr/>
            <p:nvPr/>
          </p:nvSpPr>
          <p:spPr>
            <a:xfrm>
              <a:off x="2890044" y="2976564"/>
              <a:ext cx="234900" cy="57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88" name="Google Shape;888;p56"/>
            <p:cNvGrpSpPr/>
            <p:nvPr/>
          </p:nvGrpSpPr>
          <p:grpSpPr>
            <a:xfrm>
              <a:off x="3186172" y="2302669"/>
              <a:ext cx="468241" cy="828602"/>
              <a:chOff x="2548790" y="2218531"/>
              <a:chExt cx="468241" cy="828602"/>
            </a:xfrm>
          </p:grpSpPr>
          <p:grpSp>
            <p:nvGrpSpPr>
              <p:cNvPr id="889" name="Google Shape;889;p56"/>
              <p:cNvGrpSpPr/>
              <p:nvPr/>
            </p:nvGrpSpPr>
            <p:grpSpPr>
              <a:xfrm>
                <a:off x="2663031" y="2218531"/>
                <a:ext cx="354000" cy="827113"/>
                <a:chOff x="2291616" y="2152650"/>
                <a:chExt cx="354000" cy="827113"/>
              </a:xfrm>
            </p:grpSpPr>
            <p:sp>
              <p:nvSpPr>
                <p:cNvPr id="890" name="Google Shape;890;p56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891;p56"/>
                <p:cNvSpPr/>
                <p:nvPr/>
              </p:nvSpPr>
              <p:spPr>
                <a:xfrm>
                  <a:off x="2420203" y="2544763"/>
                  <a:ext cx="114300" cy="1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892;p56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Google Shape;893;p56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Google Shape;894;p56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895;p56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896;p56"/>
                <p:cNvSpPr/>
                <p:nvPr/>
              </p:nvSpPr>
              <p:spPr>
                <a:xfrm>
                  <a:off x="2344003" y="2322513"/>
                  <a:ext cx="266700" cy="9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p56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8" name="Google Shape;898;p56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9" name="Google Shape;899;p56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0" name="Google Shape;900;p56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1" name="Google Shape;901;p56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p56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Google Shape;903;p56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Google Shape;904;p56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5" name="Google Shape;905;p56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6" name="Google Shape;906;p56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7" name="Google Shape;907;p56"/>
                <p:cNvSpPr/>
                <p:nvPr/>
              </p:nvSpPr>
              <p:spPr>
                <a:xfrm>
                  <a:off x="2340828" y="2152650"/>
                  <a:ext cx="276300" cy="16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08" name="Google Shape;908;p56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9" name="Google Shape;909;p56"/>
            <p:cNvGrpSpPr/>
            <p:nvPr/>
          </p:nvGrpSpPr>
          <p:grpSpPr>
            <a:xfrm>
              <a:off x="2639220" y="2590802"/>
              <a:ext cx="709562" cy="769886"/>
              <a:chOff x="2668588" y="2424907"/>
              <a:chExt cx="709562" cy="769886"/>
            </a:xfrm>
          </p:grpSpPr>
          <p:sp>
            <p:nvSpPr>
              <p:cNvPr id="910" name="Google Shape;910;p56"/>
              <p:cNvSpPr/>
              <p:nvPr/>
            </p:nvSpPr>
            <p:spPr>
              <a:xfrm>
                <a:off x="3257550" y="2820193"/>
                <a:ext cx="120600" cy="177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56"/>
              <p:cNvSpPr/>
              <p:nvPr/>
            </p:nvSpPr>
            <p:spPr>
              <a:xfrm>
                <a:off x="2695575" y="2820193"/>
                <a:ext cx="122100" cy="177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56"/>
              <p:cNvSpPr/>
              <p:nvPr/>
            </p:nvSpPr>
            <p:spPr>
              <a:xfrm>
                <a:off x="2919413" y="3112293"/>
                <a:ext cx="234900" cy="82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56"/>
              <p:cNvSpPr/>
              <p:nvPr/>
            </p:nvSpPr>
            <p:spPr>
              <a:xfrm>
                <a:off x="2711450" y="2445543"/>
                <a:ext cx="652500" cy="723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56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5" name="Google Shape;915;p56"/>
            <p:cNvSpPr/>
            <p:nvPr/>
          </p:nvSpPr>
          <p:spPr>
            <a:xfrm>
              <a:off x="2712244" y="3384551"/>
              <a:ext cx="234900" cy="43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56"/>
            <p:cNvSpPr/>
            <p:nvPr/>
          </p:nvSpPr>
          <p:spPr>
            <a:xfrm>
              <a:off x="3067844" y="3381376"/>
              <a:ext cx="231900" cy="4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56"/>
            <p:cNvSpPr/>
            <p:nvPr/>
          </p:nvSpPr>
          <p:spPr>
            <a:xfrm>
              <a:off x="5316537" y="1786732"/>
              <a:ext cx="3795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56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56"/>
            <p:cNvSpPr/>
            <p:nvPr/>
          </p:nvSpPr>
          <p:spPr>
            <a:xfrm>
              <a:off x="5116512" y="2553493"/>
              <a:ext cx="1182600" cy="44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56"/>
            <p:cNvSpPr/>
            <p:nvPr/>
          </p:nvSpPr>
          <p:spPr>
            <a:xfrm>
              <a:off x="5588000" y="2553493"/>
              <a:ext cx="238200" cy="44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56"/>
            <p:cNvSpPr/>
            <p:nvPr/>
          </p:nvSpPr>
          <p:spPr>
            <a:xfrm>
              <a:off x="5589587" y="2155032"/>
              <a:ext cx="234900" cy="57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56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56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56"/>
            <p:cNvSpPr/>
            <p:nvPr/>
          </p:nvSpPr>
          <p:spPr>
            <a:xfrm>
              <a:off x="5589587" y="2458243"/>
              <a:ext cx="2349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56"/>
            <p:cNvSpPr/>
            <p:nvPr/>
          </p:nvSpPr>
          <p:spPr>
            <a:xfrm>
              <a:off x="5381625" y="1791493"/>
              <a:ext cx="652500" cy="7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56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56"/>
            <p:cNvSpPr/>
            <p:nvPr/>
          </p:nvSpPr>
          <p:spPr>
            <a:xfrm>
              <a:off x="5413375" y="2563018"/>
              <a:ext cx="233400" cy="43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56"/>
            <p:cNvSpPr/>
            <p:nvPr/>
          </p:nvSpPr>
          <p:spPr>
            <a:xfrm>
              <a:off x="5767387" y="2559843"/>
              <a:ext cx="233400" cy="4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56"/>
            <p:cNvSpPr/>
            <p:nvPr/>
          </p:nvSpPr>
          <p:spPr>
            <a:xfrm>
              <a:off x="5621337" y="3086893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56"/>
            <p:cNvSpPr/>
            <p:nvPr/>
          </p:nvSpPr>
          <p:spPr>
            <a:xfrm>
              <a:off x="5621337" y="3086893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56"/>
            <p:cNvSpPr/>
            <p:nvPr/>
          </p:nvSpPr>
          <p:spPr>
            <a:xfrm>
              <a:off x="6110287" y="2680493"/>
              <a:ext cx="2682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56"/>
            <p:cNvSpPr/>
            <p:nvPr/>
          </p:nvSpPr>
          <p:spPr>
            <a:xfrm>
              <a:off x="5934075" y="2645568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56"/>
            <p:cNvSpPr/>
            <p:nvPr/>
          </p:nvSpPr>
          <p:spPr>
            <a:xfrm>
              <a:off x="6442075" y="2645568"/>
              <a:ext cx="1110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56"/>
            <p:cNvSpPr/>
            <p:nvPr/>
          </p:nvSpPr>
          <p:spPr>
            <a:xfrm>
              <a:off x="6186487" y="3217068"/>
              <a:ext cx="115800" cy="11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56"/>
            <p:cNvSpPr/>
            <p:nvPr/>
          </p:nvSpPr>
          <p:spPr>
            <a:xfrm>
              <a:off x="6173787" y="3329782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56"/>
            <p:cNvSpPr/>
            <p:nvPr/>
          </p:nvSpPr>
          <p:spPr>
            <a:xfrm>
              <a:off x="6173787" y="3329782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56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56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56"/>
            <p:cNvSpPr/>
            <p:nvPr/>
          </p:nvSpPr>
          <p:spPr>
            <a:xfrm>
              <a:off x="6110287" y="2993232"/>
              <a:ext cx="268200" cy="9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56"/>
            <p:cNvSpPr/>
            <p:nvPr/>
          </p:nvSpPr>
          <p:spPr>
            <a:xfrm>
              <a:off x="5834062" y="2296318"/>
              <a:ext cx="822300" cy="76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56"/>
            <p:cNvSpPr/>
            <p:nvPr/>
          </p:nvSpPr>
          <p:spPr>
            <a:xfrm>
              <a:off x="5916612" y="2201068"/>
              <a:ext cx="625500" cy="5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56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56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56"/>
            <p:cNvSpPr/>
            <p:nvPr/>
          </p:nvSpPr>
          <p:spPr>
            <a:xfrm>
              <a:off x="6110287" y="3045618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56"/>
            <p:cNvSpPr/>
            <p:nvPr/>
          </p:nvSpPr>
          <p:spPr>
            <a:xfrm>
              <a:off x="6110287" y="3045618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56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56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56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56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56"/>
            <p:cNvSpPr/>
            <p:nvPr/>
          </p:nvSpPr>
          <p:spPr>
            <a:xfrm>
              <a:off x="3990975" y="2572543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56"/>
            <p:cNvSpPr/>
            <p:nvPr/>
          </p:nvSpPr>
          <p:spPr>
            <a:xfrm>
              <a:off x="3990975" y="2572543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56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56"/>
            <p:cNvSpPr/>
            <p:nvPr/>
          </p:nvSpPr>
          <p:spPr>
            <a:xfrm>
              <a:off x="4303712" y="2131218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56"/>
            <p:cNvSpPr/>
            <p:nvPr/>
          </p:nvSpPr>
          <p:spPr>
            <a:xfrm>
              <a:off x="4811712" y="2131218"/>
              <a:ext cx="1110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56"/>
            <p:cNvSpPr/>
            <p:nvPr/>
          </p:nvSpPr>
          <p:spPr>
            <a:xfrm>
              <a:off x="4556125" y="2702718"/>
              <a:ext cx="115800" cy="11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56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56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56"/>
            <p:cNvSpPr/>
            <p:nvPr/>
          </p:nvSpPr>
          <p:spPr>
            <a:xfrm>
              <a:off x="4468812" y="253603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56"/>
            <p:cNvSpPr/>
            <p:nvPr/>
          </p:nvSpPr>
          <p:spPr>
            <a:xfrm>
              <a:off x="4468812" y="253603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4479925" y="2480468"/>
              <a:ext cx="2682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4202112" y="1783557"/>
              <a:ext cx="8238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56"/>
            <p:cNvSpPr/>
            <p:nvPr/>
          </p:nvSpPr>
          <p:spPr>
            <a:xfrm>
              <a:off x="4319587" y="1670843"/>
              <a:ext cx="633300" cy="5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56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56"/>
            <p:cNvSpPr/>
            <p:nvPr/>
          </p:nvSpPr>
          <p:spPr>
            <a:xfrm>
              <a:off x="4614862" y="2536032"/>
              <a:ext cx="1413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56"/>
            <p:cNvSpPr/>
            <p:nvPr/>
          </p:nvSpPr>
          <p:spPr>
            <a:xfrm>
              <a:off x="4614862" y="2536032"/>
              <a:ext cx="1413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56"/>
            <p:cNvSpPr/>
            <p:nvPr/>
          </p:nvSpPr>
          <p:spPr>
            <a:xfrm>
              <a:off x="4479925" y="2531268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4479925" y="2531268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4589462" y="2815432"/>
              <a:ext cx="49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56"/>
            <p:cNvSpPr/>
            <p:nvPr/>
          </p:nvSpPr>
          <p:spPr>
            <a:xfrm>
              <a:off x="4589462" y="2815432"/>
              <a:ext cx="49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56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56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56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56"/>
            <p:cNvSpPr/>
            <p:nvPr/>
          </p:nvSpPr>
          <p:spPr>
            <a:xfrm>
              <a:off x="4859337" y="3375819"/>
              <a:ext cx="1182600" cy="46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56"/>
            <p:cNvSpPr/>
            <p:nvPr/>
          </p:nvSpPr>
          <p:spPr>
            <a:xfrm>
              <a:off x="5332412" y="3002757"/>
              <a:ext cx="236400" cy="57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56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56"/>
            <p:cNvSpPr/>
            <p:nvPr/>
          </p:nvSpPr>
          <p:spPr>
            <a:xfrm>
              <a:off x="5110162" y="3012282"/>
              <a:ext cx="120600" cy="17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56"/>
            <p:cNvSpPr/>
            <p:nvPr/>
          </p:nvSpPr>
          <p:spPr>
            <a:xfrm>
              <a:off x="5332412" y="3304382"/>
              <a:ext cx="236400" cy="8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56"/>
            <p:cNvSpPr/>
            <p:nvPr/>
          </p:nvSpPr>
          <p:spPr>
            <a:xfrm>
              <a:off x="5126037" y="2639218"/>
              <a:ext cx="651000" cy="7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56"/>
            <p:cNvSpPr/>
            <p:nvPr/>
          </p:nvSpPr>
          <p:spPr>
            <a:xfrm>
              <a:off x="5122862" y="2618582"/>
              <a:ext cx="689100" cy="496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56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56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56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56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56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56"/>
            <p:cNvSpPr/>
            <p:nvPr/>
          </p:nvSpPr>
          <p:spPr>
            <a:xfrm>
              <a:off x="5200650" y="2972593"/>
              <a:ext cx="507900" cy="184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56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56"/>
            <p:cNvSpPr/>
            <p:nvPr/>
          </p:nvSpPr>
          <p:spPr>
            <a:xfrm>
              <a:off x="5332412" y="3382169"/>
              <a:ext cx="236400" cy="16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56"/>
            <p:cNvSpPr/>
            <p:nvPr/>
          </p:nvSpPr>
          <p:spPr>
            <a:xfrm>
              <a:off x="3284537" y="3305969"/>
              <a:ext cx="1247700" cy="56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56"/>
            <p:cNvSpPr/>
            <p:nvPr/>
          </p:nvSpPr>
          <p:spPr>
            <a:xfrm>
              <a:off x="3284537" y="3305969"/>
              <a:ext cx="1247700" cy="56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56"/>
            <p:cNvSpPr/>
            <p:nvPr/>
          </p:nvSpPr>
          <p:spPr>
            <a:xfrm>
              <a:off x="3775075" y="2902743"/>
              <a:ext cx="2667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6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56"/>
            <p:cNvSpPr/>
            <p:nvPr/>
          </p:nvSpPr>
          <p:spPr>
            <a:xfrm>
              <a:off x="4106862" y="2866232"/>
              <a:ext cx="112800" cy="16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56"/>
            <p:cNvSpPr/>
            <p:nvPr/>
          </p:nvSpPr>
          <p:spPr>
            <a:xfrm>
              <a:off x="3722687" y="3437732"/>
              <a:ext cx="354000" cy="4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56"/>
            <p:cNvSpPr/>
            <p:nvPr/>
          </p:nvSpPr>
          <p:spPr>
            <a:xfrm>
              <a:off x="3598862" y="3312319"/>
              <a:ext cx="2349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56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56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56"/>
            <p:cNvSpPr/>
            <p:nvPr/>
          </p:nvSpPr>
          <p:spPr>
            <a:xfrm>
              <a:off x="3836987" y="3550444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56"/>
            <p:cNvSpPr/>
            <p:nvPr/>
          </p:nvSpPr>
          <p:spPr>
            <a:xfrm>
              <a:off x="3836987" y="3550444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56"/>
            <p:cNvSpPr/>
            <p:nvPr/>
          </p:nvSpPr>
          <p:spPr>
            <a:xfrm>
              <a:off x="3762375" y="3271043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56"/>
            <p:cNvSpPr/>
            <p:nvPr/>
          </p:nvSpPr>
          <p:spPr>
            <a:xfrm>
              <a:off x="3762375" y="3271043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56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56"/>
            <p:cNvSpPr/>
            <p:nvPr/>
          </p:nvSpPr>
          <p:spPr>
            <a:xfrm>
              <a:off x="3582987" y="2442368"/>
              <a:ext cx="685800" cy="68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56"/>
            <p:cNvSpPr/>
            <p:nvPr/>
          </p:nvSpPr>
          <p:spPr>
            <a:xfrm>
              <a:off x="3497262" y="2518568"/>
              <a:ext cx="8223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56"/>
            <p:cNvSpPr/>
            <p:nvPr/>
          </p:nvSpPr>
          <p:spPr>
            <a:xfrm>
              <a:off x="3560762" y="2497932"/>
              <a:ext cx="692100" cy="44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56"/>
            <p:cNvSpPr/>
            <p:nvPr/>
          </p:nvSpPr>
          <p:spPr>
            <a:xfrm>
              <a:off x="3703637" y="2658268"/>
              <a:ext cx="2619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56"/>
            <p:cNvSpPr/>
            <p:nvPr/>
          </p:nvSpPr>
          <p:spPr>
            <a:xfrm>
              <a:off x="3659187" y="2859882"/>
              <a:ext cx="504900" cy="18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6"/>
            <p:cNvSpPr/>
            <p:nvPr/>
          </p:nvSpPr>
          <p:spPr>
            <a:xfrm>
              <a:off x="3908425" y="3271043"/>
              <a:ext cx="1428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56"/>
            <p:cNvSpPr/>
            <p:nvPr/>
          </p:nvSpPr>
          <p:spPr>
            <a:xfrm>
              <a:off x="3908425" y="3271043"/>
              <a:ext cx="1428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56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56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56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6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6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56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56"/>
            <p:cNvSpPr/>
            <p:nvPr/>
          </p:nvSpPr>
          <p:spPr>
            <a:xfrm>
              <a:off x="3971925" y="3472655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56"/>
            <p:cNvSpPr/>
            <p:nvPr/>
          </p:nvSpPr>
          <p:spPr>
            <a:xfrm>
              <a:off x="3971925" y="3472655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6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56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56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56"/>
            <p:cNvSpPr/>
            <p:nvPr/>
          </p:nvSpPr>
          <p:spPr>
            <a:xfrm>
              <a:off x="4408487" y="3602830"/>
              <a:ext cx="354000" cy="4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56"/>
            <p:cNvSpPr/>
            <p:nvPr/>
          </p:nvSpPr>
          <p:spPr>
            <a:xfrm>
              <a:off x="4286250" y="3475830"/>
              <a:ext cx="233400" cy="56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56"/>
            <p:cNvSpPr/>
            <p:nvPr/>
          </p:nvSpPr>
          <p:spPr>
            <a:xfrm>
              <a:off x="4670425" y="3475830"/>
              <a:ext cx="231900" cy="56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56"/>
            <p:cNvSpPr/>
            <p:nvPr/>
          </p:nvSpPr>
          <p:spPr>
            <a:xfrm>
              <a:off x="4537075" y="3602830"/>
              <a:ext cx="114300" cy="11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6"/>
            <p:cNvSpPr/>
            <p:nvPr/>
          </p:nvSpPr>
          <p:spPr>
            <a:xfrm>
              <a:off x="4524375" y="3713955"/>
              <a:ext cx="142800" cy="32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6"/>
            <p:cNvSpPr/>
            <p:nvPr/>
          </p:nvSpPr>
          <p:spPr>
            <a:xfrm>
              <a:off x="4524375" y="3713955"/>
              <a:ext cx="142800" cy="32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56"/>
            <p:cNvSpPr/>
            <p:nvPr/>
          </p:nvSpPr>
          <p:spPr>
            <a:xfrm>
              <a:off x="4448175" y="3434555"/>
              <a:ext cx="1476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56"/>
            <p:cNvSpPr/>
            <p:nvPr/>
          </p:nvSpPr>
          <p:spPr>
            <a:xfrm>
              <a:off x="4448175" y="3434555"/>
              <a:ext cx="1476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6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56"/>
            <p:cNvSpPr/>
            <p:nvPr/>
          </p:nvSpPr>
          <p:spPr>
            <a:xfrm>
              <a:off x="4183062" y="2682081"/>
              <a:ext cx="8238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56"/>
            <p:cNvSpPr/>
            <p:nvPr/>
          </p:nvSpPr>
          <p:spPr>
            <a:xfrm>
              <a:off x="4279900" y="2585243"/>
              <a:ext cx="647700" cy="5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56"/>
            <p:cNvSpPr/>
            <p:nvPr/>
          </p:nvSpPr>
          <p:spPr>
            <a:xfrm>
              <a:off x="4595812" y="3434555"/>
              <a:ext cx="141300" cy="28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56"/>
            <p:cNvSpPr/>
            <p:nvPr/>
          </p:nvSpPr>
          <p:spPr>
            <a:xfrm>
              <a:off x="4595812" y="3434555"/>
              <a:ext cx="141300" cy="28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56"/>
            <p:cNvSpPr/>
            <p:nvPr/>
          </p:nvSpPr>
          <p:spPr>
            <a:xfrm>
              <a:off x="4460875" y="3431380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6"/>
            <p:cNvSpPr/>
            <p:nvPr/>
          </p:nvSpPr>
          <p:spPr>
            <a:xfrm>
              <a:off x="4460875" y="3431380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56"/>
            <p:cNvSpPr/>
            <p:nvPr/>
          </p:nvSpPr>
          <p:spPr>
            <a:xfrm>
              <a:off x="4568825" y="3713955"/>
              <a:ext cx="507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56"/>
            <p:cNvSpPr/>
            <p:nvPr/>
          </p:nvSpPr>
          <p:spPr>
            <a:xfrm>
              <a:off x="4568825" y="3713955"/>
              <a:ext cx="507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6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6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9" name="Google Shape;1039;p56"/>
          <p:cNvSpPr/>
          <p:nvPr/>
        </p:nvSpPr>
        <p:spPr>
          <a:xfrm>
            <a:off x="0" y="1320799"/>
            <a:ext cx="12192000" cy="5537200"/>
          </a:xfrm>
          <a:prstGeom prst="rect">
            <a:avLst/>
          </a:prstGeom>
          <a:solidFill>
            <a:schemeClr val="lt1">
              <a:alpha val="6157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4243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38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5"/>
          <p:cNvSpPr txBox="1">
            <a:spLocks noGrp="1"/>
          </p:cNvSpPr>
          <p:nvPr>
            <p:ph type="ctrTitle"/>
          </p:nvPr>
        </p:nvSpPr>
        <p:spPr>
          <a:xfrm>
            <a:off x="914400" y="2130427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42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784" name="Google Shape;784;p4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3733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09585" marR="0" lvl="1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1917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754" marR="0" lvl="3" indent="0" algn="ctr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2133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438339" marR="0" lvl="4" indent="0" algn="ctr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2133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47924" marR="0" lvl="5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5" name="Google Shape;785;p45"/>
          <p:cNvSpPr txBox="1">
            <a:spLocks noGrp="1"/>
          </p:cNvSpPr>
          <p:nvPr>
            <p:ph type="dt" idx="10"/>
          </p:nvPr>
        </p:nvSpPr>
        <p:spPr>
          <a:xfrm>
            <a:off x="609600" y="833373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786" name="Google Shape;786;p45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"/>
              <a:pPr/>
              <a:t>‹Nº›</a:t>
            </a:fld>
            <a:endParaRPr/>
          </a:p>
        </p:txBody>
      </p:sp>
      <p:sp>
        <p:nvSpPr>
          <p:cNvPr id="787" name="Google Shape;787;p45"/>
          <p:cNvSpPr/>
          <p:nvPr/>
        </p:nvSpPr>
        <p:spPr>
          <a:xfrm>
            <a:off x="401383" y="664787"/>
            <a:ext cx="11389200" cy="45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6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6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790" name="Google Shape;790;p46"/>
          <p:cNvSpPr txBox="1">
            <a:spLocks noGrp="1"/>
          </p:cNvSpPr>
          <p:nvPr>
            <p:ph type="dt" idx="10"/>
          </p:nvPr>
        </p:nvSpPr>
        <p:spPr>
          <a:xfrm>
            <a:off x="609600" y="833373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791" name="Google Shape;791;p46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319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Footer without Title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7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794" name="Google Shape;794;p47"/>
          <p:cNvSpPr txBox="1">
            <a:spLocks noGrp="1"/>
          </p:cNvSpPr>
          <p:nvPr>
            <p:ph type="dt" idx="10"/>
          </p:nvPr>
        </p:nvSpPr>
        <p:spPr>
          <a:xfrm>
            <a:off x="609600" y="833373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795" name="Google Shape;795;p47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"/>
              <a:pPr/>
              <a:t>‹Nº›</a:t>
            </a:fld>
            <a:endParaRPr/>
          </a:p>
        </p:txBody>
      </p:sp>
      <p:sp>
        <p:nvSpPr>
          <p:cNvPr id="796" name="Google Shape;796;p47"/>
          <p:cNvSpPr/>
          <p:nvPr/>
        </p:nvSpPr>
        <p:spPr>
          <a:xfrm>
            <a:off x="0" y="-113395"/>
            <a:ext cx="12192000" cy="223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813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8"/>
          <p:cNvSpPr txBox="1">
            <a:spLocks noGrp="1"/>
          </p:cNvSpPr>
          <p:nvPr>
            <p:ph type="dt" idx="10"/>
          </p:nvPr>
        </p:nvSpPr>
        <p:spPr>
          <a:xfrm>
            <a:off x="609600" y="833373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799" name="Google Shape;799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90575" marR="0" lvl="1" indent="-21166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523962" marR="0" lvl="2" indent="-15239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133547" marR="0" lvl="3" indent="-169329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743131" marR="0" lvl="4" indent="-169329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52716" marR="0" lvl="5" indent="-13546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2301" marR="0" lvl="6" indent="-13546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886" marR="0" lvl="7" indent="-13546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1470" marR="0" lvl="8" indent="-13546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662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9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803" name="Google Shape;803;p49"/>
          <p:cNvSpPr txBox="1">
            <a:spLocks noGrp="1"/>
          </p:cNvSpPr>
          <p:nvPr>
            <p:ph type="dt" idx="10"/>
          </p:nvPr>
        </p:nvSpPr>
        <p:spPr>
          <a:xfrm>
            <a:off x="609600" y="833373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804" name="Google Shape;804;p49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"/>
              <a:pPr/>
              <a:t>‹Nº›</a:t>
            </a:fld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5527913" y="6063224"/>
            <a:ext cx="1256400" cy="71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49"/>
          <p:cNvSpPr/>
          <p:nvPr/>
        </p:nvSpPr>
        <p:spPr>
          <a:xfrm>
            <a:off x="0" y="4621427"/>
            <a:ext cx="12192000" cy="223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197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0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809" name="Google Shape;809;p50"/>
          <p:cNvSpPr txBox="1">
            <a:spLocks noGrp="1"/>
          </p:cNvSpPr>
          <p:nvPr>
            <p:ph type="dt" idx="10"/>
          </p:nvPr>
        </p:nvSpPr>
        <p:spPr>
          <a:xfrm>
            <a:off x="609600" y="629260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810" name="Google Shape;810;p50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"/>
              <a:pPr/>
              <a:t>‹Nº›</a:t>
            </a:fld>
            <a:endParaRPr/>
          </a:p>
        </p:txBody>
      </p:sp>
      <p:sp>
        <p:nvSpPr>
          <p:cNvPr id="811" name="Google Shape;811;p50"/>
          <p:cNvSpPr/>
          <p:nvPr/>
        </p:nvSpPr>
        <p:spPr>
          <a:xfrm>
            <a:off x="4962861" y="5880847"/>
            <a:ext cx="2266400" cy="97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42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1"/>
          <p:cNvSpPr txBox="1">
            <a:spLocks noGrp="1"/>
          </p:cNvSpPr>
          <p:nvPr>
            <p:ph type="dt" idx="10"/>
          </p:nvPr>
        </p:nvSpPr>
        <p:spPr>
          <a:xfrm>
            <a:off x="609600" y="629260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814" name="Google Shape;814;p5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001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2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817" name="Google Shape;817;p52"/>
          <p:cNvSpPr txBox="1">
            <a:spLocks noGrp="1"/>
          </p:cNvSpPr>
          <p:nvPr>
            <p:ph type="body" idx="1"/>
          </p:nvPr>
        </p:nvSpPr>
        <p:spPr>
          <a:xfrm>
            <a:off x="609600" y="1386975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5079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219170" marR="0" lvl="1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438339" marR="0" lvl="3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047924" marR="0" lvl="4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8" name="Google Shape;818;p52"/>
          <p:cNvSpPr txBox="1">
            <a:spLocks noGrp="1"/>
          </p:cNvSpPr>
          <p:nvPr>
            <p:ph type="dt" idx="10"/>
          </p:nvPr>
        </p:nvSpPr>
        <p:spPr>
          <a:xfrm>
            <a:off x="609600" y="833373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819" name="Google Shape;819;p52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055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3"/>
          <p:cNvSpPr txBox="1">
            <a:spLocks noGrp="1"/>
          </p:cNvSpPr>
          <p:nvPr>
            <p:ph type="body" idx="1"/>
          </p:nvPr>
        </p:nvSpPr>
        <p:spPr>
          <a:xfrm>
            <a:off x="609600" y="1386975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6" name="Google Shape;766;p43"/>
          <p:cNvSpPr txBox="1">
            <a:spLocks noGrp="1"/>
          </p:cNvSpPr>
          <p:nvPr>
            <p:ph type="title"/>
          </p:nvPr>
        </p:nvSpPr>
        <p:spPr>
          <a:xfrm>
            <a:off x="597057" y="156867"/>
            <a:ext cx="81280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cxnSp>
        <p:nvCxnSpPr>
          <p:cNvPr id="767" name="Google Shape;767;p43"/>
          <p:cNvCxnSpPr/>
          <p:nvPr/>
        </p:nvCxnSpPr>
        <p:spPr>
          <a:xfrm rot="10800000">
            <a:off x="533111" y="674477"/>
            <a:ext cx="111868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8" name="Google Shape;768;p43"/>
          <p:cNvSpPr txBox="1">
            <a:spLocks noGrp="1"/>
          </p:cNvSpPr>
          <p:nvPr>
            <p:ph type="sldNum" idx="12"/>
          </p:nvPr>
        </p:nvSpPr>
        <p:spPr>
          <a:xfrm>
            <a:off x="8725056" y="6358927"/>
            <a:ext cx="2844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" kern="0"/>
              <a:pPr/>
              <a:t>‹Nº›</a:t>
            </a:fld>
            <a:endParaRPr kern="0"/>
          </a:p>
        </p:txBody>
      </p:sp>
      <p:sp>
        <p:nvSpPr>
          <p:cNvPr id="769" name="Google Shape;769;p43"/>
          <p:cNvSpPr txBox="1"/>
          <p:nvPr/>
        </p:nvSpPr>
        <p:spPr>
          <a:xfrm>
            <a:off x="597057" y="6358927"/>
            <a:ext cx="2844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Clr>
                <a:srgbClr val="888888"/>
              </a:buClr>
              <a:buFont typeface="Calibri"/>
              <a:buNone/>
            </a:pPr>
            <a:r>
              <a:rPr lang="es" sz="16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0" name="Google Shape;770;p43"/>
          <p:cNvSpPr/>
          <p:nvPr/>
        </p:nvSpPr>
        <p:spPr>
          <a:xfrm>
            <a:off x="5664431" y="6354780"/>
            <a:ext cx="369200" cy="332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43"/>
          <p:cNvSpPr/>
          <p:nvPr/>
        </p:nvSpPr>
        <p:spPr>
          <a:xfrm>
            <a:off x="6133355" y="6359468"/>
            <a:ext cx="369200" cy="332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2" name="Google Shape;772;p43"/>
          <p:cNvGrpSpPr/>
          <p:nvPr/>
        </p:nvGrpSpPr>
        <p:grpSpPr>
          <a:xfrm>
            <a:off x="5810308" y="6480791"/>
            <a:ext cx="60960" cy="88092"/>
            <a:chOff x="3345326" y="4804191"/>
            <a:chExt cx="74100" cy="118979"/>
          </a:xfrm>
        </p:grpSpPr>
        <p:cxnSp>
          <p:nvCxnSpPr>
            <p:cNvPr id="773" name="Google Shape;773;p43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4" name="Google Shape;774;p43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75" name="Google Shape;775;p43"/>
          <p:cNvGrpSpPr/>
          <p:nvPr/>
        </p:nvGrpSpPr>
        <p:grpSpPr>
          <a:xfrm rot="10800000">
            <a:off x="6292619" y="6477877"/>
            <a:ext cx="60960" cy="88092"/>
            <a:chOff x="3345326" y="4804191"/>
            <a:chExt cx="74100" cy="118979"/>
          </a:xfrm>
        </p:grpSpPr>
        <p:cxnSp>
          <p:nvCxnSpPr>
            <p:cNvPr id="776" name="Google Shape;776;p43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7" name="Google Shape;777;p43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778" name="Google Shape;778;p43" descr="logo_bajada.jp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677045" y="172865"/>
            <a:ext cx="1946800" cy="41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8033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0"/>
          <p:cNvSpPr txBox="1">
            <a:spLocks noGrp="1"/>
          </p:cNvSpPr>
          <p:nvPr>
            <p:ph type="title"/>
          </p:nvPr>
        </p:nvSpPr>
        <p:spPr>
          <a:xfrm>
            <a:off x="597057" y="992235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" dirty="0" smtClean="0"/>
              <a:t>Desafio 1</a:t>
            </a:r>
            <a:endParaRPr dirty="0"/>
          </a:p>
        </p:txBody>
      </p:sp>
      <p:sp>
        <p:nvSpPr>
          <p:cNvPr id="1083" name="Google Shape;1083;p60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s"/>
              <a:pPr/>
              <a:t>1</a:t>
            </a:fld>
            <a:endParaRPr/>
          </a:p>
        </p:txBody>
      </p:sp>
      <p:sp>
        <p:nvSpPr>
          <p:cNvPr id="1085" name="Google Shape;1085;p60"/>
          <p:cNvSpPr txBox="1"/>
          <p:nvPr/>
        </p:nvSpPr>
        <p:spPr>
          <a:xfrm>
            <a:off x="597057" y="3242405"/>
            <a:ext cx="4615139" cy="146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ES" sz="2400" kern="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Grupo 8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es-ES" sz="2400" kern="0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ES" sz="2400" kern="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26/4/2019</a:t>
            </a:r>
            <a:endParaRPr sz="2400" kern="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Google Shape;1082;p60"/>
          <p:cNvSpPr txBox="1">
            <a:spLocks/>
          </p:cNvSpPr>
          <p:nvPr/>
        </p:nvSpPr>
        <p:spPr>
          <a:xfrm>
            <a:off x="597057" y="1727121"/>
            <a:ext cx="7949715" cy="2249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4800" kern="0" dirty="0" smtClean="0"/>
              <a:t>Análisis de precios de propiedades</a:t>
            </a:r>
            <a:endParaRPr lang="es-ES" sz="4800" kern="0" dirty="0"/>
          </a:p>
        </p:txBody>
      </p:sp>
      <p:sp>
        <p:nvSpPr>
          <p:cNvPr id="8" name="Google Shape;1082;p60"/>
          <p:cNvSpPr txBox="1">
            <a:spLocks/>
          </p:cNvSpPr>
          <p:nvPr/>
        </p:nvSpPr>
        <p:spPr>
          <a:xfrm>
            <a:off x="597057" y="205722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kern="0" dirty="0" smtClean="0"/>
              <a:t>Data </a:t>
            </a:r>
            <a:r>
              <a:rPr lang="es-ES" kern="0" dirty="0" err="1" smtClean="0"/>
              <a:t>Science</a:t>
            </a:r>
            <a:r>
              <a:rPr lang="es-ES" kern="0" dirty="0" smtClean="0"/>
              <a:t> 2019</a:t>
            </a: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70535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0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" dirty="0" smtClean="0"/>
              <a:t>Analisis de Base de datos</a:t>
            </a:r>
            <a:endParaRPr dirty="0"/>
          </a:p>
        </p:txBody>
      </p:sp>
      <p:sp>
        <p:nvSpPr>
          <p:cNvPr id="1083" name="Google Shape;1083;p60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s"/>
              <a:pPr/>
              <a:t>2</a:t>
            </a:fld>
            <a:endParaRPr/>
          </a:p>
        </p:txBody>
      </p:sp>
      <p:sp>
        <p:nvSpPr>
          <p:cNvPr id="1085" name="Google Shape;1085;p60"/>
          <p:cNvSpPr txBox="1"/>
          <p:nvPr/>
        </p:nvSpPr>
        <p:spPr>
          <a:xfrm>
            <a:off x="423033" y="1034733"/>
            <a:ext cx="5996800" cy="3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ES" sz="2400" kern="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-Relevamiento de data set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ES" sz="2400" kern="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-Datos claves faltantes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ES" sz="2400" kern="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lang="es-ES" sz="2400" kern="0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Outliers</a:t>
            </a:r>
            <a:endParaRPr lang="es-ES" sz="2400" kern="0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35597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0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" dirty="0" smtClean="0"/>
              <a:t>Población a estudiar y Limpieza de datos</a:t>
            </a:r>
            <a:endParaRPr dirty="0"/>
          </a:p>
        </p:txBody>
      </p:sp>
      <p:sp>
        <p:nvSpPr>
          <p:cNvPr id="1083" name="Google Shape;1083;p60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s"/>
              <a:pPr/>
              <a:t>3</a:t>
            </a:fld>
            <a:endParaRPr/>
          </a:p>
        </p:txBody>
      </p:sp>
      <p:sp>
        <p:nvSpPr>
          <p:cNvPr id="1085" name="Google Shape;1085;p60"/>
          <p:cNvSpPr txBox="1"/>
          <p:nvPr/>
        </p:nvSpPr>
        <p:spPr>
          <a:xfrm>
            <a:off x="423033" y="1034733"/>
            <a:ext cx="5996800" cy="3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ES" sz="2400" kern="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-Todas las propiedades de Capital Federal: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ES" sz="2400" kern="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-Datos faltantes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ES" sz="2400" kern="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lang="es-ES" sz="2400" kern="0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Outliers</a:t>
            </a:r>
            <a:endParaRPr lang="es-ES" sz="2400" kern="0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ES" sz="2400" kern="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lang="es-ES" sz="2400" kern="0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Geolocalizacion</a:t>
            </a:r>
            <a:r>
              <a:rPr lang="es-ES" sz="2400" kern="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confusa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14604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9724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>
                <a:solidFill>
                  <a:srgbClr val="000000"/>
                </a:solidFill>
                <a:latin typeface="Raleway"/>
                <a:ea typeface="Raleway"/>
              </a:rPr>
              <a:t>Proceso de ETL</a:t>
            </a:r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576000" y="936000"/>
            <a:ext cx="2592000" cy="936000"/>
          </a:xfrm>
          <a:custGeom>
            <a:avLst/>
            <a:gdLst/>
            <a:ahLst/>
            <a:cxnLst/>
            <a:rect l="0" t="0" r="r" b="b"/>
            <a:pathLst>
              <a:path w="7202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6767" y="2601"/>
                </a:lnTo>
                <a:cubicBezTo>
                  <a:pt x="6984" y="2601"/>
                  <a:pt x="7201" y="2384"/>
                  <a:pt x="7201" y="2167"/>
                </a:cubicBezTo>
                <a:lnTo>
                  <a:pt x="7201" y="433"/>
                </a:lnTo>
                <a:cubicBezTo>
                  <a:pt x="7201" y="216"/>
                  <a:pt x="6984" y="0"/>
                  <a:pt x="6767" y="0"/>
                </a:cubicBezTo>
                <a:lnTo>
                  <a:pt x="433" y="0"/>
                </a:lnTo>
              </a:path>
            </a:pathLst>
          </a:cu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z="1800" b="0" strike="noStrike" spc="-1">
                <a:latin typeface="Arial"/>
              </a:rPr>
              <a:t>Dropeamos variables no </a:t>
            </a:r>
          </a:p>
          <a:p>
            <a:pPr algn="ctr"/>
            <a:r>
              <a:rPr lang="es-AR" sz="1800" b="0" strike="noStrike" spc="-1">
                <a:latin typeface="Arial"/>
              </a:rPr>
              <a:t>interesantes</a:t>
            </a:r>
          </a:p>
        </p:txBody>
      </p:sp>
      <p:sp>
        <p:nvSpPr>
          <p:cNvPr id="64" name="CustomShape 3"/>
          <p:cNvSpPr/>
          <p:nvPr/>
        </p:nvSpPr>
        <p:spPr>
          <a:xfrm>
            <a:off x="3312000" y="1224000"/>
            <a:ext cx="792000" cy="288000"/>
          </a:xfrm>
          <a:custGeom>
            <a:avLst/>
            <a:gdLst/>
            <a:ahLst/>
            <a:cxnLst/>
            <a:rect l="0" t="0" r="r" b="b"/>
            <a:pathLst>
              <a:path w="2202" h="802">
                <a:moveTo>
                  <a:pt x="0" y="200"/>
                </a:moveTo>
                <a:lnTo>
                  <a:pt x="1650" y="200"/>
                </a:lnTo>
                <a:lnTo>
                  <a:pt x="1650" y="0"/>
                </a:lnTo>
                <a:lnTo>
                  <a:pt x="2201" y="400"/>
                </a:lnTo>
                <a:lnTo>
                  <a:pt x="1650" y="801"/>
                </a:lnTo>
                <a:lnTo>
                  <a:pt x="16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4"/>
          <p:cNvSpPr/>
          <p:nvPr/>
        </p:nvSpPr>
        <p:spPr>
          <a:xfrm>
            <a:off x="4176000" y="1008000"/>
            <a:ext cx="3024000" cy="720000"/>
          </a:xfrm>
          <a:custGeom>
            <a:avLst/>
            <a:gdLst/>
            <a:ahLst/>
            <a:cxnLst/>
            <a:rect l="0" t="0" r="r" b="b"/>
            <a:pathLst>
              <a:path w="84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067" y="2001"/>
                </a:lnTo>
                <a:cubicBezTo>
                  <a:pt x="8233" y="2001"/>
                  <a:pt x="8400" y="1834"/>
                  <a:pt x="8400" y="1667"/>
                </a:cubicBezTo>
                <a:lnTo>
                  <a:pt x="8400" y="333"/>
                </a:lnTo>
                <a:cubicBezTo>
                  <a:pt x="8400" y="166"/>
                  <a:pt x="8233" y="0"/>
                  <a:pt x="8067" y="0"/>
                </a:cubicBezTo>
                <a:lnTo>
                  <a:pt x="333" y="0"/>
                </a:lnTo>
              </a:path>
            </a:pathLst>
          </a:cu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z="1800" b="0" strike="noStrike" spc="-1">
                <a:latin typeface="Arial"/>
              </a:rPr>
              <a:t>Recortamos DataSet a </a:t>
            </a:r>
          </a:p>
          <a:p>
            <a:pPr algn="ctr"/>
            <a:r>
              <a:rPr lang="es-AR" sz="1800" b="0" strike="noStrike" spc="-1">
                <a:latin typeface="Arial"/>
              </a:rPr>
              <a:t>zona CABA</a:t>
            </a:r>
          </a:p>
        </p:txBody>
      </p:sp>
      <p:sp>
        <p:nvSpPr>
          <p:cNvPr id="66" name="CustomShape 5"/>
          <p:cNvSpPr/>
          <p:nvPr/>
        </p:nvSpPr>
        <p:spPr>
          <a:xfrm>
            <a:off x="8784000" y="1008000"/>
            <a:ext cx="2736000" cy="720000"/>
          </a:xfrm>
          <a:custGeom>
            <a:avLst/>
            <a:gdLst/>
            <a:ahLst/>
            <a:cxnLst/>
            <a:rect l="0" t="0" r="r" b="b"/>
            <a:pathLst>
              <a:path w="76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7267" y="2001"/>
                </a:lnTo>
                <a:cubicBezTo>
                  <a:pt x="7433" y="2001"/>
                  <a:pt x="7600" y="1834"/>
                  <a:pt x="7600" y="1667"/>
                </a:cubicBezTo>
                <a:lnTo>
                  <a:pt x="7600" y="333"/>
                </a:lnTo>
                <a:cubicBezTo>
                  <a:pt x="7600" y="166"/>
                  <a:pt x="7433" y="0"/>
                  <a:pt x="7267" y="0"/>
                </a:cubicBezTo>
                <a:lnTo>
                  <a:pt x="333" y="0"/>
                </a:lnTo>
              </a:path>
            </a:pathLst>
          </a:cu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z="1800" b="0" strike="noStrike" spc="-1">
                <a:latin typeface="Arial"/>
              </a:rPr>
              <a:t>Imputamos sup.m² totales</a:t>
            </a:r>
          </a:p>
        </p:txBody>
      </p:sp>
      <p:sp>
        <p:nvSpPr>
          <p:cNvPr id="67" name="CustomShape 6"/>
          <p:cNvSpPr/>
          <p:nvPr/>
        </p:nvSpPr>
        <p:spPr>
          <a:xfrm>
            <a:off x="7488000" y="1224000"/>
            <a:ext cx="1080000" cy="288000"/>
          </a:xfrm>
          <a:custGeom>
            <a:avLst/>
            <a:gdLst/>
            <a:ahLst/>
            <a:cxn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7"/>
          <p:cNvSpPr/>
          <p:nvPr/>
        </p:nvSpPr>
        <p:spPr>
          <a:xfrm>
            <a:off x="9792000" y="1872000"/>
            <a:ext cx="288000" cy="648000"/>
          </a:xfrm>
          <a:custGeom>
            <a:avLst/>
            <a:gdLst/>
            <a:ahLst/>
            <a:cxnLst/>
            <a:rect l="0" t="0" r="r" b="b"/>
            <a:pathLst>
              <a:path w="802" h="1801">
                <a:moveTo>
                  <a:pt x="200" y="0"/>
                </a:moveTo>
                <a:lnTo>
                  <a:pt x="200" y="1350"/>
                </a:lnTo>
                <a:lnTo>
                  <a:pt x="0" y="1350"/>
                </a:lnTo>
                <a:lnTo>
                  <a:pt x="400" y="1800"/>
                </a:lnTo>
                <a:lnTo>
                  <a:pt x="801" y="1350"/>
                </a:lnTo>
                <a:lnTo>
                  <a:pt x="600" y="13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8"/>
          <p:cNvSpPr/>
          <p:nvPr/>
        </p:nvSpPr>
        <p:spPr>
          <a:xfrm>
            <a:off x="8712000" y="2664000"/>
            <a:ext cx="3096000" cy="720000"/>
          </a:xfrm>
          <a:custGeom>
            <a:avLst/>
            <a:gdLst/>
            <a:ahLst/>
            <a:cxn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z="1800" b="0" strike="noStrike" spc="-1">
                <a:latin typeface="Arial"/>
              </a:rPr>
              <a:t>Imputamos precio y moneda</a:t>
            </a:r>
          </a:p>
        </p:txBody>
      </p:sp>
      <p:sp>
        <p:nvSpPr>
          <p:cNvPr id="70" name="CustomShape 9"/>
          <p:cNvSpPr/>
          <p:nvPr/>
        </p:nvSpPr>
        <p:spPr>
          <a:xfrm>
            <a:off x="4608000" y="2664000"/>
            <a:ext cx="3096000" cy="720000"/>
          </a:xfrm>
          <a:custGeom>
            <a:avLst/>
            <a:gdLst/>
            <a:ahLst/>
            <a:cxn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z="1800" b="0" strike="noStrike" spc="-1">
                <a:latin typeface="Arial"/>
              </a:rPr>
              <a:t>Filtramos outliers en campos </a:t>
            </a:r>
          </a:p>
          <a:p>
            <a:pPr algn="ctr"/>
            <a:r>
              <a:rPr lang="es-AR" sz="1800" b="0" strike="noStrike" spc="-1">
                <a:latin typeface="Arial"/>
              </a:rPr>
              <a:t>sup.m2 y precio</a:t>
            </a:r>
          </a:p>
        </p:txBody>
      </p:sp>
      <p:sp>
        <p:nvSpPr>
          <p:cNvPr id="71" name="CustomShape 10"/>
          <p:cNvSpPr/>
          <p:nvPr/>
        </p:nvSpPr>
        <p:spPr>
          <a:xfrm>
            <a:off x="7704000" y="2880000"/>
            <a:ext cx="864000" cy="288000"/>
          </a:xfrm>
          <a:custGeom>
            <a:avLst/>
            <a:gdLst/>
            <a:ahLst/>
            <a:cxnLst/>
            <a:rect l="0" t="0" r="r" b="b"/>
            <a:pathLst>
              <a:path w="2402" h="802">
                <a:moveTo>
                  <a:pt x="2401" y="200"/>
                </a:moveTo>
                <a:lnTo>
                  <a:pt x="600" y="200"/>
                </a:lnTo>
                <a:lnTo>
                  <a:pt x="600" y="0"/>
                </a:lnTo>
                <a:lnTo>
                  <a:pt x="0" y="400"/>
                </a:lnTo>
                <a:lnTo>
                  <a:pt x="600" y="801"/>
                </a:lnTo>
                <a:lnTo>
                  <a:pt x="600" y="600"/>
                </a:lnTo>
                <a:lnTo>
                  <a:pt x="2401" y="600"/>
                </a:lnTo>
                <a:lnTo>
                  <a:pt x="2401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11"/>
          <p:cNvSpPr/>
          <p:nvPr/>
        </p:nvSpPr>
        <p:spPr>
          <a:xfrm>
            <a:off x="504000" y="2664000"/>
            <a:ext cx="3096000" cy="720000"/>
          </a:xfrm>
          <a:custGeom>
            <a:avLst/>
            <a:gdLst/>
            <a:ahLst/>
            <a:cxn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z="1800" b="0" strike="noStrike" spc="-1">
                <a:latin typeface="Arial"/>
              </a:rPr>
              <a:t>Imputamos Latitud y Longitud </a:t>
            </a:r>
          </a:p>
          <a:p>
            <a:pPr algn="ctr"/>
            <a:r>
              <a:rPr lang="es-AR" sz="1800" b="0" strike="noStrike" spc="-1">
                <a:latin typeface="Arial"/>
              </a:rPr>
              <a:t>a partir de columna Lat-Lon</a:t>
            </a:r>
          </a:p>
        </p:txBody>
      </p:sp>
      <p:sp>
        <p:nvSpPr>
          <p:cNvPr id="73" name="CustomShape 12"/>
          <p:cNvSpPr/>
          <p:nvPr/>
        </p:nvSpPr>
        <p:spPr>
          <a:xfrm>
            <a:off x="1944000" y="3600000"/>
            <a:ext cx="288000" cy="576000"/>
          </a:xfrm>
          <a:custGeom>
            <a:avLst/>
            <a:gdLst/>
            <a:ahLst/>
            <a:cxnLst/>
            <a:rect l="0" t="0" r="r" b="b"/>
            <a:pathLst>
              <a:path w="802" h="1601">
                <a:moveTo>
                  <a:pt x="200" y="0"/>
                </a:moveTo>
                <a:lnTo>
                  <a:pt x="200" y="1200"/>
                </a:lnTo>
                <a:lnTo>
                  <a:pt x="0" y="1200"/>
                </a:lnTo>
                <a:lnTo>
                  <a:pt x="400" y="1600"/>
                </a:lnTo>
                <a:lnTo>
                  <a:pt x="801" y="1200"/>
                </a:lnTo>
                <a:lnTo>
                  <a:pt x="600" y="120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13"/>
          <p:cNvSpPr/>
          <p:nvPr/>
        </p:nvSpPr>
        <p:spPr>
          <a:xfrm>
            <a:off x="3672000" y="2880000"/>
            <a:ext cx="864000" cy="288000"/>
          </a:xfrm>
          <a:custGeom>
            <a:avLst/>
            <a:gdLst/>
            <a:ahLst/>
            <a:cxnLst/>
            <a:rect l="0" t="0" r="r" b="b"/>
            <a:pathLst>
              <a:path w="2402" h="802">
                <a:moveTo>
                  <a:pt x="2401" y="200"/>
                </a:moveTo>
                <a:lnTo>
                  <a:pt x="600" y="200"/>
                </a:lnTo>
                <a:lnTo>
                  <a:pt x="600" y="0"/>
                </a:lnTo>
                <a:lnTo>
                  <a:pt x="0" y="400"/>
                </a:lnTo>
                <a:lnTo>
                  <a:pt x="600" y="801"/>
                </a:lnTo>
                <a:lnTo>
                  <a:pt x="600" y="600"/>
                </a:lnTo>
                <a:lnTo>
                  <a:pt x="2401" y="600"/>
                </a:lnTo>
                <a:lnTo>
                  <a:pt x="2401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14"/>
          <p:cNvSpPr/>
          <p:nvPr/>
        </p:nvSpPr>
        <p:spPr>
          <a:xfrm>
            <a:off x="504000" y="4320000"/>
            <a:ext cx="3384000" cy="1080000"/>
          </a:xfrm>
          <a:custGeom>
            <a:avLst/>
            <a:gdLst/>
            <a:ahLst/>
            <a:cxnLst/>
            <a:rect l="0" t="0" r="r" b="b"/>
            <a:pathLst>
              <a:path w="9402" h="3002">
                <a:moveTo>
                  <a:pt x="500" y="0"/>
                </a:moveTo>
                <a:cubicBezTo>
                  <a:pt x="250" y="0"/>
                  <a:pt x="0" y="250"/>
                  <a:pt x="0" y="500"/>
                </a:cubicBezTo>
                <a:lnTo>
                  <a:pt x="0" y="2500"/>
                </a:lnTo>
                <a:cubicBezTo>
                  <a:pt x="0" y="2750"/>
                  <a:pt x="250" y="3001"/>
                  <a:pt x="500" y="3001"/>
                </a:cubicBezTo>
                <a:lnTo>
                  <a:pt x="8900" y="3001"/>
                </a:lnTo>
                <a:cubicBezTo>
                  <a:pt x="9150" y="3001"/>
                  <a:pt x="9401" y="2750"/>
                  <a:pt x="9401" y="2500"/>
                </a:cubicBezTo>
                <a:lnTo>
                  <a:pt x="9401" y="500"/>
                </a:lnTo>
                <a:cubicBezTo>
                  <a:pt x="9401" y="250"/>
                  <a:pt x="9150" y="0"/>
                  <a:pt x="8900" y="0"/>
                </a:cubicBezTo>
                <a:lnTo>
                  <a:pt x="500" y="0"/>
                </a:lnTo>
              </a:path>
            </a:pathLst>
          </a:cu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z="1800" b="0" strike="noStrike" spc="-1">
                <a:latin typeface="Arial"/>
              </a:rPr>
              <a:t>Creamos variables numéricas </a:t>
            </a:r>
          </a:p>
          <a:p>
            <a:pPr algn="ctr"/>
            <a:r>
              <a:rPr lang="es-AR" sz="1800" b="0" strike="noStrike" spc="-1">
                <a:latin typeface="Arial"/>
              </a:rPr>
              <a:t>a partir de categóricas </a:t>
            </a:r>
          </a:p>
          <a:p>
            <a:pPr algn="ctr"/>
            <a:r>
              <a:rPr lang="es-AR" sz="1800" b="0" strike="noStrike" spc="-1">
                <a:latin typeface="Arial"/>
              </a:rPr>
              <a:t>para modelos de Data Science</a:t>
            </a:r>
          </a:p>
        </p:txBody>
      </p:sp>
    </p:spTree>
    <p:extLst>
      <p:ext uri="{BB962C8B-B14F-4D97-AF65-F5344CB8AC3E}">
        <p14:creationId xmlns:p14="http://schemas.microsoft.com/office/powerpoint/2010/main" val="95179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0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" dirty="0" smtClean="0"/>
              <a:t>Analisis y visualizaciones I</a:t>
            </a:r>
            <a:endParaRPr dirty="0"/>
          </a:p>
        </p:txBody>
      </p:sp>
      <p:sp>
        <p:nvSpPr>
          <p:cNvPr id="1083" name="Google Shape;1083;p60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s"/>
              <a:pPr/>
              <a:t>5</a:t>
            </a:fld>
            <a:endParaRPr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4" t="11299" r="9087" b="4332"/>
          <a:stretch/>
        </p:blipFill>
        <p:spPr>
          <a:xfrm>
            <a:off x="1542197" y="1528548"/>
            <a:ext cx="9157648" cy="1729847"/>
          </a:xfrm>
          <a:prstGeom prst="rect">
            <a:avLst/>
          </a:prstGeom>
        </p:spPr>
      </p:pic>
      <p:sp>
        <p:nvSpPr>
          <p:cNvPr id="13" name="Google Shape;1082;p60"/>
          <p:cNvSpPr txBox="1">
            <a:spLocks/>
          </p:cNvSpPr>
          <p:nvPr/>
        </p:nvSpPr>
        <p:spPr>
          <a:xfrm>
            <a:off x="3876081" y="977671"/>
            <a:ext cx="5008611" cy="45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kern="0" dirty="0" err="1" smtClean="0"/>
              <a:t>Outliers</a:t>
            </a:r>
            <a:r>
              <a:rPr lang="es-ES" kern="0" dirty="0" smtClean="0"/>
              <a:t> de precio por barrio y propiedad</a:t>
            </a:r>
          </a:p>
        </p:txBody>
      </p:sp>
      <p:sp>
        <p:nvSpPr>
          <p:cNvPr id="14" name="Google Shape;1082;p60"/>
          <p:cNvSpPr txBox="1">
            <a:spLocks/>
          </p:cNvSpPr>
          <p:nvPr/>
        </p:nvSpPr>
        <p:spPr>
          <a:xfrm>
            <a:off x="4299104" y="3258396"/>
            <a:ext cx="3179870" cy="45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kern="0" dirty="0" smtClean="0"/>
              <a:t>Media de precio por barrio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12693" t="29058" r="11680" b="21875"/>
          <a:stretch/>
        </p:blipFill>
        <p:spPr>
          <a:xfrm>
            <a:off x="1201003" y="3717159"/>
            <a:ext cx="9840036" cy="258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0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" dirty="0" smtClean="0"/>
              <a:t>Analisis y visualizaciones II</a:t>
            </a:r>
            <a:endParaRPr dirty="0"/>
          </a:p>
        </p:txBody>
      </p:sp>
      <p:sp>
        <p:nvSpPr>
          <p:cNvPr id="1083" name="Google Shape;1083;p60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s"/>
              <a:pPr/>
              <a:t>6</a:t>
            </a:fld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1" t="8376" r="14753" b="-5379"/>
          <a:stretch/>
        </p:blipFill>
        <p:spPr>
          <a:xfrm>
            <a:off x="5964073" y="1985349"/>
            <a:ext cx="5972512" cy="414249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 r="10256"/>
          <a:stretch/>
        </p:blipFill>
        <p:spPr>
          <a:xfrm>
            <a:off x="404446" y="1985348"/>
            <a:ext cx="5307935" cy="3984629"/>
          </a:xfrm>
          <a:prstGeom prst="rect">
            <a:avLst/>
          </a:prstGeom>
        </p:spPr>
      </p:pic>
      <p:sp>
        <p:nvSpPr>
          <p:cNvPr id="8" name="Google Shape;1082;p60"/>
          <p:cNvSpPr txBox="1">
            <a:spLocks/>
          </p:cNvSpPr>
          <p:nvPr/>
        </p:nvSpPr>
        <p:spPr>
          <a:xfrm>
            <a:off x="8569623" y="1334225"/>
            <a:ext cx="1284059" cy="45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kern="0" dirty="0" smtClean="0"/>
              <a:t>Matriz con valores</a:t>
            </a:r>
            <a:endParaRPr lang="es-ES" kern="0" dirty="0"/>
          </a:p>
        </p:txBody>
      </p:sp>
      <p:sp>
        <p:nvSpPr>
          <p:cNvPr id="10" name="Google Shape;1082;p60"/>
          <p:cNvSpPr txBox="1">
            <a:spLocks/>
          </p:cNvSpPr>
          <p:nvPr/>
        </p:nvSpPr>
        <p:spPr>
          <a:xfrm>
            <a:off x="2129168" y="1334225"/>
            <a:ext cx="1284059" cy="45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kern="0" dirty="0" smtClean="0"/>
              <a:t>Matriz de correlación</a:t>
            </a:r>
          </a:p>
        </p:txBody>
      </p:sp>
    </p:spTree>
    <p:extLst>
      <p:ext uri="{BB962C8B-B14F-4D97-AF65-F5344CB8AC3E}">
        <p14:creationId xmlns:p14="http://schemas.microsoft.com/office/powerpoint/2010/main" val="378820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0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" dirty="0" smtClean="0"/>
              <a:t>Analisis y visualizaciones III</a:t>
            </a:r>
            <a:endParaRPr dirty="0"/>
          </a:p>
        </p:txBody>
      </p:sp>
      <p:sp>
        <p:nvSpPr>
          <p:cNvPr id="1083" name="Google Shape;1083;p60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s"/>
              <a:pPr/>
              <a:t>7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9336" t="24954" r="51223" b="20755"/>
          <a:stretch/>
        </p:blipFill>
        <p:spPr>
          <a:xfrm>
            <a:off x="696036" y="1856094"/>
            <a:ext cx="4735773" cy="3665187"/>
          </a:xfrm>
          <a:prstGeom prst="rect">
            <a:avLst/>
          </a:prstGeom>
        </p:spPr>
      </p:pic>
      <p:sp>
        <p:nvSpPr>
          <p:cNvPr id="6" name="Google Shape;1082;p60"/>
          <p:cNvSpPr txBox="1">
            <a:spLocks/>
          </p:cNvSpPr>
          <p:nvPr/>
        </p:nvSpPr>
        <p:spPr>
          <a:xfrm>
            <a:off x="2318949" y="1206264"/>
            <a:ext cx="1284059" cy="45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kern="0" dirty="0" smtClean="0"/>
              <a:t>Caballito</a:t>
            </a:r>
            <a:endParaRPr lang="es-ES" kern="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13427" t="26446" r="41469" b="28965"/>
          <a:stretch/>
        </p:blipFill>
        <p:spPr>
          <a:xfrm>
            <a:off x="5713863" y="1856094"/>
            <a:ext cx="5868537" cy="3261815"/>
          </a:xfrm>
          <a:prstGeom prst="rect">
            <a:avLst/>
          </a:prstGeom>
        </p:spPr>
      </p:pic>
      <p:sp>
        <p:nvSpPr>
          <p:cNvPr id="8" name="Google Shape;1082;p60"/>
          <p:cNvSpPr txBox="1">
            <a:spLocks/>
          </p:cNvSpPr>
          <p:nvPr/>
        </p:nvSpPr>
        <p:spPr>
          <a:xfrm>
            <a:off x="8095570" y="1277133"/>
            <a:ext cx="1284059" cy="45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kern="0" dirty="0" smtClean="0"/>
              <a:t>Palermo</a:t>
            </a: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183565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Modelos evaluados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8421" t="35168" r="38642" b="12888"/>
          <a:stretch/>
        </p:blipFill>
        <p:spPr>
          <a:xfrm>
            <a:off x="2265868" y="1310185"/>
            <a:ext cx="6209392" cy="44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2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139</Words>
  <Application>Microsoft Office PowerPoint</Application>
  <PresentationFormat>Panorámica</PresentationFormat>
  <Paragraphs>47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Raleway</vt:lpstr>
      <vt:lpstr>Office Theme</vt:lpstr>
      <vt:lpstr>Desafio 1</vt:lpstr>
      <vt:lpstr>Analisis de Base de datos</vt:lpstr>
      <vt:lpstr>Población a estudiar y Limpieza de datos</vt:lpstr>
      <vt:lpstr>Presentación de PowerPoint</vt:lpstr>
      <vt:lpstr>Analisis y visualizaciones I</vt:lpstr>
      <vt:lpstr>Analisis y visualizaciones II</vt:lpstr>
      <vt:lpstr>Analisis y visualizaciones III</vt:lpstr>
      <vt:lpstr>Modelos evaluados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casa</dc:creator>
  <cp:lastModifiedBy>NeonKniGHT Z</cp:lastModifiedBy>
  <cp:revision>9</cp:revision>
  <dcterms:created xsi:type="dcterms:W3CDTF">2019-04-20T20:02:35Z</dcterms:created>
  <dcterms:modified xsi:type="dcterms:W3CDTF">2019-04-25T22:43:02Z</dcterms:modified>
</cp:coreProperties>
</file>