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66" r:id="rId7"/>
    <p:sldId id="276" r:id="rId8"/>
    <p:sldId id="267" r:id="rId9"/>
    <p:sldId id="277" r:id="rId10"/>
    <p:sldId id="275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23/06/2019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23/06/2019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89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83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627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23/06/2019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23/06/2019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23/06/2019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23/06/2019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23/06/2019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23/06/2019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23/06/2019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23/06/2019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23/06/2019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23/06/2019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Presentación Grupo 8 – TP3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Digital </a:t>
            </a:r>
            <a:r>
              <a:rPr lang="es-ES" dirty="0" err="1" smtClean="0"/>
              <a:t>House</a:t>
            </a:r>
            <a:r>
              <a:rPr lang="es-ES" dirty="0" smtClean="0"/>
              <a:t> : Curso Data </a:t>
            </a:r>
            <a:r>
              <a:rPr lang="es-ES" dirty="0" err="1" smtClean="0"/>
              <a:t>Science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01200" cy="1143000"/>
          </a:xfrm>
        </p:spPr>
        <p:txBody>
          <a:bodyPr rtlCol="0"/>
          <a:lstStyle/>
          <a:p>
            <a:pPr rtl="0"/>
            <a:r>
              <a:rPr lang="es-ES" dirty="0" smtClean="0"/>
              <a:t>Etapas de la construcción de la solución 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Análisis exploratorio de la variable</a:t>
            </a:r>
            <a:endParaRPr lang="es-ES" dirty="0"/>
          </a:p>
          <a:p>
            <a:pPr rtl="0"/>
            <a:r>
              <a:rPr lang="es-ES" dirty="0" err="1" smtClean="0"/>
              <a:t>Graficación</a:t>
            </a:r>
            <a:r>
              <a:rPr lang="es-ES" dirty="0" smtClean="0"/>
              <a:t> de las variables</a:t>
            </a:r>
            <a:endParaRPr lang="es-ES" dirty="0"/>
          </a:p>
          <a:p>
            <a:pPr rtl="0"/>
            <a:r>
              <a:rPr lang="es-ES" dirty="0" smtClean="0"/>
              <a:t>Normalización de las variables</a:t>
            </a:r>
          </a:p>
          <a:p>
            <a:pPr rtl="0"/>
            <a:r>
              <a:rPr lang="es-ES" dirty="0" smtClean="0"/>
              <a:t>Prueba de los modelos</a:t>
            </a:r>
          </a:p>
          <a:p>
            <a:pPr lvl="1"/>
            <a:r>
              <a:rPr lang="es-ES" dirty="0" err="1" smtClean="0"/>
              <a:t>MultinomialNB</a:t>
            </a:r>
            <a:endParaRPr lang="es-ES" dirty="0" smtClean="0"/>
          </a:p>
          <a:p>
            <a:pPr lvl="1"/>
            <a:r>
              <a:rPr lang="es-ES" dirty="0" smtClean="0"/>
              <a:t>SVM Lineal</a:t>
            </a:r>
          </a:p>
          <a:p>
            <a:pPr lvl="1"/>
            <a:r>
              <a:rPr lang="es-ES" dirty="0" smtClean="0"/>
              <a:t>SVM RBF</a:t>
            </a:r>
            <a:endParaRPr lang="es-ES" dirty="0" smtClean="0"/>
          </a:p>
          <a:p>
            <a:pPr lvl="1"/>
            <a:r>
              <a:rPr lang="es-ES" dirty="0" smtClean="0"/>
              <a:t>KNN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2408" y="332656"/>
            <a:ext cx="9144000" cy="691480"/>
          </a:xfrm>
        </p:spPr>
        <p:txBody>
          <a:bodyPr rtlCol="0"/>
          <a:lstStyle/>
          <a:p>
            <a:pPr rtl="0"/>
            <a:r>
              <a:rPr lang="es-ES" dirty="0" smtClean="0"/>
              <a:t>Análisis Exploratorio (</a:t>
            </a:r>
            <a:r>
              <a:rPr lang="es-ES" dirty="0" err="1" smtClean="0"/>
              <a:t>train</a:t>
            </a:r>
            <a:r>
              <a:rPr lang="es-ES" dirty="0" smtClean="0"/>
              <a:t>) - I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7408" y="1412776"/>
            <a:ext cx="3093071" cy="21602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84" y="1419953"/>
            <a:ext cx="3082795" cy="21530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376" y="1412776"/>
            <a:ext cx="3152056" cy="216024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408" y="3753090"/>
            <a:ext cx="3090219" cy="21582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1271" y="3745486"/>
            <a:ext cx="3093308" cy="216585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0376" y="3761577"/>
            <a:ext cx="3152056" cy="22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1504" y="404664"/>
            <a:ext cx="8784976" cy="763488"/>
          </a:xfrm>
        </p:spPr>
        <p:txBody>
          <a:bodyPr/>
          <a:lstStyle/>
          <a:p>
            <a:r>
              <a:rPr lang="es-ES" dirty="0"/>
              <a:t>Análisis Exploratorio (</a:t>
            </a:r>
            <a:r>
              <a:rPr lang="es-ES" dirty="0" err="1"/>
              <a:t>train</a:t>
            </a:r>
            <a:r>
              <a:rPr lang="es-ES" dirty="0"/>
              <a:t>) - </a:t>
            </a:r>
            <a:r>
              <a:rPr lang="es-ES" dirty="0" smtClean="0"/>
              <a:t>II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504" y="1700808"/>
            <a:ext cx="7920880" cy="46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Rendimientos de los modelos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Todos los modelos incluyen escalado con </a:t>
            </a:r>
            <a:r>
              <a:rPr lang="es-ES" dirty="0" err="1" smtClean="0"/>
              <a:t>StandardScaler</a:t>
            </a:r>
            <a:endParaRPr lang="es-ES" dirty="0"/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3688905"/>
              </p:ext>
            </p:extLst>
          </p:nvPr>
        </p:nvGraphicFramePr>
        <p:xfrm>
          <a:off x="6324600" y="1825623"/>
          <a:ext cx="2895600" cy="2480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rtl="0"/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 smtClean="0"/>
                        <a:t>Score</a:t>
                      </a:r>
                      <a:endParaRPr lang="es-ES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es-ES" noProof="0" dirty="0" err="1" smtClean="0"/>
                        <a:t>MultiNB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 smtClean="0"/>
                        <a:t>0.4375</a:t>
                      </a:r>
                      <a:endParaRPr lang="es-ES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es-ES" noProof="0" dirty="0" smtClean="0"/>
                        <a:t>KNN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 smtClean="0"/>
                        <a:t>0.625</a:t>
                      </a:r>
                      <a:endParaRPr lang="es-ES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945115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es-ES" noProof="0" dirty="0" smtClean="0"/>
                        <a:t>SVM Lineal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 smtClean="0"/>
                        <a:t> 0.8725</a:t>
                      </a:r>
                      <a:endParaRPr lang="es-ES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398995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es-ES" noProof="0" dirty="0" smtClean="0"/>
                        <a:t>SVM RBF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 smtClean="0"/>
                        <a:t>0.885</a:t>
                      </a:r>
                      <a:endParaRPr lang="es-ES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63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(</a:t>
            </a:r>
            <a:r>
              <a:rPr lang="es-ES" dirty="0" err="1"/>
              <a:t>train</a:t>
            </a:r>
            <a:r>
              <a:rPr lang="es-ES" dirty="0"/>
              <a:t>) - </a:t>
            </a:r>
            <a:r>
              <a:rPr lang="es-ES" dirty="0" smtClean="0"/>
              <a:t>III</a:t>
            </a:r>
            <a:endParaRPr lang="es-A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47728" y="1844824"/>
            <a:ext cx="4392488" cy="44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2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Gracias!!!</a:t>
            </a:r>
            <a:endParaRPr lang="es-ES" dirty="0"/>
          </a:p>
        </p:txBody>
      </p:sp>
      <p:pic>
        <p:nvPicPr>
          <p:cNvPr id="1026" name="Picture 2" descr="Resultado de imagen para dinosaurio simpat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196752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0</TotalTime>
  <Words>97</Words>
  <Application>Microsoft Office PowerPoint</Application>
  <PresentationFormat>Panorámica</PresentationFormat>
  <Paragraphs>32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Equipo informático 16 × 9</vt:lpstr>
      <vt:lpstr>Presentación Grupo 8 – TP3</vt:lpstr>
      <vt:lpstr>Etapas de la construcción de la solución </vt:lpstr>
      <vt:lpstr>Análisis Exploratorio (train) - I</vt:lpstr>
      <vt:lpstr>Análisis Exploratorio (train) - II</vt:lpstr>
      <vt:lpstr>Rendimientos de los modelos</vt:lpstr>
      <vt:lpstr>Análisis Exploratorio (train) - III</vt:lpstr>
      <vt:lpstr>Gracias!!!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2019-06-22T18:28:07Z</dcterms:created>
  <dcterms:modified xsi:type="dcterms:W3CDTF">2019-06-24T01:04:22Z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