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24D8-930E-49C9-8556-5263DB2E7666}" type="datetimeFigureOut">
              <a:rPr lang="es-ES" smtClean="0"/>
              <a:t>20/04/2019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976B0-E4E0-4CC5-94D3-ACAE6392C2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87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24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842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3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86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ce0ef0e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4ce0ef0e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48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81" name="Google Shape;78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7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3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22" name="Google Shape;822;p53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23" name="Google Shape;823;p53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cxnSp>
        <p:nvCxnSpPr>
          <p:cNvPr id="824" name="Google Shape;824;p53"/>
          <p:cNvCxnSpPr/>
          <p:nvPr/>
        </p:nvCxnSpPr>
        <p:spPr>
          <a:xfrm rot="10800000">
            <a:off x="533112" y="749419"/>
            <a:ext cx="11090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6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27" name="Google Shape;827;p54"/>
          <p:cNvSpPr txBox="1">
            <a:spLocks noGrp="1"/>
          </p:cNvSpPr>
          <p:nvPr>
            <p:ph type="body" idx="1"/>
          </p:nvPr>
        </p:nvSpPr>
        <p:spPr>
          <a:xfrm>
            <a:off x="609600" y="1349345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8" name="Google Shape;828;p54"/>
          <p:cNvSpPr txBox="1">
            <a:spLocks noGrp="1"/>
          </p:cNvSpPr>
          <p:nvPr>
            <p:ph type="body" idx="2"/>
          </p:nvPr>
        </p:nvSpPr>
        <p:spPr>
          <a:xfrm>
            <a:off x="6197600" y="1349345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9" name="Google Shape;829;p54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30" name="Google Shape;830;p54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32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5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33" name="Google Shape;833;p55"/>
          <p:cNvSpPr txBox="1">
            <a:spLocks noGrp="1"/>
          </p:cNvSpPr>
          <p:nvPr>
            <p:ph type="body" idx="1"/>
          </p:nvPr>
        </p:nvSpPr>
        <p:spPr>
          <a:xfrm>
            <a:off x="609600" y="133443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609585" marR="0" lvl="0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4" name="Google Shape;834;p55"/>
          <p:cNvSpPr txBox="1">
            <a:spLocks noGrp="1"/>
          </p:cNvSpPr>
          <p:nvPr>
            <p:ph type="body" idx="2"/>
          </p:nvPr>
        </p:nvSpPr>
        <p:spPr>
          <a:xfrm>
            <a:off x="609600" y="1974191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5" name="Google Shape;835;p55"/>
          <p:cNvSpPr txBox="1">
            <a:spLocks noGrp="1"/>
          </p:cNvSpPr>
          <p:nvPr>
            <p:ph type="body" idx="3"/>
          </p:nvPr>
        </p:nvSpPr>
        <p:spPr>
          <a:xfrm>
            <a:off x="6193368" y="1334431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609585" marR="0" lvl="0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6" name="Google Shape;836;p55"/>
          <p:cNvSpPr txBox="1">
            <a:spLocks noGrp="1"/>
          </p:cNvSpPr>
          <p:nvPr>
            <p:ph type="body" idx="4"/>
          </p:nvPr>
        </p:nvSpPr>
        <p:spPr>
          <a:xfrm>
            <a:off x="6193368" y="1974191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7" name="Google Shape;837;p55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38" name="Google Shape;838;p55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4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56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41" name="Google Shape;841;p56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42" name="Google Shape;842;p56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43" name="Google Shape;843;p56"/>
          <p:cNvSpPr/>
          <p:nvPr/>
        </p:nvSpPr>
        <p:spPr>
          <a:xfrm>
            <a:off x="5527913" y="6063224"/>
            <a:ext cx="1256400" cy="71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4" name="Google Shape;844;p56"/>
          <p:cNvGrpSpPr/>
          <p:nvPr/>
        </p:nvGrpSpPr>
        <p:grpSpPr>
          <a:xfrm>
            <a:off x="3220511" y="1478492"/>
            <a:ext cx="5938207" cy="3905448"/>
            <a:chOff x="2415382" y="1108869"/>
            <a:chExt cx="4453655" cy="2929086"/>
          </a:xfrm>
        </p:grpSpPr>
        <p:sp>
          <p:nvSpPr>
            <p:cNvPr id="845" name="Google Shape;845;p5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6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8" name="Google Shape;888;p5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889" name="Google Shape;889;p56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890" name="Google Shape;890;p5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56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56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56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5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5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56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5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5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5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56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56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56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5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56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8" name="Google Shape;908;p5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56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910" name="Google Shape;910;p56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56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56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56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5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5" name="Google Shape;915;p56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6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6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56"/>
          <p:cNvSpPr/>
          <p:nvPr/>
        </p:nvSpPr>
        <p:spPr>
          <a:xfrm>
            <a:off x="0" y="1320799"/>
            <a:ext cx="12192000" cy="55372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24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5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42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85" marR="0" lvl="1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917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754" marR="0" lvl="3" indent="0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8339" marR="0" lvl="4" indent="0" algn="ctr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924" marR="0" lvl="5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5" name="Google Shape;785;p45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86" name="Google Shape;786;p45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787" name="Google Shape;787;p45"/>
          <p:cNvSpPr/>
          <p:nvPr/>
        </p:nvSpPr>
        <p:spPr>
          <a:xfrm>
            <a:off x="401383" y="664787"/>
            <a:ext cx="11389200" cy="45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6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6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1" name="Google Shape;791;p46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1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Footer without Title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794" name="Google Shape;794;p47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5" name="Google Shape;795;p47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796" name="Google Shape;796;p47"/>
          <p:cNvSpPr/>
          <p:nvPr/>
        </p:nvSpPr>
        <p:spPr>
          <a:xfrm>
            <a:off x="0" y="-113395"/>
            <a:ext cx="12192000" cy="22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799" name="Google Shape;799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90575" marR="0" lvl="1" indent="-21166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523962" marR="0" lvl="2" indent="-1523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133547" marR="0" lvl="3" indent="-169329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743131" marR="0" lvl="4" indent="-169329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52716" marR="0" lvl="5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6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6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9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49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04" name="Google Shape;804;p49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5527913" y="6063224"/>
            <a:ext cx="1256400" cy="71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9"/>
          <p:cNvSpPr/>
          <p:nvPr/>
        </p:nvSpPr>
        <p:spPr>
          <a:xfrm>
            <a:off x="0" y="4621427"/>
            <a:ext cx="12192000" cy="22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9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09" name="Google Shape;809;p50"/>
          <p:cNvSpPr txBox="1">
            <a:spLocks noGrp="1"/>
          </p:cNvSpPr>
          <p:nvPr>
            <p:ph type="dt" idx="10"/>
          </p:nvPr>
        </p:nvSpPr>
        <p:spPr>
          <a:xfrm>
            <a:off x="609600" y="629260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0" name="Google Shape;810;p5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  <p:sp>
        <p:nvSpPr>
          <p:cNvPr id="811" name="Google Shape;811;p50"/>
          <p:cNvSpPr/>
          <p:nvPr/>
        </p:nvSpPr>
        <p:spPr>
          <a:xfrm>
            <a:off x="4962861" y="5880847"/>
            <a:ext cx="2266400" cy="9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4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1"/>
          <p:cNvSpPr txBox="1">
            <a:spLocks noGrp="1"/>
          </p:cNvSpPr>
          <p:nvPr>
            <p:ph type="dt" idx="10"/>
          </p:nvPr>
        </p:nvSpPr>
        <p:spPr>
          <a:xfrm>
            <a:off x="609600" y="629260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4" name="Google Shape;814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0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2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52"/>
          <p:cNvSpPr txBox="1">
            <a:spLocks noGrp="1"/>
          </p:cNvSpPr>
          <p:nvPr>
            <p:ph type="body" idx="1"/>
          </p:nvPr>
        </p:nvSpPr>
        <p:spPr>
          <a:xfrm>
            <a:off x="609600" y="138697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8" name="Google Shape;818;p52"/>
          <p:cNvSpPr txBox="1">
            <a:spLocks noGrp="1"/>
          </p:cNvSpPr>
          <p:nvPr>
            <p:ph type="dt" idx="10"/>
          </p:nvPr>
        </p:nvSpPr>
        <p:spPr>
          <a:xfrm>
            <a:off x="609600" y="8333733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819" name="Google Shape;819;p52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>
            <a:spLocks noGrp="1"/>
          </p:cNvSpPr>
          <p:nvPr>
            <p:ph type="body" idx="1"/>
          </p:nvPr>
        </p:nvSpPr>
        <p:spPr>
          <a:xfrm>
            <a:off x="609600" y="138697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597057" y="156867"/>
            <a:ext cx="8128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cxnSp>
        <p:nvCxnSpPr>
          <p:cNvPr id="767" name="Google Shape;767;p43"/>
          <p:cNvCxnSpPr/>
          <p:nvPr/>
        </p:nvCxnSpPr>
        <p:spPr>
          <a:xfrm rot="10800000">
            <a:off x="533111" y="674477"/>
            <a:ext cx="111868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8" name="Google Shape;768;p43"/>
          <p:cNvSpPr txBox="1">
            <a:spLocks noGrp="1"/>
          </p:cNvSpPr>
          <p:nvPr>
            <p:ph type="sldNum" idx="12"/>
          </p:nvPr>
        </p:nvSpPr>
        <p:spPr>
          <a:xfrm>
            <a:off x="8725056" y="6358927"/>
            <a:ext cx="2844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" kern="0"/>
              <a:pPr/>
              <a:t>‹Nº›</a:t>
            </a:fld>
            <a:endParaRPr kern="0"/>
          </a:p>
        </p:txBody>
      </p:sp>
      <p:sp>
        <p:nvSpPr>
          <p:cNvPr id="769" name="Google Shape;769;p43"/>
          <p:cNvSpPr txBox="1"/>
          <p:nvPr/>
        </p:nvSpPr>
        <p:spPr>
          <a:xfrm>
            <a:off x="597057" y="6358927"/>
            <a:ext cx="2844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888888"/>
              </a:buClr>
              <a:buFont typeface="Calibri"/>
              <a:buNone/>
            </a:pPr>
            <a:r>
              <a:rPr lang="es" sz="16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0" name="Google Shape;770;p43"/>
          <p:cNvSpPr/>
          <p:nvPr/>
        </p:nvSpPr>
        <p:spPr>
          <a:xfrm>
            <a:off x="5664431" y="6354780"/>
            <a:ext cx="369200" cy="332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6133355" y="6359468"/>
            <a:ext cx="369200" cy="332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2" name="Google Shape;772;p43"/>
          <p:cNvGrpSpPr/>
          <p:nvPr/>
        </p:nvGrpSpPr>
        <p:grpSpPr>
          <a:xfrm>
            <a:off x="5810308" y="6480791"/>
            <a:ext cx="60960" cy="88092"/>
            <a:chOff x="3345326" y="4804191"/>
            <a:chExt cx="74100" cy="118979"/>
          </a:xfrm>
        </p:grpSpPr>
        <p:cxnSp>
          <p:nvCxnSpPr>
            <p:cNvPr id="773" name="Google Shape;773;p4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4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5" name="Google Shape;775;p43"/>
          <p:cNvGrpSpPr/>
          <p:nvPr/>
        </p:nvGrpSpPr>
        <p:grpSpPr>
          <a:xfrm rot="10800000">
            <a:off x="6292619" y="6477877"/>
            <a:ext cx="60960" cy="88092"/>
            <a:chOff x="3345326" y="4804191"/>
            <a:chExt cx="74100" cy="118979"/>
          </a:xfrm>
        </p:grpSpPr>
        <p:cxnSp>
          <p:nvCxnSpPr>
            <p:cNvPr id="776" name="Google Shape;776;p43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78" name="Google Shape;778;p4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677045" y="172865"/>
            <a:ext cx="1946800" cy="41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033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992235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Desafio 1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1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597057" y="3242405"/>
            <a:ext cx="4615139" cy="146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Grupo 8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26/4/2019</a:t>
            </a: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082;p60"/>
          <p:cNvSpPr txBox="1">
            <a:spLocks/>
          </p:cNvSpPr>
          <p:nvPr/>
        </p:nvSpPr>
        <p:spPr>
          <a:xfrm>
            <a:off x="597057" y="1727121"/>
            <a:ext cx="7949715" cy="224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800" kern="0" dirty="0" smtClean="0"/>
              <a:t>Análisis de precios de propiedades</a:t>
            </a:r>
            <a:endParaRPr lang="es-ES" sz="4800" kern="0" dirty="0"/>
          </a:p>
        </p:txBody>
      </p:sp>
      <p:sp>
        <p:nvSpPr>
          <p:cNvPr id="8" name="Google Shape;1082;p60"/>
          <p:cNvSpPr txBox="1">
            <a:spLocks/>
          </p:cNvSpPr>
          <p:nvPr/>
        </p:nvSpPr>
        <p:spPr>
          <a:xfrm>
            <a:off x="597057" y="205722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Data </a:t>
            </a:r>
            <a:r>
              <a:rPr lang="es-ES" kern="0" dirty="0" err="1" smtClean="0"/>
              <a:t>Science</a:t>
            </a:r>
            <a:r>
              <a:rPr lang="es-ES" kern="0" dirty="0" smtClean="0"/>
              <a:t> 2019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053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de Base de datos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2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423033" y="1034733"/>
            <a:ext cx="5996800" cy="3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-Relevamiento de data set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-Datos claves faltantes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559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Población a estudiar y Limpieza de datos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3</a:t>
            </a:fld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423033" y="1034733"/>
            <a:ext cx="5996800" cy="3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-Todas las propiedades de Capital Federal: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-Datos faltantes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lang="es-ES" sz="2400" kern="0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s-ES" sz="2400" kern="0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Geolocalizacion</a:t>
            </a:r>
            <a:r>
              <a:rPr lang="es-ES" sz="2400" kern="0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confusa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4604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4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11299" r="9087" b="4332"/>
          <a:stretch/>
        </p:blipFill>
        <p:spPr>
          <a:xfrm>
            <a:off x="1542197" y="1528548"/>
            <a:ext cx="9157648" cy="1729847"/>
          </a:xfrm>
          <a:prstGeom prst="rect">
            <a:avLst/>
          </a:prstGeom>
        </p:spPr>
      </p:pic>
      <p:sp>
        <p:nvSpPr>
          <p:cNvPr id="13" name="Google Shape;1082;p60"/>
          <p:cNvSpPr txBox="1">
            <a:spLocks/>
          </p:cNvSpPr>
          <p:nvPr/>
        </p:nvSpPr>
        <p:spPr>
          <a:xfrm>
            <a:off x="3876081" y="977671"/>
            <a:ext cx="5008611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err="1" smtClean="0"/>
              <a:t>Outliers</a:t>
            </a:r>
            <a:r>
              <a:rPr lang="es-ES" kern="0" dirty="0" smtClean="0"/>
              <a:t> de precio por barrio y propiedad</a:t>
            </a:r>
          </a:p>
        </p:txBody>
      </p:sp>
      <p:sp>
        <p:nvSpPr>
          <p:cNvPr id="14" name="Google Shape;1082;p60"/>
          <p:cNvSpPr txBox="1">
            <a:spLocks/>
          </p:cNvSpPr>
          <p:nvPr/>
        </p:nvSpPr>
        <p:spPr>
          <a:xfrm>
            <a:off x="4299104" y="3258396"/>
            <a:ext cx="3179870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Media de precio por barrio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2693" t="29058" r="11680" b="21875"/>
          <a:stretch/>
        </p:blipFill>
        <p:spPr>
          <a:xfrm>
            <a:off x="1201003" y="3717159"/>
            <a:ext cx="9840036" cy="25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5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" t="8376" r="14753" b="-5379"/>
          <a:stretch/>
        </p:blipFill>
        <p:spPr>
          <a:xfrm>
            <a:off x="5964073" y="1985349"/>
            <a:ext cx="5972512" cy="41424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10256"/>
          <a:stretch/>
        </p:blipFill>
        <p:spPr>
          <a:xfrm>
            <a:off x="343409" y="1985348"/>
            <a:ext cx="5368971" cy="3978723"/>
          </a:xfrm>
          <a:prstGeom prst="rect">
            <a:avLst/>
          </a:prstGeom>
        </p:spPr>
      </p:pic>
      <p:sp>
        <p:nvSpPr>
          <p:cNvPr id="8" name="Google Shape;1082;p60"/>
          <p:cNvSpPr txBox="1">
            <a:spLocks/>
          </p:cNvSpPr>
          <p:nvPr/>
        </p:nvSpPr>
        <p:spPr>
          <a:xfrm>
            <a:off x="8569623" y="1334225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Matriz con valores</a:t>
            </a:r>
            <a:endParaRPr lang="es-ES" kern="0" dirty="0"/>
          </a:p>
        </p:txBody>
      </p:sp>
      <p:sp>
        <p:nvSpPr>
          <p:cNvPr id="10" name="Google Shape;1082;p60"/>
          <p:cNvSpPr txBox="1">
            <a:spLocks/>
          </p:cNvSpPr>
          <p:nvPr/>
        </p:nvSpPr>
        <p:spPr>
          <a:xfrm>
            <a:off x="2129168" y="1334225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7882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>
            <a:spLocks noGrp="1"/>
          </p:cNvSpPr>
          <p:nvPr>
            <p:ph type="title"/>
          </p:nvPr>
        </p:nvSpPr>
        <p:spPr>
          <a:xfrm>
            <a:off x="597057" y="174296"/>
            <a:ext cx="8128000" cy="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" dirty="0" smtClean="0"/>
              <a:t>Analisis y visualizaciones III</a:t>
            </a:r>
            <a:endParaRPr dirty="0"/>
          </a:p>
        </p:txBody>
      </p:sp>
      <p:sp>
        <p:nvSpPr>
          <p:cNvPr id="1083" name="Google Shape;1083;p60"/>
          <p:cNvSpPr txBox="1">
            <a:spLocks noGrp="1"/>
          </p:cNvSpPr>
          <p:nvPr>
            <p:ph type="sldNum" idx="12"/>
          </p:nvPr>
        </p:nvSpPr>
        <p:spPr>
          <a:xfrm>
            <a:off x="8737600" y="629842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s"/>
              <a:pPr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9336" t="24954" r="51223" b="20755"/>
          <a:stretch/>
        </p:blipFill>
        <p:spPr>
          <a:xfrm>
            <a:off x="696036" y="1856094"/>
            <a:ext cx="4735773" cy="3665187"/>
          </a:xfrm>
          <a:prstGeom prst="rect">
            <a:avLst/>
          </a:prstGeom>
        </p:spPr>
      </p:pic>
      <p:sp>
        <p:nvSpPr>
          <p:cNvPr id="6" name="Google Shape;1082;p60"/>
          <p:cNvSpPr txBox="1">
            <a:spLocks/>
          </p:cNvSpPr>
          <p:nvPr/>
        </p:nvSpPr>
        <p:spPr>
          <a:xfrm>
            <a:off x="2318949" y="1206264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Caballito</a:t>
            </a:r>
            <a:endParaRPr lang="es-ES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3427" t="26446" r="41469" b="28965"/>
          <a:stretch/>
        </p:blipFill>
        <p:spPr>
          <a:xfrm>
            <a:off x="5713863" y="1856094"/>
            <a:ext cx="5868537" cy="3261815"/>
          </a:xfrm>
          <a:prstGeom prst="rect">
            <a:avLst/>
          </a:prstGeom>
        </p:spPr>
      </p:pic>
      <p:sp>
        <p:nvSpPr>
          <p:cNvPr id="8" name="Google Shape;1082;p60"/>
          <p:cNvSpPr txBox="1">
            <a:spLocks/>
          </p:cNvSpPr>
          <p:nvPr/>
        </p:nvSpPr>
        <p:spPr>
          <a:xfrm>
            <a:off x="8095570" y="1277133"/>
            <a:ext cx="1284059" cy="4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Palermo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3565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evaluados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421" t="35168" r="38642" b="12888"/>
          <a:stretch/>
        </p:blipFill>
        <p:spPr>
          <a:xfrm>
            <a:off x="2265868" y="1310185"/>
            <a:ext cx="6209392" cy="44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92</Words>
  <Application>Microsoft Office PowerPoint</Application>
  <PresentationFormat>Panorámica</PresentationFormat>
  <Paragraphs>33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Raleway</vt:lpstr>
      <vt:lpstr>Office Theme</vt:lpstr>
      <vt:lpstr>Desafio 1</vt:lpstr>
      <vt:lpstr>Analisis de Base de datos</vt:lpstr>
      <vt:lpstr>Población a estudiar y Limpieza de datos</vt:lpstr>
      <vt:lpstr>Analisis y visualizaciones I</vt:lpstr>
      <vt:lpstr>Analisis y visualizaciones II</vt:lpstr>
      <vt:lpstr>Analisis y visualizaciones III</vt:lpstr>
      <vt:lpstr>Modelos evaluados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8</cp:revision>
  <dcterms:created xsi:type="dcterms:W3CDTF">2019-04-20T20:02:35Z</dcterms:created>
  <dcterms:modified xsi:type="dcterms:W3CDTF">2019-04-20T22:04:45Z</dcterms:modified>
</cp:coreProperties>
</file>