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02" r:id="rId1"/>
  </p:sldMasterIdLst>
  <p:notesMasterIdLst>
    <p:notesMasterId r:id="rId14"/>
  </p:notesMasterIdLst>
  <p:handoutMasterIdLst>
    <p:handoutMasterId r:id="rId15"/>
  </p:handoutMasterIdLst>
  <p:sldIdLst>
    <p:sldId id="370" r:id="rId2"/>
    <p:sldId id="371" r:id="rId3"/>
    <p:sldId id="372" r:id="rId4"/>
    <p:sldId id="374" r:id="rId5"/>
    <p:sldId id="373" r:id="rId6"/>
    <p:sldId id="375" r:id="rId7"/>
    <p:sldId id="376" r:id="rId8"/>
    <p:sldId id="377" r:id="rId9"/>
    <p:sldId id="382" r:id="rId10"/>
    <p:sldId id="379" r:id="rId11"/>
    <p:sldId id="380" r:id="rId12"/>
    <p:sldId id="381" r:id="rId13"/>
  </p:sldIdLst>
  <p:sldSz cx="9144000" cy="6858000" type="screen4x3"/>
  <p:notesSz cx="7099300" cy="10234613"/>
  <p:custDataLst>
    <p:tags r:id="rId16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Akkurat Office" pitchFamily="50" charset="0"/>
        <a:ea typeface="新細明體" panose="02020500000000000000" pitchFamily="18" charset="-120"/>
        <a:cs typeface="+mn-cs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Akkurat Office" pitchFamily="50" charset="0"/>
        <a:ea typeface="新細明體" panose="02020500000000000000" pitchFamily="18" charset="-120"/>
        <a:cs typeface="+mn-cs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Akkurat Office" pitchFamily="50" charset="0"/>
        <a:ea typeface="新細明體" panose="02020500000000000000" pitchFamily="18" charset="-120"/>
        <a:cs typeface="+mn-cs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Akkurat Office" pitchFamily="50" charset="0"/>
        <a:ea typeface="新細明體" panose="02020500000000000000" pitchFamily="18" charset="-120"/>
        <a:cs typeface="+mn-cs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Akkurat Office" pitchFamily="50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latin typeface="Akkurat Office" pitchFamily="50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latin typeface="Akkurat Office" pitchFamily="50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latin typeface="Akkurat Office" pitchFamily="50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latin typeface="Akkurat Office" pitchFamily="50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FFFF"/>
    <a:srgbClr val="F8F8F8"/>
    <a:srgbClr val="CC3300"/>
    <a:srgbClr val="993300"/>
    <a:srgbClr val="FFCC00"/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0F52C-BC3C-B6DC-2450-FF4B8372DF70}" v="1" dt="2023-04-21T07:12:13.148"/>
    <p1510:client id="{68F636FC-4E53-C072-5EF1-5FC19033F64E}" v="32" dt="2023-04-21T09:35:15.395"/>
    <p1510:client id="{7E08733E-E635-B056-1108-BECA0C2FE111}" v="684" dt="2023-04-20T13:41:02.621"/>
    <p1510:client id="{9E6474E5-2DC3-1E1A-1867-9F980F2F956E}" v="2" dt="2023-04-21T14:17:32.620"/>
    <p1510:client id="{F789A349-D158-D319-AC0F-CB49BD47AAE1}" v="4" dt="2023-04-21T14:31:39.5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8" autoAdjust="0"/>
    <p:restoredTop sz="93689" autoAdjust="0"/>
  </p:normalViewPr>
  <p:slideViewPr>
    <p:cSldViewPr>
      <p:cViewPr varScale="1">
        <p:scale>
          <a:sx n="108" d="100"/>
          <a:sy n="108" d="100"/>
        </p:scale>
        <p:origin x="1890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3997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1488" y="-96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范阮皇海" userId="S::11065154@nfu.edu.tw::b119a15c-6fc3-4451-9c34-63a538f1d3c5" providerId="AD" clId="Web-{7E08733E-E635-B056-1108-BECA0C2FE111}"/>
    <pc:docChg chg="addSld delSld modSld sldOrd">
      <pc:chgData name="范阮皇海" userId="S::11065154@nfu.edu.tw::b119a15c-6fc3-4451-9c34-63a538f1d3c5" providerId="AD" clId="Web-{7E08733E-E635-B056-1108-BECA0C2FE111}" dt="2023-04-20T13:41:00.277" v="653" actId="20577"/>
      <pc:docMkLst>
        <pc:docMk/>
      </pc:docMkLst>
      <pc:sldChg chg="modSp">
        <pc:chgData name="范阮皇海" userId="S::11065154@nfu.edu.tw::b119a15c-6fc3-4451-9c34-63a538f1d3c5" providerId="AD" clId="Web-{7E08733E-E635-B056-1108-BECA0C2FE111}" dt="2023-04-20T13:41:00.277" v="653" actId="20577"/>
        <pc:sldMkLst>
          <pc:docMk/>
          <pc:sldMk cId="0" sldId="370"/>
        </pc:sldMkLst>
        <pc:spChg chg="mod">
          <ac:chgData name="范阮皇海" userId="S::11065154@nfu.edu.tw::b119a15c-6fc3-4451-9c34-63a538f1d3c5" providerId="AD" clId="Web-{7E08733E-E635-B056-1108-BECA0C2FE111}" dt="2023-04-20T13:41:00.277" v="653" actId="20577"/>
          <ac:spMkLst>
            <pc:docMk/>
            <pc:sldMk cId="0" sldId="370"/>
            <ac:spMk id="6147" creationId="{00000000-0000-0000-0000-000000000000}"/>
          </ac:spMkLst>
        </pc:spChg>
      </pc:sldChg>
      <pc:sldChg chg="modSp">
        <pc:chgData name="范阮皇海" userId="S::11065154@nfu.edu.tw::b119a15c-6fc3-4451-9c34-63a538f1d3c5" providerId="AD" clId="Web-{7E08733E-E635-B056-1108-BECA0C2FE111}" dt="2023-04-20T13:27:43.369" v="325" actId="20577"/>
        <pc:sldMkLst>
          <pc:docMk/>
          <pc:sldMk cId="3087465797" sldId="371"/>
        </pc:sldMkLst>
        <pc:spChg chg="mod">
          <ac:chgData name="范阮皇海" userId="S::11065154@nfu.edu.tw::b119a15c-6fc3-4451-9c34-63a538f1d3c5" providerId="AD" clId="Web-{7E08733E-E635-B056-1108-BECA0C2FE111}" dt="2023-04-20T13:27:43.369" v="325" actId="20577"/>
          <ac:spMkLst>
            <pc:docMk/>
            <pc:sldMk cId="3087465797" sldId="371"/>
            <ac:spMk id="3" creationId="{00000000-0000-0000-0000-000000000000}"/>
          </ac:spMkLst>
        </pc:spChg>
      </pc:sldChg>
      <pc:sldChg chg="addSp modSp">
        <pc:chgData name="范阮皇海" userId="S::11065154@nfu.edu.tw::b119a15c-6fc3-4451-9c34-63a538f1d3c5" providerId="AD" clId="Web-{7E08733E-E635-B056-1108-BECA0C2FE111}" dt="2023-04-20T13:23:22.535" v="201" actId="1076"/>
        <pc:sldMkLst>
          <pc:docMk/>
          <pc:sldMk cId="3610176421" sldId="377"/>
        </pc:sldMkLst>
        <pc:spChg chg="mod">
          <ac:chgData name="范阮皇海" userId="S::11065154@nfu.edu.tw::b119a15c-6fc3-4451-9c34-63a538f1d3c5" providerId="AD" clId="Web-{7E08733E-E635-B056-1108-BECA0C2FE111}" dt="2023-04-20T13:23:18.956" v="200" actId="20577"/>
          <ac:spMkLst>
            <pc:docMk/>
            <pc:sldMk cId="3610176421" sldId="377"/>
            <ac:spMk id="3" creationId="{00000000-0000-0000-0000-000000000000}"/>
          </ac:spMkLst>
        </pc:spChg>
        <pc:picChg chg="add mod">
          <ac:chgData name="范阮皇海" userId="S::11065154@nfu.edu.tw::b119a15c-6fc3-4451-9c34-63a538f1d3c5" providerId="AD" clId="Web-{7E08733E-E635-B056-1108-BECA0C2FE111}" dt="2023-04-20T13:23:04.409" v="183" actId="1076"/>
          <ac:picMkLst>
            <pc:docMk/>
            <pc:sldMk cId="3610176421" sldId="377"/>
            <ac:picMk id="4" creationId="{1B4AEC91-1D10-FE1A-8A2D-70D9AFF32068}"/>
          </ac:picMkLst>
        </pc:picChg>
        <pc:picChg chg="add mod">
          <ac:chgData name="范阮皇海" userId="S::11065154@nfu.edu.tw::b119a15c-6fc3-4451-9c34-63a538f1d3c5" providerId="AD" clId="Web-{7E08733E-E635-B056-1108-BECA0C2FE111}" dt="2023-04-20T13:23:22.535" v="201" actId="1076"/>
          <ac:picMkLst>
            <pc:docMk/>
            <pc:sldMk cId="3610176421" sldId="377"/>
            <ac:picMk id="5" creationId="{081A338E-F0F1-E522-1189-2970F170DCE1}"/>
          </ac:picMkLst>
        </pc:picChg>
      </pc:sldChg>
      <pc:sldChg chg="add replId">
        <pc:chgData name="范阮皇海" userId="S::11065154@nfu.edu.tw::b119a15c-6fc3-4451-9c34-63a538f1d3c5" providerId="AD" clId="Web-{7E08733E-E635-B056-1108-BECA0C2FE111}" dt="2023-04-20T13:23:24.972" v="202"/>
        <pc:sldMkLst>
          <pc:docMk/>
          <pc:sldMk cId="4017999403" sldId="378"/>
        </pc:sldMkLst>
      </pc:sldChg>
      <pc:sldChg chg="addSp delSp modSp add replId">
        <pc:chgData name="范阮皇海" userId="S::11065154@nfu.edu.tw::b119a15c-6fc3-4451-9c34-63a538f1d3c5" providerId="AD" clId="Web-{7E08733E-E635-B056-1108-BECA0C2FE111}" dt="2023-04-20T13:36:25.599" v="443" actId="20577"/>
        <pc:sldMkLst>
          <pc:docMk/>
          <pc:sldMk cId="2831552123" sldId="379"/>
        </pc:sldMkLst>
        <pc:spChg chg="mod">
          <ac:chgData name="范阮皇海" userId="S::11065154@nfu.edu.tw::b119a15c-6fc3-4451-9c34-63a538f1d3c5" providerId="AD" clId="Web-{7E08733E-E635-B056-1108-BECA0C2FE111}" dt="2023-04-20T13:36:25.599" v="443" actId="20577"/>
          <ac:spMkLst>
            <pc:docMk/>
            <pc:sldMk cId="2831552123" sldId="379"/>
            <ac:spMk id="2" creationId="{00000000-0000-0000-0000-000000000000}"/>
          </ac:spMkLst>
        </pc:spChg>
        <pc:spChg chg="del mod">
          <ac:chgData name="范阮皇海" userId="S::11065154@nfu.edu.tw::b119a15c-6fc3-4451-9c34-63a538f1d3c5" providerId="AD" clId="Web-{7E08733E-E635-B056-1108-BECA0C2FE111}" dt="2023-04-20T13:33:18.923" v="398"/>
          <ac:spMkLst>
            <pc:docMk/>
            <pc:sldMk cId="2831552123" sldId="379"/>
            <ac:spMk id="3" creationId="{00000000-0000-0000-0000-000000000000}"/>
          </ac:spMkLst>
        </pc:spChg>
        <pc:spChg chg="add del mod">
          <ac:chgData name="范阮皇海" userId="S::11065154@nfu.edu.tw::b119a15c-6fc3-4451-9c34-63a538f1d3c5" providerId="AD" clId="Web-{7E08733E-E635-B056-1108-BECA0C2FE111}" dt="2023-04-20T13:33:29.189" v="401"/>
          <ac:spMkLst>
            <pc:docMk/>
            <pc:sldMk cId="2831552123" sldId="379"/>
            <ac:spMk id="10" creationId="{9FBACE5A-6F22-96C7-1592-E9D0C73D5527}"/>
          </ac:spMkLst>
        </pc:spChg>
        <pc:spChg chg="add del">
          <ac:chgData name="范阮皇海" userId="S::11065154@nfu.edu.tw::b119a15c-6fc3-4451-9c34-63a538f1d3c5" providerId="AD" clId="Web-{7E08733E-E635-B056-1108-BECA0C2FE111}" dt="2023-04-20T13:33:25.970" v="400"/>
          <ac:spMkLst>
            <pc:docMk/>
            <pc:sldMk cId="2831552123" sldId="379"/>
            <ac:spMk id="12" creationId="{069A7AC0-E60E-9689-EB4A-3C49BF4A0290}"/>
          </ac:spMkLst>
        </pc:spChg>
        <pc:spChg chg="add mod ord">
          <ac:chgData name="范阮皇海" userId="S::11065154@nfu.edu.tw::b119a15c-6fc3-4451-9c34-63a538f1d3c5" providerId="AD" clId="Web-{7E08733E-E635-B056-1108-BECA0C2FE111}" dt="2023-04-20T13:33:54.392" v="408"/>
          <ac:spMkLst>
            <pc:docMk/>
            <pc:sldMk cId="2831552123" sldId="379"/>
            <ac:spMk id="14" creationId="{2423E69F-569C-803F-3153-FD341EDB9B27}"/>
          </ac:spMkLst>
        </pc:spChg>
        <pc:picChg chg="del">
          <ac:chgData name="范阮皇海" userId="S::11065154@nfu.edu.tw::b119a15c-6fc3-4451-9c34-63a538f1d3c5" providerId="AD" clId="Web-{7E08733E-E635-B056-1108-BECA0C2FE111}" dt="2023-04-20T13:24:28.255" v="252"/>
          <ac:picMkLst>
            <pc:docMk/>
            <pc:sldMk cId="2831552123" sldId="379"/>
            <ac:picMk id="4" creationId="{1B4AEC91-1D10-FE1A-8A2D-70D9AFF32068}"/>
          </ac:picMkLst>
        </pc:picChg>
        <pc:picChg chg="del">
          <ac:chgData name="范阮皇海" userId="S::11065154@nfu.edu.tw::b119a15c-6fc3-4451-9c34-63a538f1d3c5" providerId="AD" clId="Web-{7E08733E-E635-B056-1108-BECA0C2FE111}" dt="2023-04-20T13:24:27.817" v="251"/>
          <ac:picMkLst>
            <pc:docMk/>
            <pc:sldMk cId="2831552123" sldId="379"/>
            <ac:picMk id="5" creationId="{081A338E-F0F1-E522-1189-2970F170DCE1}"/>
          </ac:picMkLst>
        </pc:picChg>
        <pc:picChg chg="add mod modCrop">
          <ac:chgData name="范阮皇海" userId="S::11065154@nfu.edu.tw::b119a15c-6fc3-4451-9c34-63a538f1d3c5" providerId="AD" clId="Web-{7E08733E-E635-B056-1108-BECA0C2FE111}" dt="2023-04-20T13:34:10.580" v="413" actId="1076"/>
          <ac:picMkLst>
            <pc:docMk/>
            <pc:sldMk cId="2831552123" sldId="379"/>
            <ac:picMk id="6" creationId="{96DDA1F5-E1D0-75E8-FDA0-95F367824436}"/>
          </ac:picMkLst>
        </pc:picChg>
        <pc:picChg chg="add del mod modCrop">
          <ac:chgData name="范阮皇海" userId="S::11065154@nfu.edu.tw::b119a15c-6fc3-4451-9c34-63a538f1d3c5" providerId="AD" clId="Web-{7E08733E-E635-B056-1108-BECA0C2FE111}" dt="2023-04-20T13:29:45.606" v="370"/>
          <ac:picMkLst>
            <pc:docMk/>
            <pc:sldMk cId="2831552123" sldId="379"/>
            <ac:picMk id="7" creationId="{25AADD1C-BC81-7BC2-8298-E5FF01818C13}"/>
          </ac:picMkLst>
        </pc:picChg>
        <pc:picChg chg="add mod">
          <ac:chgData name="范阮皇海" userId="S::11065154@nfu.edu.tw::b119a15c-6fc3-4451-9c34-63a538f1d3c5" providerId="AD" clId="Web-{7E08733E-E635-B056-1108-BECA0C2FE111}" dt="2023-04-20T13:33:48.127" v="407" actId="1076"/>
          <ac:picMkLst>
            <pc:docMk/>
            <pc:sldMk cId="2831552123" sldId="379"/>
            <ac:picMk id="8" creationId="{63011F47-9E85-8B4C-6447-BFE1E4C07425}"/>
          </ac:picMkLst>
        </pc:picChg>
      </pc:sldChg>
      <pc:sldChg chg="addSp delSp modSp add replId">
        <pc:chgData name="范阮皇海" userId="S::11065154@nfu.edu.tw::b119a15c-6fc3-4451-9c34-63a538f1d3c5" providerId="AD" clId="Web-{7E08733E-E635-B056-1108-BECA0C2FE111}" dt="2023-04-20T13:36:23.599" v="442" actId="20577"/>
        <pc:sldMkLst>
          <pc:docMk/>
          <pc:sldMk cId="3827588901" sldId="380"/>
        </pc:sldMkLst>
        <pc:spChg chg="mod">
          <ac:chgData name="范阮皇海" userId="S::11065154@nfu.edu.tw::b119a15c-6fc3-4451-9c34-63a538f1d3c5" providerId="AD" clId="Web-{7E08733E-E635-B056-1108-BECA0C2FE111}" dt="2023-04-20T13:36:23.599" v="442" actId="20577"/>
          <ac:spMkLst>
            <pc:docMk/>
            <pc:sldMk cId="3827588901" sldId="380"/>
            <ac:spMk id="2" creationId="{00000000-0000-0000-0000-000000000000}"/>
          </ac:spMkLst>
        </pc:spChg>
        <pc:spChg chg="mod">
          <ac:chgData name="范阮皇海" userId="S::11065154@nfu.edu.tw::b119a15c-6fc3-4451-9c34-63a538f1d3c5" providerId="AD" clId="Web-{7E08733E-E635-B056-1108-BECA0C2FE111}" dt="2023-04-20T13:33:09.782" v="395" actId="14100"/>
          <ac:spMkLst>
            <pc:docMk/>
            <pc:sldMk cId="3827588901" sldId="380"/>
            <ac:spMk id="3" creationId="{00000000-0000-0000-0000-000000000000}"/>
          </ac:spMkLst>
        </pc:spChg>
        <pc:picChg chg="add mod">
          <ac:chgData name="范阮皇海" userId="S::11065154@nfu.edu.tw::b119a15c-6fc3-4451-9c34-63a538f1d3c5" providerId="AD" clId="Web-{7E08733E-E635-B056-1108-BECA0C2FE111}" dt="2023-04-20T13:34:16.377" v="415" actId="14100"/>
          <ac:picMkLst>
            <pc:docMk/>
            <pc:sldMk cId="3827588901" sldId="380"/>
            <ac:picMk id="4" creationId="{84A0968C-2999-8AC6-3109-3B320CE16AA3}"/>
          </ac:picMkLst>
        </pc:picChg>
        <pc:picChg chg="del">
          <ac:chgData name="范阮皇海" userId="S::11065154@nfu.edu.tw::b119a15c-6fc3-4451-9c34-63a538f1d3c5" providerId="AD" clId="Web-{7E08733E-E635-B056-1108-BECA0C2FE111}" dt="2023-04-20T13:29:35.184" v="368"/>
          <ac:picMkLst>
            <pc:docMk/>
            <pc:sldMk cId="3827588901" sldId="380"/>
            <ac:picMk id="6" creationId="{96DDA1F5-E1D0-75E8-FDA0-95F367824436}"/>
          </ac:picMkLst>
        </pc:picChg>
        <pc:picChg chg="mod modCrop">
          <ac:chgData name="范阮皇海" userId="S::11065154@nfu.edu.tw::b119a15c-6fc3-4451-9c34-63a538f1d3c5" providerId="AD" clId="Web-{7E08733E-E635-B056-1108-BECA0C2FE111}" dt="2023-04-20T13:35:08.660" v="424" actId="1076"/>
          <ac:picMkLst>
            <pc:docMk/>
            <pc:sldMk cId="3827588901" sldId="380"/>
            <ac:picMk id="7" creationId="{25AADD1C-BC81-7BC2-8298-E5FF01818C13}"/>
          </ac:picMkLst>
        </pc:picChg>
        <pc:picChg chg="del">
          <ac:chgData name="范阮皇海" userId="S::11065154@nfu.edu.tw::b119a15c-6fc3-4451-9c34-63a538f1d3c5" providerId="AD" clId="Web-{7E08733E-E635-B056-1108-BECA0C2FE111}" dt="2023-04-20T13:29:34.840" v="367"/>
          <ac:picMkLst>
            <pc:docMk/>
            <pc:sldMk cId="3827588901" sldId="380"/>
            <ac:picMk id="8" creationId="{63011F47-9E85-8B4C-6447-BFE1E4C07425}"/>
          </ac:picMkLst>
        </pc:picChg>
      </pc:sldChg>
      <pc:sldChg chg="modSp add del replId">
        <pc:chgData name="范阮皇海" userId="S::11065154@nfu.edu.tw::b119a15c-6fc3-4451-9c34-63a538f1d3c5" providerId="AD" clId="Web-{7E08733E-E635-B056-1108-BECA0C2FE111}" dt="2023-04-20T13:27:57.197" v="328"/>
        <pc:sldMkLst>
          <pc:docMk/>
          <pc:sldMk cId="3958143726" sldId="380"/>
        </pc:sldMkLst>
        <pc:picChg chg="mod">
          <ac:chgData name="范阮皇海" userId="S::11065154@nfu.edu.tw::b119a15c-6fc3-4451-9c34-63a538f1d3c5" providerId="AD" clId="Web-{7E08733E-E635-B056-1108-BECA0C2FE111}" dt="2023-04-20T13:27:56.181" v="327" actId="1076"/>
          <ac:picMkLst>
            <pc:docMk/>
            <pc:sldMk cId="3958143726" sldId="380"/>
            <ac:picMk id="7" creationId="{25AADD1C-BC81-7BC2-8298-E5FF01818C13}"/>
          </ac:picMkLst>
        </pc:picChg>
      </pc:sldChg>
      <pc:sldChg chg="addSp delSp modSp add replId">
        <pc:chgData name="范阮皇海" userId="S::11065154@nfu.edu.tw::b119a15c-6fc3-4451-9c34-63a538f1d3c5" providerId="AD" clId="Web-{7E08733E-E635-B056-1108-BECA0C2FE111}" dt="2023-04-20T13:36:21.943" v="441" actId="20577"/>
        <pc:sldMkLst>
          <pc:docMk/>
          <pc:sldMk cId="1939947142" sldId="381"/>
        </pc:sldMkLst>
        <pc:spChg chg="mod">
          <ac:chgData name="范阮皇海" userId="S::11065154@nfu.edu.tw::b119a15c-6fc3-4451-9c34-63a538f1d3c5" providerId="AD" clId="Web-{7E08733E-E635-B056-1108-BECA0C2FE111}" dt="2023-04-20T13:36:21.943" v="441" actId="20577"/>
          <ac:spMkLst>
            <pc:docMk/>
            <pc:sldMk cId="1939947142" sldId="381"/>
            <ac:spMk id="2" creationId="{00000000-0000-0000-0000-000000000000}"/>
          </ac:spMkLst>
        </pc:spChg>
        <pc:spChg chg="del mod">
          <ac:chgData name="范阮皇海" userId="S::11065154@nfu.edu.tw::b119a15c-6fc3-4451-9c34-63a538f1d3c5" providerId="AD" clId="Web-{7E08733E-E635-B056-1108-BECA0C2FE111}" dt="2023-04-20T13:33:14.642" v="396"/>
          <ac:spMkLst>
            <pc:docMk/>
            <pc:sldMk cId="1939947142" sldId="381"/>
            <ac:spMk id="3" creationId="{00000000-0000-0000-0000-000000000000}"/>
          </ac:spMkLst>
        </pc:spChg>
        <pc:spChg chg="add del mod">
          <ac:chgData name="范阮皇海" userId="S::11065154@nfu.edu.tw::b119a15c-6fc3-4451-9c34-63a538f1d3c5" providerId="AD" clId="Web-{7E08733E-E635-B056-1108-BECA0C2FE111}" dt="2023-04-20T13:35:27.598" v="426"/>
          <ac:spMkLst>
            <pc:docMk/>
            <pc:sldMk cId="1939947142" sldId="381"/>
            <ac:spMk id="10" creationId="{B71E7D01-5425-758A-A874-F6A425AA3CF6}"/>
          </ac:spMkLst>
        </pc:spChg>
        <pc:spChg chg="add mod ord">
          <ac:chgData name="范阮皇海" userId="S::11065154@nfu.edu.tw::b119a15c-6fc3-4451-9c34-63a538f1d3c5" providerId="AD" clId="Web-{7E08733E-E635-B056-1108-BECA0C2FE111}" dt="2023-04-20T13:35:39.145" v="432" actId="20577"/>
          <ac:spMkLst>
            <pc:docMk/>
            <pc:sldMk cId="1939947142" sldId="381"/>
            <ac:spMk id="12" creationId="{0E9BA721-91E7-1306-C9B7-40E3B51E765F}"/>
          </ac:spMkLst>
        </pc:spChg>
        <pc:picChg chg="del">
          <ac:chgData name="范阮皇海" userId="S::11065154@nfu.edu.tw::b119a15c-6fc3-4451-9c34-63a538f1d3c5" providerId="AD" clId="Web-{7E08733E-E635-B056-1108-BECA0C2FE111}" dt="2023-04-20T13:30:39.122" v="380"/>
          <ac:picMkLst>
            <pc:docMk/>
            <pc:sldMk cId="1939947142" sldId="381"/>
            <ac:picMk id="4" creationId="{84A0968C-2999-8AC6-3109-3B320CE16AA3}"/>
          </ac:picMkLst>
        </pc:picChg>
        <pc:picChg chg="add del mod">
          <ac:chgData name="范阮皇海" userId="S::11065154@nfu.edu.tw::b119a15c-6fc3-4451-9c34-63a538f1d3c5" providerId="AD" clId="Web-{7E08733E-E635-B056-1108-BECA0C2FE111}" dt="2023-04-20T13:31:29.436" v="383"/>
          <ac:picMkLst>
            <pc:docMk/>
            <pc:sldMk cId="1939947142" sldId="381"/>
            <ac:picMk id="5" creationId="{9A2F7AAC-34A5-B2BB-5657-152BB0FEE584}"/>
          </ac:picMkLst>
        </pc:picChg>
        <pc:picChg chg="add mod">
          <ac:chgData name="范阮皇海" userId="S::11065154@nfu.edu.tw::b119a15c-6fc3-4451-9c34-63a538f1d3c5" providerId="AD" clId="Web-{7E08733E-E635-B056-1108-BECA0C2FE111}" dt="2023-04-20T13:35:48.895" v="434" actId="1076"/>
          <ac:picMkLst>
            <pc:docMk/>
            <pc:sldMk cId="1939947142" sldId="381"/>
            <ac:picMk id="6" creationId="{CD74A1E5-9B1C-7AD2-F7C5-8E3EFCEA69CF}"/>
          </ac:picMkLst>
        </pc:picChg>
        <pc:picChg chg="del">
          <ac:chgData name="范阮皇海" userId="S::11065154@nfu.edu.tw::b119a15c-6fc3-4451-9c34-63a538f1d3c5" providerId="AD" clId="Web-{7E08733E-E635-B056-1108-BECA0C2FE111}" dt="2023-04-20T13:30:39.326" v="381"/>
          <ac:picMkLst>
            <pc:docMk/>
            <pc:sldMk cId="1939947142" sldId="381"/>
            <ac:picMk id="7" creationId="{25AADD1C-BC81-7BC2-8298-E5FF01818C13}"/>
          </ac:picMkLst>
        </pc:picChg>
        <pc:picChg chg="add mod">
          <ac:chgData name="范阮皇海" userId="S::11065154@nfu.edu.tw::b119a15c-6fc3-4451-9c34-63a538f1d3c5" providerId="AD" clId="Web-{7E08733E-E635-B056-1108-BECA0C2FE111}" dt="2023-04-20T13:35:33.926" v="429" actId="1076"/>
          <ac:picMkLst>
            <pc:docMk/>
            <pc:sldMk cId="1939947142" sldId="381"/>
            <ac:picMk id="8" creationId="{108A72EB-6C1F-46B7-0610-045A6F11104A}"/>
          </ac:picMkLst>
        </pc:picChg>
      </pc:sldChg>
      <pc:sldChg chg="delSp modSp add ord replId">
        <pc:chgData name="范阮皇海" userId="S::11065154@nfu.edu.tw::b119a15c-6fc3-4451-9c34-63a538f1d3c5" providerId="AD" clId="Web-{7E08733E-E635-B056-1108-BECA0C2FE111}" dt="2023-04-20T13:40:34.980" v="649" actId="20577"/>
        <pc:sldMkLst>
          <pc:docMk/>
          <pc:sldMk cId="3072819780" sldId="382"/>
        </pc:sldMkLst>
        <pc:spChg chg="mod">
          <ac:chgData name="范阮皇海" userId="S::11065154@nfu.edu.tw::b119a15c-6fc3-4451-9c34-63a538f1d3c5" providerId="AD" clId="Web-{7E08733E-E635-B056-1108-BECA0C2FE111}" dt="2023-04-20T13:36:31.037" v="446" actId="20577"/>
          <ac:spMkLst>
            <pc:docMk/>
            <pc:sldMk cId="3072819780" sldId="382"/>
            <ac:spMk id="2" creationId="{00000000-0000-0000-0000-000000000000}"/>
          </ac:spMkLst>
        </pc:spChg>
        <pc:spChg chg="mod">
          <ac:chgData name="范阮皇海" userId="S::11065154@nfu.edu.tw::b119a15c-6fc3-4451-9c34-63a538f1d3c5" providerId="AD" clId="Web-{7E08733E-E635-B056-1108-BECA0C2FE111}" dt="2023-04-20T13:40:34.980" v="649" actId="20577"/>
          <ac:spMkLst>
            <pc:docMk/>
            <pc:sldMk cId="3072819780" sldId="382"/>
            <ac:spMk id="14" creationId="{2423E69F-569C-803F-3153-FD341EDB9B27}"/>
          </ac:spMkLst>
        </pc:spChg>
        <pc:picChg chg="del">
          <ac:chgData name="范阮皇海" userId="S::11065154@nfu.edu.tw::b119a15c-6fc3-4451-9c34-63a538f1d3c5" providerId="AD" clId="Web-{7E08733E-E635-B056-1108-BECA0C2FE111}" dt="2023-04-20T13:36:34.380" v="448"/>
          <ac:picMkLst>
            <pc:docMk/>
            <pc:sldMk cId="3072819780" sldId="382"/>
            <ac:picMk id="6" creationId="{96DDA1F5-E1D0-75E8-FDA0-95F367824436}"/>
          </ac:picMkLst>
        </pc:picChg>
        <pc:picChg chg="del">
          <ac:chgData name="范阮皇海" userId="S::11065154@nfu.edu.tw::b119a15c-6fc3-4451-9c34-63a538f1d3c5" providerId="AD" clId="Web-{7E08733E-E635-B056-1108-BECA0C2FE111}" dt="2023-04-20T13:36:33.224" v="447"/>
          <ac:picMkLst>
            <pc:docMk/>
            <pc:sldMk cId="3072819780" sldId="382"/>
            <ac:picMk id="8" creationId="{63011F47-9E85-8B4C-6447-BFE1E4C07425}"/>
          </ac:picMkLst>
        </pc:picChg>
      </pc:sldChg>
      <pc:sldChg chg="delSp modSp add del replId">
        <pc:chgData name="范阮皇海" userId="S::11065154@nfu.edu.tw::b119a15c-6fc3-4451-9c34-63a538f1d3c5" providerId="AD" clId="Web-{7E08733E-E635-B056-1108-BECA0C2FE111}" dt="2023-04-20T13:36:19.052" v="440"/>
        <pc:sldMkLst>
          <pc:docMk/>
          <pc:sldMk cId="3535001710" sldId="382"/>
        </pc:sldMkLst>
        <pc:spChg chg="mod">
          <ac:chgData name="范阮皇海" userId="S::11065154@nfu.edu.tw::b119a15c-6fc3-4451-9c34-63a538f1d3c5" providerId="AD" clId="Web-{7E08733E-E635-B056-1108-BECA0C2FE111}" dt="2023-04-20T13:36:02.380" v="436" actId="20577"/>
          <ac:spMkLst>
            <pc:docMk/>
            <pc:sldMk cId="3535001710" sldId="382"/>
            <ac:spMk id="2" creationId="{00000000-0000-0000-0000-000000000000}"/>
          </ac:spMkLst>
        </pc:spChg>
        <pc:spChg chg="mod">
          <ac:chgData name="范阮皇海" userId="S::11065154@nfu.edu.tw::b119a15c-6fc3-4451-9c34-63a538f1d3c5" providerId="AD" clId="Web-{7E08733E-E635-B056-1108-BECA0C2FE111}" dt="2023-04-20T13:36:13.458" v="439" actId="20577"/>
          <ac:spMkLst>
            <pc:docMk/>
            <pc:sldMk cId="3535001710" sldId="382"/>
            <ac:spMk id="12" creationId="{0E9BA721-91E7-1306-C9B7-40E3B51E765F}"/>
          </ac:spMkLst>
        </pc:spChg>
        <pc:picChg chg="del">
          <ac:chgData name="范阮皇海" userId="S::11065154@nfu.edu.tw::b119a15c-6fc3-4451-9c34-63a538f1d3c5" providerId="AD" clId="Web-{7E08733E-E635-B056-1108-BECA0C2FE111}" dt="2023-04-20T13:36:09.270" v="438"/>
          <ac:picMkLst>
            <pc:docMk/>
            <pc:sldMk cId="3535001710" sldId="382"/>
            <ac:picMk id="6" creationId="{CD74A1E5-9B1C-7AD2-F7C5-8E3EFCEA69CF}"/>
          </ac:picMkLst>
        </pc:picChg>
        <pc:picChg chg="del">
          <ac:chgData name="范阮皇海" userId="S::11065154@nfu.edu.tw::b119a15c-6fc3-4451-9c34-63a538f1d3c5" providerId="AD" clId="Web-{7E08733E-E635-B056-1108-BECA0C2FE111}" dt="2023-04-20T13:36:08.786" v="437"/>
          <ac:picMkLst>
            <pc:docMk/>
            <pc:sldMk cId="3535001710" sldId="382"/>
            <ac:picMk id="8" creationId="{108A72EB-6C1F-46B7-0610-045A6F11104A}"/>
          </ac:picMkLst>
        </pc:picChg>
      </pc:sldChg>
    </pc:docChg>
  </pc:docChgLst>
  <pc:docChgLst>
    <pc:chgData name="范阮皇海" userId="S::11065154@nfu.edu.tw::b119a15c-6fc3-4451-9c34-63a538f1d3c5" providerId="AD" clId="Web-{9E6474E5-2DC3-1E1A-1867-9F980F2F956E}"/>
    <pc:docChg chg="modSld">
      <pc:chgData name="范阮皇海" userId="S::11065154@nfu.edu.tw::b119a15c-6fc3-4451-9c34-63a538f1d3c5" providerId="AD" clId="Web-{9E6474E5-2DC3-1E1A-1867-9F980F2F956E}" dt="2023-04-21T14:17:32.620" v="1" actId="20577"/>
      <pc:docMkLst>
        <pc:docMk/>
      </pc:docMkLst>
      <pc:sldChg chg="modSp">
        <pc:chgData name="范阮皇海" userId="S::11065154@nfu.edu.tw::b119a15c-6fc3-4451-9c34-63a538f1d3c5" providerId="AD" clId="Web-{9E6474E5-2DC3-1E1A-1867-9F980F2F956E}" dt="2023-04-21T14:17:32.620" v="1" actId="20577"/>
        <pc:sldMkLst>
          <pc:docMk/>
          <pc:sldMk cId="2793512075" sldId="374"/>
        </pc:sldMkLst>
        <pc:spChg chg="mod">
          <ac:chgData name="范阮皇海" userId="S::11065154@nfu.edu.tw::b119a15c-6fc3-4451-9c34-63a538f1d3c5" providerId="AD" clId="Web-{9E6474E5-2DC3-1E1A-1867-9F980F2F956E}" dt="2023-04-21T14:17:32.620" v="1" actId="20577"/>
          <ac:spMkLst>
            <pc:docMk/>
            <pc:sldMk cId="2793512075" sldId="374"/>
            <ac:spMk id="3" creationId="{00000000-0000-0000-0000-000000000000}"/>
          </ac:spMkLst>
        </pc:spChg>
      </pc:sldChg>
    </pc:docChg>
  </pc:docChgLst>
  <pc:docChgLst>
    <pc:chgData name="范阮皇海" userId="S::11065154@nfu.edu.tw::b119a15c-6fc3-4451-9c34-63a538f1d3c5" providerId="AD" clId="Web-{68F636FC-4E53-C072-5EF1-5FC19033F64E}"/>
    <pc:docChg chg="modSld">
      <pc:chgData name="范阮皇海" userId="S::11065154@nfu.edu.tw::b119a15c-6fc3-4451-9c34-63a538f1d3c5" providerId="AD" clId="Web-{68F636FC-4E53-C072-5EF1-5FC19033F64E}" dt="2023-04-21T09:35:15.395" v="28" actId="14100"/>
      <pc:docMkLst>
        <pc:docMk/>
      </pc:docMkLst>
      <pc:sldChg chg="addSp modSp">
        <pc:chgData name="范阮皇海" userId="S::11065154@nfu.edu.tw::b119a15c-6fc3-4451-9c34-63a538f1d3c5" providerId="AD" clId="Web-{68F636FC-4E53-C072-5EF1-5FC19033F64E}" dt="2023-04-21T09:31:37.250" v="17" actId="1076"/>
        <pc:sldMkLst>
          <pc:docMk/>
          <pc:sldMk cId="3610176421" sldId="377"/>
        </pc:sldMkLst>
        <pc:spChg chg="add mod">
          <ac:chgData name="范阮皇海" userId="S::11065154@nfu.edu.tw::b119a15c-6fc3-4451-9c34-63a538f1d3c5" providerId="AD" clId="Web-{68F636FC-4E53-C072-5EF1-5FC19033F64E}" dt="2023-04-21T09:31:37.250" v="17" actId="1076"/>
          <ac:spMkLst>
            <pc:docMk/>
            <pc:sldMk cId="3610176421" sldId="377"/>
            <ac:spMk id="6" creationId="{CE63F5E1-202A-6DD8-2B9D-943B132049DE}"/>
          </ac:spMkLst>
        </pc:spChg>
      </pc:sldChg>
      <pc:sldChg chg="addSp modSp">
        <pc:chgData name="范阮皇海" userId="S::11065154@nfu.edu.tw::b119a15c-6fc3-4451-9c34-63a538f1d3c5" providerId="AD" clId="Web-{68F636FC-4E53-C072-5EF1-5FC19033F64E}" dt="2023-04-21T09:35:15.395" v="28" actId="14100"/>
        <pc:sldMkLst>
          <pc:docMk/>
          <pc:sldMk cId="3827588901" sldId="380"/>
        </pc:sldMkLst>
        <pc:cxnChg chg="add mod">
          <ac:chgData name="范阮皇海" userId="S::11065154@nfu.edu.tw::b119a15c-6fc3-4451-9c34-63a538f1d3c5" providerId="AD" clId="Web-{68F636FC-4E53-C072-5EF1-5FC19033F64E}" dt="2023-04-21T09:35:15.395" v="28" actId="14100"/>
          <ac:cxnSpMkLst>
            <pc:docMk/>
            <pc:sldMk cId="3827588901" sldId="380"/>
            <ac:cxnSpMk id="5" creationId="{CF5B6DE8-8148-7660-5DDC-AB581D7DE64D}"/>
          </ac:cxnSpMkLst>
        </pc:cxnChg>
      </pc:sldChg>
    </pc:docChg>
  </pc:docChgLst>
  <pc:docChgLst>
    <pc:chgData name="范阮皇海" userId="S::11065154@nfu.edu.tw::b119a15c-6fc3-4451-9c34-63a538f1d3c5" providerId="AD" clId="Web-{F789A349-D158-D319-AC0F-CB49BD47AAE1}"/>
    <pc:docChg chg="modSld">
      <pc:chgData name="范阮皇海" userId="S::11065154@nfu.edu.tw::b119a15c-6fc3-4451-9c34-63a538f1d3c5" providerId="AD" clId="Web-{F789A349-D158-D319-AC0F-CB49BD47AAE1}" dt="2023-04-21T14:31:38.383" v="2" actId="20577"/>
      <pc:docMkLst>
        <pc:docMk/>
      </pc:docMkLst>
      <pc:sldChg chg="modSp">
        <pc:chgData name="范阮皇海" userId="S::11065154@nfu.edu.tw::b119a15c-6fc3-4451-9c34-63a538f1d3c5" providerId="AD" clId="Web-{F789A349-D158-D319-AC0F-CB49BD47AAE1}" dt="2023-04-21T14:31:38.383" v="2" actId="20577"/>
        <pc:sldMkLst>
          <pc:docMk/>
          <pc:sldMk cId="2793512075" sldId="374"/>
        </pc:sldMkLst>
        <pc:spChg chg="mod">
          <ac:chgData name="范阮皇海" userId="S::11065154@nfu.edu.tw::b119a15c-6fc3-4451-9c34-63a538f1d3c5" providerId="AD" clId="Web-{F789A349-D158-D319-AC0F-CB49BD47AAE1}" dt="2023-04-21T14:31:38.383" v="2" actId="20577"/>
          <ac:spMkLst>
            <pc:docMk/>
            <pc:sldMk cId="2793512075" sldId="374"/>
            <ac:spMk id="3" creationId="{00000000-0000-0000-0000-000000000000}"/>
          </ac:spMkLst>
        </pc:spChg>
      </pc:sldChg>
    </pc:docChg>
  </pc:docChgLst>
  <pc:docChgLst>
    <pc:chgData name="范阮皇海" userId="S::11065154@nfu.edu.tw::b119a15c-6fc3-4451-9c34-63a538f1d3c5" providerId="AD" clId="Web-{3120F52C-BC3C-B6DC-2450-FF4B8372DF70}"/>
    <pc:docChg chg="delSld">
      <pc:chgData name="范阮皇海" userId="S::11065154@nfu.edu.tw::b119a15c-6fc3-4451-9c34-63a538f1d3c5" providerId="AD" clId="Web-{3120F52C-BC3C-B6DC-2450-FF4B8372DF70}" dt="2023-04-21T07:12:13.148" v="0"/>
      <pc:docMkLst>
        <pc:docMk/>
      </pc:docMkLst>
      <pc:sldChg chg="del">
        <pc:chgData name="范阮皇海" userId="S::11065154@nfu.edu.tw::b119a15c-6fc3-4451-9c34-63a538f1d3c5" providerId="AD" clId="Web-{3120F52C-BC3C-B6DC-2450-FF4B8372DF70}" dt="2023-04-21T07:12:13.148" v="0"/>
        <pc:sldMkLst>
          <pc:docMk/>
          <pc:sldMk cId="4017999403" sldId="3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4" tIns="45922" rIns="91844" bIns="45922" numCol="1" anchor="t" anchorCtr="0" compatLnSpc="1">
            <a:prstTxWarp prst="textNoShape">
              <a:avLst/>
            </a:prstTxWarp>
          </a:bodyPr>
          <a:lstStyle>
            <a:lvl1pPr defTabSz="450850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Arial" pitchFamily="34" charset="0"/>
              <a:buNone/>
              <a:defRPr kumimoji="0" sz="12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4" tIns="45922" rIns="91844" bIns="45922" numCol="1" anchor="t" anchorCtr="0" compatLnSpc="1">
            <a:prstTxWarp prst="textNoShape">
              <a:avLst/>
            </a:prstTxWarp>
          </a:bodyPr>
          <a:lstStyle>
            <a:lvl1pPr algn="r" defTabSz="450850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Arial" pitchFamily="34" charset="0"/>
              <a:buNone/>
              <a:defRPr kumimoji="0" sz="12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816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4" tIns="45922" rIns="91844" bIns="45922" numCol="1" anchor="b" anchorCtr="0" compatLnSpc="1">
            <a:prstTxWarp prst="textNoShape">
              <a:avLst/>
            </a:prstTxWarp>
          </a:bodyPr>
          <a:lstStyle>
            <a:lvl1pPr defTabSz="450850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Arial" pitchFamily="34" charset="0"/>
              <a:buNone/>
              <a:defRPr kumimoji="0" sz="12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4" tIns="45922" rIns="91844" bIns="45922" numCol="1" anchor="b" anchorCtr="0" compatLnSpc="1">
            <a:prstTxWarp prst="textNoShape">
              <a:avLst/>
            </a:prstTxWarp>
          </a:bodyPr>
          <a:lstStyle>
            <a:lvl1pPr algn="r" defTabSz="450850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 kumimoji="0" sz="12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744F713-C178-4F4F-A5D0-BED5C3EB8A9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lIns="97832" tIns="48916" rIns="97832" bIns="48916" anchor="ctr"/>
          <a:lstStyle>
            <a:lvl1pPr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9pPr>
          </a:lstStyle>
          <a:p>
            <a:pPr algn="ctr">
              <a:lnSpc>
                <a:spcPct val="87000"/>
              </a:lnSpc>
              <a:buClr>
                <a:srgbClr val="000000"/>
              </a:buClr>
              <a:buSzPct val="100000"/>
              <a:buFont typeface="Arial" pitchFamily="34" charset="0"/>
              <a:buNone/>
              <a:defRPr/>
            </a:pPr>
            <a:endParaRPr kumimoji="0" lang="zh-TW" altLang="en-US"/>
          </a:p>
        </p:txBody>
      </p:sp>
      <p:sp>
        <p:nvSpPr>
          <p:cNvPr id="28675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lIns="97832" tIns="48916" rIns="97832" bIns="48916" anchor="ctr"/>
          <a:lstStyle>
            <a:lvl1pPr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9pPr>
          </a:lstStyle>
          <a:p>
            <a:pPr algn="ctr">
              <a:lnSpc>
                <a:spcPct val="87000"/>
              </a:lnSpc>
              <a:buClr>
                <a:srgbClr val="000000"/>
              </a:buClr>
              <a:buSzPct val="100000"/>
              <a:buFont typeface="Arial" pitchFamily="34" charset="0"/>
              <a:buNone/>
              <a:defRPr/>
            </a:pPr>
            <a:endParaRPr kumimoji="0" lang="zh-TW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478" tIns="49919" rIns="99478" bIns="49919" numCol="1" anchor="t" anchorCtr="0" compatLnSpc="1">
            <a:prstTxWarp prst="textNoShape">
              <a:avLst/>
            </a:prstTxWarp>
          </a:bodyPr>
          <a:lstStyle>
            <a:lvl1pPr defTabSz="450850" eaLnBrk="1" hangingPunct="0"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725488" algn="l"/>
                <a:tab pos="1452563" algn="l"/>
                <a:tab pos="2181225" algn="l"/>
                <a:tab pos="2908300" algn="l"/>
              </a:tabLst>
              <a:defRPr kumimoji="0" sz="1300">
                <a:solidFill>
                  <a:srgbClr val="000000"/>
                </a:solidFill>
                <a:latin typeface="方正明體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340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478" tIns="49919" rIns="99478" bIns="49919" numCol="1" anchor="t" anchorCtr="0" compatLnSpc="1">
            <a:prstTxWarp prst="textNoShape">
              <a:avLst/>
            </a:prstTxWarp>
          </a:bodyPr>
          <a:lstStyle>
            <a:lvl1pPr algn="r" defTabSz="450850" eaLnBrk="1" hangingPunct="0"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725488" algn="l"/>
                <a:tab pos="1452563" algn="l"/>
                <a:tab pos="2181225" algn="l"/>
                <a:tab pos="2908300" algn="l"/>
              </a:tabLst>
              <a:defRPr kumimoji="0" sz="1300">
                <a:solidFill>
                  <a:srgbClr val="000000"/>
                </a:solidFill>
                <a:latin typeface="方正明體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4102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9338"/>
            <a:ext cx="5680075" cy="460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478" tIns="49919" rIns="99478" bIns="49919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 noProof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478" tIns="49919" rIns="99478" bIns="49919" numCol="1" anchor="b" anchorCtr="0" compatLnSpc="1">
            <a:prstTxWarp prst="textNoShape">
              <a:avLst/>
            </a:prstTxWarp>
          </a:bodyPr>
          <a:lstStyle>
            <a:lvl1pPr defTabSz="450850" eaLnBrk="1" hangingPunct="0"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725488" algn="l"/>
                <a:tab pos="1452563" algn="l"/>
                <a:tab pos="2181225" algn="l"/>
                <a:tab pos="2908300" algn="l"/>
              </a:tabLst>
              <a:defRPr kumimoji="0" sz="1300">
                <a:solidFill>
                  <a:srgbClr val="000000"/>
                </a:solidFill>
                <a:latin typeface="方正明體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3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478" tIns="49919" rIns="99478" bIns="49919" numCol="1" anchor="b" anchorCtr="0" compatLnSpc="1">
            <a:prstTxWarp prst="textNoShape">
              <a:avLst/>
            </a:prstTxWarp>
          </a:bodyPr>
          <a:lstStyle>
            <a:lvl1pPr algn="r" defTabSz="450850" eaLnBrk="1" hangingPunct="0"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>
                <a:tab pos="725488" algn="l"/>
                <a:tab pos="1452563" algn="l"/>
                <a:tab pos="2181225" algn="l"/>
                <a:tab pos="2908300" algn="l"/>
              </a:tabLst>
              <a:defRPr kumimoji="0" sz="1300">
                <a:solidFill>
                  <a:srgbClr val="000000"/>
                </a:solidFill>
                <a:latin typeface="方正明體"/>
              </a:defRPr>
            </a:lvl1pPr>
          </a:lstStyle>
          <a:p>
            <a:pPr>
              <a:defRPr/>
            </a:pPr>
            <a:fld id="{B7BC94F7-7BE3-45C2-9527-72D4164B222D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0"/>
          <p:cNvSpPr>
            <a:spLocks/>
          </p:cNvSpPr>
          <p:nvPr/>
        </p:nvSpPr>
        <p:spPr bwMode="gray">
          <a:xfrm>
            <a:off x="0" y="6048375"/>
            <a:ext cx="2762250" cy="809625"/>
          </a:xfrm>
          <a:custGeom>
            <a:avLst/>
            <a:gdLst>
              <a:gd name="T0" fmla="*/ 0 w 1740"/>
              <a:gd name="T1" fmla="*/ 0 h 510"/>
              <a:gd name="T2" fmla="*/ 0 w 1740"/>
              <a:gd name="T3" fmla="*/ 2147483646 h 510"/>
              <a:gd name="T4" fmla="*/ 2147483646 w 1740"/>
              <a:gd name="T5" fmla="*/ 2147483646 h 510"/>
              <a:gd name="T6" fmla="*/ 2147483646 w 1740"/>
              <a:gd name="T7" fmla="*/ 2147483646 h 510"/>
              <a:gd name="T8" fmla="*/ 0 w 1740"/>
              <a:gd name="T9" fmla="*/ 0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40" h="510">
                <a:moveTo>
                  <a:pt x="0" y="0"/>
                </a:moveTo>
                <a:lnTo>
                  <a:pt x="0" y="510"/>
                </a:lnTo>
                <a:cubicBezTo>
                  <a:pt x="0" y="510"/>
                  <a:pt x="870" y="510"/>
                  <a:pt x="1740" y="510"/>
                </a:cubicBezTo>
                <a:cubicBezTo>
                  <a:pt x="1650" y="258"/>
                  <a:pt x="1595" y="30"/>
                  <a:pt x="1595" y="30"/>
                </a:cubicBezTo>
                <a:cubicBezTo>
                  <a:pt x="798" y="54"/>
                  <a:pt x="0" y="0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41"/>
          <p:cNvSpPr>
            <a:spLocks/>
          </p:cNvSpPr>
          <p:nvPr userDrawn="1"/>
        </p:nvSpPr>
        <p:spPr bwMode="gray">
          <a:xfrm>
            <a:off x="2590800" y="4705350"/>
            <a:ext cx="6400800" cy="2152650"/>
          </a:xfrm>
          <a:custGeom>
            <a:avLst/>
            <a:gdLst>
              <a:gd name="T0" fmla="*/ 2147483646 w 4032"/>
              <a:gd name="T1" fmla="*/ 0 h 1356"/>
              <a:gd name="T2" fmla="*/ 2147483646 w 4032"/>
              <a:gd name="T3" fmla="*/ 2147483646 h 1356"/>
              <a:gd name="T4" fmla="*/ 2147483646 w 4032"/>
              <a:gd name="T5" fmla="*/ 2147483646 h 1356"/>
              <a:gd name="T6" fmla="*/ 2147483646 w 4032"/>
              <a:gd name="T7" fmla="*/ 2147483646 h 1356"/>
              <a:gd name="T8" fmla="*/ 0 w 4032"/>
              <a:gd name="T9" fmla="*/ 2147483646 h 1356"/>
              <a:gd name="T10" fmla="*/ 2147483646 w 4032"/>
              <a:gd name="T11" fmla="*/ 0 h 13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32" h="1356">
                <a:moveTo>
                  <a:pt x="1116" y="0"/>
                </a:moveTo>
                <a:cubicBezTo>
                  <a:pt x="2370" y="1254"/>
                  <a:pt x="3840" y="636"/>
                  <a:pt x="3840" y="636"/>
                </a:cubicBezTo>
                <a:cubicBezTo>
                  <a:pt x="4032" y="966"/>
                  <a:pt x="4032" y="1356"/>
                  <a:pt x="4032" y="1356"/>
                </a:cubicBezTo>
                <a:cubicBezTo>
                  <a:pt x="4032" y="1356"/>
                  <a:pt x="2160" y="1356"/>
                  <a:pt x="288" y="1356"/>
                </a:cubicBezTo>
                <a:cubicBezTo>
                  <a:pt x="120" y="1140"/>
                  <a:pt x="0" y="828"/>
                  <a:pt x="0" y="828"/>
                </a:cubicBezTo>
                <a:lnTo>
                  <a:pt x="111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42"/>
          <p:cNvSpPr>
            <a:spLocks/>
          </p:cNvSpPr>
          <p:nvPr userDrawn="1"/>
        </p:nvSpPr>
        <p:spPr bwMode="gray">
          <a:xfrm>
            <a:off x="4400550" y="781050"/>
            <a:ext cx="4743450" cy="5048250"/>
          </a:xfrm>
          <a:custGeom>
            <a:avLst/>
            <a:gdLst>
              <a:gd name="T0" fmla="*/ 2147483646 w 2988"/>
              <a:gd name="T1" fmla="*/ 2147483646 h 3180"/>
              <a:gd name="T2" fmla="*/ 2147483646 w 2988"/>
              <a:gd name="T3" fmla="*/ 0 h 3180"/>
              <a:gd name="T4" fmla="*/ 2147483646 w 2988"/>
              <a:gd name="T5" fmla="*/ 2147483646 h 3180"/>
              <a:gd name="T6" fmla="*/ 2147483646 w 2988"/>
              <a:gd name="T7" fmla="*/ 2147483646 h 3180"/>
              <a:gd name="T8" fmla="*/ 2147483646 w 2988"/>
              <a:gd name="T9" fmla="*/ 2147483646 h 3180"/>
              <a:gd name="T10" fmla="*/ 0 w 2988"/>
              <a:gd name="T11" fmla="*/ 2147483646 h 3180"/>
              <a:gd name="T12" fmla="*/ 2147483646 w 2988"/>
              <a:gd name="T13" fmla="*/ 2147483646 h 3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88" h="3180">
                <a:moveTo>
                  <a:pt x="510" y="1098"/>
                </a:moveTo>
                <a:cubicBezTo>
                  <a:pt x="1710" y="840"/>
                  <a:pt x="2280" y="0"/>
                  <a:pt x="2280" y="0"/>
                </a:cubicBezTo>
                <a:cubicBezTo>
                  <a:pt x="2700" y="96"/>
                  <a:pt x="2988" y="342"/>
                  <a:pt x="2988" y="342"/>
                </a:cubicBezTo>
                <a:lnTo>
                  <a:pt x="2988" y="2772"/>
                </a:lnTo>
                <a:cubicBezTo>
                  <a:pt x="2988" y="2772"/>
                  <a:pt x="2202" y="3180"/>
                  <a:pt x="1452" y="3060"/>
                </a:cubicBezTo>
                <a:cubicBezTo>
                  <a:pt x="636" y="2940"/>
                  <a:pt x="0" y="2406"/>
                  <a:pt x="0" y="2406"/>
                </a:cubicBezTo>
                <a:lnTo>
                  <a:pt x="510" y="10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43"/>
          <p:cNvSpPr>
            <a:spLocks/>
          </p:cNvSpPr>
          <p:nvPr/>
        </p:nvSpPr>
        <p:spPr bwMode="gray">
          <a:xfrm>
            <a:off x="4800600" y="0"/>
            <a:ext cx="3276600" cy="2409825"/>
          </a:xfrm>
          <a:custGeom>
            <a:avLst/>
            <a:gdLst>
              <a:gd name="T0" fmla="*/ 0 w 2064"/>
              <a:gd name="T1" fmla="*/ 0 h 1518"/>
              <a:gd name="T2" fmla="*/ 2147483646 w 2064"/>
              <a:gd name="T3" fmla="*/ 2147483646 h 1518"/>
              <a:gd name="T4" fmla="*/ 2147483646 w 2064"/>
              <a:gd name="T5" fmla="*/ 0 h 1518"/>
              <a:gd name="T6" fmla="*/ 0 w 2064"/>
              <a:gd name="T7" fmla="*/ 0 h 15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4" h="1518">
                <a:moveTo>
                  <a:pt x="0" y="0"/>
                </a:moveTo>
                <a:cubicBezTo>
                  <a:pt x="0" y="0"/>
                  <a:pt x="138" y="759"/>
                  <a:pt x="276" y="1518"/>
                </a:cubicBezTo>
                <a:cubicBezTo>
                  <a:pt x="1518" y="1194"/>
                  <a:pt x="2064" y="0"/>
                  <a:pt x="206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79"/>
          <p:cNvSpPr>
            <a:spLocks/>
          </p:cNvSpPr>
          <p:nvPr userDrawn="1"/>
        </p:nvSpPr>
        <p:spPr bwMode="gray">
          <a:xfrm>
            <a:off x="0" y="0"/>
            <a:ext cx="6583363" cy="7267575"/>
          </a:xfrm>
          <a:custGeom>
            <a:avLst/>
            <a:gdLst>
              <a:gd name="T0" fmla="*/ 0 w 4014"/>
              <a:gd name="T1" fmla="*/ 0 h 4455"/>
              <a:gd name="T2" fmla="*/ 2147483646 w 4014"/>
              <a:gd name="T3" fmla="*/ 0 h 4455"/>
              <a:gd name="T4" fmla="*/ 2147483646 w 4014"/>
              <a:gd name="T5" fmla="*/ 2147483646 h 4455"/>
              <a:gd name="T6" fmla="*/ 0 w 4014"/>
              <a:gd name="T7" fmla="*/ 2147483646 h 4455"/>
              <a:gd name="T8" fmla="*/ 0 w 4014"/>
              <a:gd name="T9" fmla="*/ 0 h 4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gray">
          <a:xfrm>
            <a:off x="107950" y="0"/>
            <a:ext cx="0" cy="601503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gray">
          <a:xfrm>
            <a:off x="1293813" y="1588"/>
            <a:ext cx="9522" cy="630773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gray">
          <a:xfrm flipH="1">
            <a:off x="2329704" y="1588"/>
            <a:ext cx="8684" cy="637974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gray">
          <a:xfrm>
            <a:off x="3382962" y="1588"/>
            <a:ext cx="14285" cy="61833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gray">
          <a:xfrm flipH="1">
            <a:off x="4412411" y="1588"/>
            <a:ext cx="15127" cy="565966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Line 53"/>
          <p:cNvSpPr>
            <a:spLocks noChangeShapeType="1"/>
          </p:cNvSpPr>
          <p:nvPr/>
        </p:nvSpPr>
        <p:spPr bwMode="gray">
          <a:xfrm rot="5400000">
            <a:off x="2913063" y="-2654300"/>
            <a:ext cx="0" cy="58134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Line 54"/>
          <p:cNvSpPr>
            <a:spLocks noChangeShapeType="1"/>
          </p:cNvSpPr>
          <p:nvPr/>
        </p:nvSpPr>
        <p:spPr bwMode="gray">
          <a:xfrm rot="5400000">
            <a:off x="3006725" y="-1682750"/>
            <a:ext cx="0" cy="60007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Line 55"/>
          <p:cNvSpPr>
            <a:spLocks noChangeShapeType="1"/>
          </p:cNvSpPr>
          <p:nvPr/>
        </p:nvSpPr>
        <p:spPr bwMode="gray">
          <a:xfrm rot="5400000">
            <a:off x="3011488" y="-622300"/>
            <a:ext cx="0" cy="60102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" name="Line 56"/>
          <p:cNvSpPr>
            <a:spLocks noChangeShapeType="1"/>
          </p:cNvSpPr>
          <p:nvPr/>
        </p:nvSpPr>
        <p:spPr bwMode="gray">
          <a:xfrm rot="5400000">
            <a:off x="3008459" y="445939"/>
            <a:ext cx="1589" cy="600581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" name="Line 57"/>
          <p:cNvSpPr>
            <a:spLocks noChangeShapeType="1"/>
          </p:cNvSpPr>
          <p:nvPr/>
        </p:nvSpPr>
        <p:spPr bwMode="gray">
          <a:xfrm rot="5400000">
            <a:off x="2781325" y="1716063"/>
            <a:ext cx="23811" cy="5573761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" name="Line 58"/>
          <p:cNvSpPr>
            <a:spLocks noChangeShapeType="1"/>
          </p:cNvSpPr>
          <p:nvPr/>
        </p:nvSpPr>
        <p:spPr bwMode="gray">
          <a:xfrm rot="5400000" flipH="1">
            <a:off x="2289174" y="3298825"/>
            <a:ext cx="1" cy="45656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" name="Rectangle 59"/>
          <p:cNvSpPr>
            <a:spLocks noChangeArrowheads="1"/>
          </p:cNvSpPr>
          <p:nvPr/>
        </p:nvSpPr>
        <p:spPr bwMode="gray">
          <a:xfrm>
            <a:off x="2362200" y="277813"/>
            <a:ext cx="1012825" cy="10255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>
              <a:latin typeface="Arial" pitchFamily="34" charset="0"/>
            </a:endParaRPr>
          </a:p>
        </p:txBody>
      </p:sp>
      <p:sp>
        <p:nvSpPr>
          <p:cNvPr id="22" name="Rectangle 60"/>
          <p:cNvSpPr>
            <a:spLocks noChangeArrowheads="1"/>
          </p:cNvSpPr>
          <p:nvPr/>
        </p:nvSpPr>
        <p:spPr bwMode="gray">
          <a:xfrm>
            <a:off x="285750" y="2427288"/>
            <a:ext cx="1012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>
              <a:latin typeface="Arial" pitchFamily="34" charset="0"/>
            </a:endParaRPr>
          </a:p>
        </p:txBody>
      </p:sp>
      <p:sp>
        <p:nvSpPr>
          <p:cNvPr id="23" name="Rectangle 61"/>
          <p:cNvSpPr>
            <a:spLocks noChangeArrowheads="1"/>
          </p:cNvSpPr>
          <p:nvPr/>
        </p:nvSpPr>
        <p:spPr bwMode="gray">
          <a:xfrm>
            <a:off x="0" y="271463"/>
            <a:ext cx="250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>
              <a:latin typeface="Arial" pitchFamily="34" charset="0"/>
            </a:endParaRPr>
          </a:p>
        </p:txBody>
      </p:sp>
      <p:sp>
        <p:nvSpPr>
          <p:cNvPr id="24" name="Rectangle 62"/>
          <p:cNvSpPr>
            <a:spLocks noChangeArrowheads="1"/>
          </p:cNvSpPr>
          <p:nvPr/>
        </p:nvSpPr>
        <p:spPr bwMode="gray">
          <a:xfrm>
            <a:off x="1331913" y="1588"/>
            <a:ext cx="1012825" cy="23495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>
              <a:latin typeface="Arial" pitchFamily="34" charset="0"/>
            </a:endParaRPr>
          </a:p>
        </p:txBody>
      </p:sp>
      <p:sp>
        <p:nvSpPr>
          <p:cNvPr id="25" name="Freeform 64"/>
          <p:cNvSpPr>
            <a:spLocks/>
          </p:cNvSpPr>
          <p:nvPr/>
        </p:nvSpPr>
        <p:spPr bwMode="gray">
          <a:xfrm>
            <a:off x="2365375" y="4541838"/>
            <a:ext cx="1009650" cy="1033462"/>
          </a:xfrm>
          <a:custGeom>
            <a:avLst/>
            <a:gdLst>
              <a:gd name="T0" fmla="*/ 0 w 636"/>
              <a:gd name="T1" fmla="*/ 0 h 651"/>
              <a:gd name="T2" fmla="*/ 0 w 636"/>
              <a:gd name="T3" fmla="*/ 2147483646 h 651"/>
              <a:gd name="T4" fmla="*/ 2147483646 w 636"/>
              <a:gd name="T5" fmla="*/ 2147483646 h 651"/>
              <a:gd name="T6" fmla="*/ 2147483646 w 636"/>
              <a:gd name="T7" fmla="*/ 0 h 651"/>
              <a:gd name="T8" fmla="*/ 0 w 636"/>
              <a:gd name="T9" fmla="*/ 0 h 6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6" h="651">
                <a:moveTo>
                  <a:pt x="0" y="0"/>
                </a:moveTo>
                <a:lnTo>
                  <a:pt x="0" y="645"/>
                </a:lnTo>
                <a:lnTo>
                  <a:pt x="636" y="651"/>
                </a:lnTo>
                <a:lnTo>
                  <a:pt x="6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gray">
          <a:xfrm>
            <a:off x="285750" y="2435225"/>
            <a:ext cx="1012825" cy="102552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>
              <a:latin typeface="Arial" pitchFamily="34" charset="0"/>
            </a:endParaRPr>
          </a:p>
        </p:txBody>
      </p:sp>
      <p:grpSp>
        <p:nvGrpSpPr>
          <p:cNvPr id="27" name="Group 71"/>
          <p:cNvGrpSpPr>
            <a:grpSpLocks/>
          </p:cNvGrpSpPr>
          <p:nvPr/>
        </p:nvGrpSpPr>
        <p:grpSpPr bwMode="auto">
          <a:xfrm>
            <a:off x="8077200" y="0"/>
            <a:ext cx="1076325" cy="6858000"/>
            <a:chOff x="5088" y="0"/>
            <a:chExt cx="678" cy="4320"/>
          </a:xfrm>
        </p:grpSpPr>
        <p:sp>
          <p:nvSpPr>
            <p:cNvPr id="28" name="Freeform 66"/>
            <p:cNvSpPr>
              <a:spLocks/>
            </p:cNvSpPr>
            <p:nvPr userDrawn="1"/>
          </p:nvSpPr>
          <p:spPr bwMode="gray">
            <a:xfrm>
              <a:off x="5088" y="0"/>
              <a:ext cx="672" cy="702"/>
            </a:xfrm>
            <a:custGeom>
              <a:avLst/>
              <a:gdLst>
                <a:gd name="T0" fmla="*/ 0 w 672"/>
                <a:gd name="T1" fmla="*/ 188 h 720"/>
                <a:gd name="T2" fmla="*/ 288 w 672"/>
                <a:gd name="T3" fmla="*/ 0 h 720"/>
                <a:gd name="T4" fmla="*/ 672 w 672"/>
                <a:gd name="T5" fmla="*/ 0 h 720"/>
                <a:gd name="T6" fmla="*/ 672 w 672"/>
                <a:gd name="T7" fmla="*/ 312 h 720"/>
                <a:gd name="T8" fmla="*/ 0 w 672"/>
                <a:gd name="T9" fmla="*/ 188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720">
                  <a:moveTo>
                    <a:pt x="0" y="432"/>
                  </a:moveTo>
                  <a:cubicBezTo>
                    <a:pt x="186" y="216"/>
                    <a:pt x="288" y="0"/>
                    <a:pt x="288" y="0"/>
                  </a:cubicBezTo>
                  <a:lnTo>
                    <a:pt x="672" y="0"/>
                  </a:lnTo>
                  <a:lnTo>
                    <a:pt x="672" y="720"/>
                  </a:lnTo>
                  <a:cubicBezTo>
                    <a:pt x="672" y="720"/>
                    <a:pt x="384" y="516"/>
                    <a:pt x="0" y="432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Freeform 67"/>
            <p:cNvSpPr>
              <a:spLocks/>
            </p:cNvSpPr>
            <p:nvPr userDrawn="1"/>
          </p:nvSpPr>
          <p:spPr bwMode="gray">
            <a:xfrm>
              <a:off x="5602" y="3496"/>
              <a:ext cx="164" cy="824"/>
            </a:xfrm>
            <a:custGeom>
              <a:avLst/>
              <a:gdLst>
                <a:gd name="T0" fmla="*/ 2 w 212"/>
                <a:gd name="T1" fmla="*/ 0 h 824"/>
                <a:gd name="T2" fmla="*/ 0 w 212"/>
                <a:gd name="T3" fmla="*/ 82 h 824"/>
                <a:gd name="T4" fmla="*/ 2 w 212"/>
                <a:gd name="T5" fmla="*/ 824 h 824"/>
                <a:gd name="T6" fmla="*/ 2 w 212"/>
                <a:gd name="T7" fmla="*/ 822 h 824"/>
                <a:gd name="T8" fmla="*/ 2 w 212"/>
                <a:gd name="T9" fmla="*/ 0 h 8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2" h="824">
                  <a:moveTo>
                    <a:pt x="206" y="0"/>
                  </a:moveTo>
                  <a:cubicBezTo>
                    <a:pt x="104" y="54"/>
                    <a:pt x="0" y="82"/>
                    <a:pt x="0" y="82"/>
                  </a:cubicBezTo>
                  <a:cubicBezTo>
                    <a:pt x="0" y="82"/>
                    <a:pt x="148" y="378"/>
                    <a:pt x="168" y="824"/>
                  </a:cubicBezTo>
                  <a:lnTo>
                    <a:pt x="212" y="822"/>
                  </a:lnTo>
                  <a:cubicBezTo>
                    <a:pt x="212" y="822"/>
                    <a:pt x="209" y="411"/>
                    <a:pt x="206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0" name="Rectangle 80"/>
          <p:cNvSpPr>
            <a:spLocks noChangeArrowheads="1"/>
          </p:cNvSpPr>
          <p:nvPr/>
        </p:nvSpPr>
        <p:spPr bwMode="gray">
          <a:xfrm>
            <a:off x="5495925" y="1333500"/>
            <a:ext cx="660400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>
              <a:latin typeface="Arial" pitchFamily="34" charset="0"/>
            </a:endParaRPr>
          </a:p>
        </p:txBody>
      </p:sp>
      <p:sp>
        <p:nvSpPr>
          <p:cNvPr id="31" name="Line 81"/>
          <p:cNvSpPr>
            <a:spLocks noChangeShapeType="1"/>
          </p:cNvSpPr>
          <p:nvPr userDrawn="1"/>
        </p:nvSpPr>
        <p:spPr bwMode="gray">
          <a:xfrm>
            <a:off x="5480048" y="1587"/>
            <a:ext cx="6351" cy="46640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3" name="Picture 83" descr="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gray">
          <a:xfrm rot="393398">
            <a:off x="2667000" y="609600"/>
            <a:ext cx="266382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圖片 66" descr="nfu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27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圖片 6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25400"/>
            <a:ext cx="1900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" y="5084763"/>
            <a:ext cx="6400800" cy="457200"/>
          </a:xfrm>
        </p:spPr>
        <p:txBody>
          <a:bodyPr/>
          <a:lstStyle>
            <a:lvl1pPr marL="0" indent="0">
              <a:buFontTx/>
              <a:buNone/>
              <a:defRPr sz="1600">
                <a:latin typeface="Times New Roman" pitchFamily="18" charset="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333375" y="1884363"/>
            <a:ext cx="8229600" cy="1470025"/>
          </a:xfrm>
          <a:effectLst/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43B95-7DD0-4E42-949C-D6FFC65C38E1}" type="datetime1">
              <a:rPr lang="zh-TW" altLang="en-US"/>
              <a:pPr>
                <a:defRPr/>
              </a:pPr>
              <a:t>2023/4/21</a:t>
            </a:fld>
            <a:endParaRPr lang="en-US" altLang="zh-TW" dirty="0"/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7150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02096-6192-4D78-88A8-2E47174D15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8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3D1FF-A11E-42D3-8718-79652F8D288B}" type="datetime1">
              <a:rPr lang="zh-TW" altLang="en-US"/>
              <a:pPr>
                <a:defRPr/>
              </a:pPr>
              <a:t>2023/4/21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712B5-9580-4255-8F95-79556AC858D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504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0C0C7-F6C3-456D-A6E5-12ABA0292766}" type="datetime1">
              <a:rPr lang="zh-TW" altLang="en-US"/>
              <a:pPr>
                <a:defRPr/>
              </a:pPr>
              <a:t>2023/4/21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D4E50-39E0-4CFE-BE33-D8F76125C2F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4284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BC8DC-9964-47E4-9A84-871A22256B4F}" type="datetime1">
              <a:rPr lang="zh-TW" altLang="en-US"/>
              <a:pPr>
                <a:defRPr/>
              </a:pPr>
              <a:t>2023/4/21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A1CE9-045E-4A6B-888A-D5F806241AD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0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E64A3-CD56-446A-B08E-1ACD82A0799C}" type="datetime1">
              <a:rPr lang="zh-TW" altLang="en-US"/>
              <a:pPr>
                <a:defRPr/>
              </a:pPr>
              <a:t>2023/4/21</a:t>
            </a:fld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47707-7BB5-47E5-A105-06C54D589EF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472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8425-A2F3-44D6-8A8B-0915E878BB9E}" type="datetime1">
              <a:rPr lang="zh-TW" altLang="en-US"/>
              <a:pPr>
                <a:defRPr/>
              </a:pPr>
              <a:t>2023/4/21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51C76-24C3-41CC-99E7-D7F82A1308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730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22EE5-9719-4B67-8EAD-7E52FBA2357E}" type="datetime1">
              <a:rPr lang="zh-TW" altLang="en-US"/>
              <a:pPr>
                <a:defRPr/>
              </a:pPr>
              <a:t>2023/4/21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18144-E801-4F16-955B-DEB68C0123F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141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E43E2-F251-4141-8B73-DBCB8029487A}" type="datetime1">
              <a:rPr lang="zh-TW" altLang="en-US"/>
              <a:pPr>
                <a:defRPr/>
              </a:pPr>
              <a:t>2023/4/21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9FE16-DB73-4538-B5A0-04E9F6DF505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034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6566E-201A-48E9-813D-1D9195B1EB4A}" type="datetime1">
              <a:rPr lang="zh-TW" altLang="en-US"/>
              <a:pPr>
                <a:defRPr/>
              </a:pPr>
              <a:t>2023/4/21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6C333-E930-4B5F-AB74-34A4B3E170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713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08861-8431-4C37-A95C-B1CE3CF28166}" type="datetime1">
              <a:rPr lang="zh-TW" altLang="en-US"/>
              <a:pPr>
                <a:defRPr/>
              </a:pPr>
              <a:t>2023/4/21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14CC0-ECA7-46DE-9E95-BD99492C8CC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63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5E07B-995B-4C30-9C4F-2CC65658B5E5}" type="datetime1">
              <a:rPr lang="zh-TW" altLang="en-US"/>
              <a:pPr>
                <a:defRPr/>
              </a:pPr>
              <a:t>2023/4/21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2858F-7B78-40FF-986E-E6129EB510A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069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307AF-B1E6-4CEB-BCC0-3307D329D565}" type="datetime1">
              <a:rPr lang="zh-TW" altLang="en-US"/>
              <a:pPr>
                <a:defRPr/>
              </a:pPr>
              <a:t>2023/4/21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65833-9890-4E50-8D50-90CB813CEED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410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/>
          </p:cNvSpPr>
          <p:nvPr/>
        </p:nvSpPr>
        <p:spPr bwMode="gray">
          <a:xfrm>
            <a:off x="-9525" y="-9525"/>
            <a:ext cx="9156700" cy="6872288"/>
          </a:xfrm>
          <a:custGeom>
            <a:avLst/>
            <a:gdLst/>
            <a:ahLst/>
            <a:cxnLst>
              <a:cxn ang="0">
                <a:pos x="5766" y="605"/>
              </a:cxn>
              <a:cxn ang="0">
                <a:pos x="5768" y="4325"/>
              </a:cxn>
              <a:cxn ang="0">
                <a:pos x="1082" y="4329"/>
              </a:cxn>
              <a:cxn ang="0">
                <a:pos x="13" y="3351"/>
              </a:cxn>
              <a:cxn ang="0">
                <a:pos x="0" y="0"/>
              </a:cxn>
              <a:cxn ang="0">
                <a:pos x="2428" y="7"/>
              </a:cxn>
              <a:cxn ang="0">
                <a:pos x="5766" y="605"/>
              </a:cxn>
            </a:cxnLst>
            <a:rect l="0" t="0" r="r" b="b"/>
            <a:pathLst>
              <a:path w="5768" h="4329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lnTo>
                  <a:pt x="1082" y="4329"/>
                </a:lnTo>
                <a:cubicBezTo>
                  <a:pt x="318" y="3809"/>
                  <a:pt x="9" y="3349"/>
                  <a:pt x="13" y="335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3137"/>
                  <a:invGamma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1027" name="Freeform 9"/>
          <p:cNvSpPr>
            <a:spLocks/>
          </p:cNvSpPr>
          <p:nvPr/>
        </p:nvSpPr>
        <p:spPr bwMode="gray">
          <a:xfrm>
            <a:off x="-4763" y="5500688"/>
            <a:ext cx="1441451" cy="1358900"/>
          </a:xfrm>
          <a:custGeom>
            <a:avLst/>
            <a:gdLst>
              <a:gd name="T0" fmla="*/ 0 w 1089"/>
              <a:gd name="T1" fmla="*/ 0 h 1100"/>
              <a:gd name="T2" fmla="*/ 0 w 1089"/>
              <a:gd name="T3" fmla="*/ 2147483646 h 1100"/>
              <a:gd name="T4" fmla="*/ 2147483646 w 1089"/>
              <a:gd name="T5" fmla="*/ 2147483646 h 1100"/>
              <a:gd name="T6" fmla="*/ 0 w 1089"/>
              <a:gd name="T7" fmla="*/ 0 h 11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" name="Line 13"/>
          <p:cNvSpPr>
            <a:spLocks noChangeShapeType="1"/>
          </p:cNvSpPr>
          <p:nvPr/>
        </p:nvSpPr>
        <p:spPr bwMode="gray">
          <a:xfrm>
            <a:off x="527050" y="0"/>
            <a:ext cx="0" cy="5910263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14"/>
          <p:cNvSpPr>
            <a:spLocks noChangeShapeType="1"/>
          </p:cNvSpPr>
          <p:nvPr/>
        </p:nvSpPr>
        <p:spPr bwMode="gray">
          <a:xfrm>
            <a:off x="1677988" y="0"/>
            <a:ext cx="0" cy="683260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gray">
          <a:xfrm>
            <a:off x="2830513" y="0"/>
            <a:ext cx="0" cy="686117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Line 16"/>
          <p:cNvSpPr>
            <a:spLocks noChangeShapeType="1"/>
          </p:cNvSpPr>
          <p:nvPr/>
        </p:nvSpPr>
        <p:spPr bwMode="gray">
          <a:xfrm>
            <a:off x="3983038" y="0"/>
            <a:ext cx="0" cy="6875463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2" name="Line 17"/>
          <p:cNvSpPr>
            <a:spLocks noChangeShapeType="1"/>
          </p:cNvSpPr>
          <p:nvPr/>
        </p:nvSpPr>
        <p:spPr bwMode="gray">
          <a:xfrm>
            <a:off x="5133975" y="388938"/>
            <a:ext cx="0" cy="64865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3" name="Line 18"/>
          <p:cNvSpPr>
            <a:spLocks noChangeShapeType="1"/>
          </p:cNvSpPr>
          <p:nvPr/>
        </p:nvSpPr>
        <p:spPr bwMode="gray">
          <a:xfrm>
            <a:off x="6286500" y="619125"/>
            <a:ext cx="0" cy="6256338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19"/>
          <p:cNvSpPr>
            <a:spLocks noChangeShapeType="1"/>
          </p:cNvSpPr>
          <p:nvPr/>
        </p:nvSpPr>
        <p:spPr bwMode="gray">
          <a:xfrm>
            <a:off x="7439025" y="773113"/>
            <a:ext cx="0" cy="610235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5" name="Line 20"/>
          <p:cNvSpPr>
            <a:spLocks noChangeShapeType="1"/>
          </p:cNvSpPr>
          <p:nvPr/>
        </p:nvSpPr>
        <p:spPr bwMode="gray">
          <a:xfrm>
            <a:off x="8591550" y="900113"/>
            <a:ext cx="0" cy="597535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Line 22"/>
          <p:cNvSpPr>
            <a:spLocks noChangeShapeType="1"/>
          </p:cNvSpPr>
          <p:nvPr/>
        </p:nvSpPr>
        <p:spPr bwMode="gray">
          <a:xfrm rot="5400000">
            <a:off x="2595563" y="-2176463"/>
            <a:ext cx="0" cy="51911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7" name="Line 23"/>
          <p:cNvSpPr>
            <a:spLocks noChangeShapeType="1"/>
          </p:cNvSpPr>
          <p:nvPr/>
        </p:nvSpPr>
        <p:spPr bwMode="gray">
          <a:xfrm rot="5400000">
            <a:off x="4578350" y="-303688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8" name="Line 24"/>
          <p:cNvSpPr>
            <a:spLocks noChangeShapeType="1"/>
          </p:cNvSpPr>
          <p:nvPr/>
        </p:nvSpPr>
        <p:spPr bwMode="gray">
          <a:xfrm rot="5400000">
            <a:off x="4578350" y="-191293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9" name="Line 25"/>
          <p:cNvSpPr>
            <a:spLocks noChangeShapeType="1"/>
          </p:cNvSpPr>
          <p:nvPr/>
        </p:nvSpPr>
        <p:spPr bwMode="gray">
          <a:xfrm rot="5400000">
            <a:off x="4579938" y="-788988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0" name="Line 26"/>
          <p:cNvSpPr>
            <a:spLocks noChangeShapeType="1"/>
          </p:cNvSpPr>
          <p:nvPr/>
        </p:nvSpPr>
        <p:spPr bwMode="gray">
          <a:xfrm rot="5400000">
            <a:off x="4579938" y="334962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1" name="Line 27"/>
          <p:cNvSpPr>
            <a:spLocks noChangeShapeType="1"/>
          </p:cNvSpPr>
          <p:nvPr/>
        </p:nvSpPr>
        <p:spPr bwMode="gray">
          <a:xfrm rot="5400000">
            <a:off x="4905376" y="1824037"/>
            <a:ext cx="0" cy="842327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2" name="Rectangle 28"/>
          <p:cNvSpPr>
            <a:spLocks noChangeArrowheads="1"/>
          </p:cNvSpPr>
          <p:nvPr/>
        </p:nvSpPr>
        <p:spPr bwMode="gray">
          <a:xfrm>
            <a:off x="4005263" y="2692400"/>
            <a:ext cx="1128712" cy="1079500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>
              <a:latin typeface="Arial" pitchFamily="34" charset="0"/>
            </a:endParaRPr>
          </a:p>
        </p:txBody>
      </p:sp>
      <p:sp>
        <p:nvSpPr>
          <p:cNvPr id="1043" name="Rectangle 29"/>
          <p:cNvSpPr>
            <a:spLocks noChangeArrowheads="1"/>
          </p:cNvSpPr>
          <p:nvPr/>
        </p:nvSpPr>
        <p:spPr bwMode="gray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>
              <a:latin typeface="Arial" pitchFamily="34" charset="0"/>
            </a:endParaRPr>
          </a:p>
        </p:txBody>
      </p:sp>
      <p:sp>
        <p:nvSpPr>
          <p:cNvPr id="1044" name="Rectangle 30"/>
          <p:cNvSpPr>
            <a:spLocks noChangeArrowheads="1"/>
          </p:cNvSpPr>
          <p:nvPr/>
        </p:nvSpPr>
        <p:spPr bwMode="gray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>
              <a:latin typeface="Arial" pitchFamily="34" charset="0"/>
            </a:endParaRPr>
          </a:p>
        </p:txBody>
      </p:sp>
      <p:sp>
        <p:nvSpPr>
          <p:cNvPr id="1045" name="Rectangle 31"/>
          <p:cNvSpPr>
            <a:spLocks noChangeArrowheads="1"/>
          </p:cNvSpPr>
          <p:nvPr/>
        </p:nvSpPr>
        <p:spPr bwMode="gray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>
              <a:latin typeface="Arial" pitchFamily="34" charset="0"/>
            </a:endParaRPr>
          </a:p>
        </p:txBody>
      </p:sp>
      <p:sp>
        <p:nvSpPr>
          <p:cNvPr id="1046" name="Rectangle 32"/>
          <p:cNvSpPr>
            <a:spLocks noChangeArrowheads="1"/>
          </p:cNvSpPr>
          <p:nvPr/>
        </p:nvSpPr>
        <p:spPr bwMode="gray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>
              <a:latin typeface="Arial" pitchFamily="34" charset="0"/>
            </a:endParaRPr>
          </a:p>
        </p:txBody>
      </p:sp>
      <p:sp>
        <p:nvSpPr>
          <p:cNvPr id="1047" name="Rectangle 33"/>
          <p:cNvSpPr>
            <a:spLocks noChangeArrowheads="1"/>
          </p:cNvSpPr>
          <p:nvPr/>
        </p:nvSpPr>
        <p:spPr bwMode="gray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>
              <a:latin typeface="Arial" pitchFamily="34" charset="0"/>
            </a:endParaRPr>
          </a:p>
        </p:txBody>
      </p:sp>
      <p:sp>
        <p:nvSpPr>
          <p:cNvPr id="1048" name="Rectangle 34"/>
          <p:cNvSpPr>
            <a:spLocks noChangeArrowheads="1"/>
          </p:cNvSpPr>
          <p:nvPr/>
        </p:nvSpPr>
        <p:spPr bwMode="gray">
          <a:xfrm>
            <a:off x="6300788" y="1566863"/>
            <a:ext cx="1120775" cy="1079500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>
              <a:latin typeface="Arial" pitchFamily="34" charset="0"/>
            </a:endParaRPr>
          </a:p>
        </p:txBody>
      </p:sp>
      <p:sp>
        <p:nvSpPr>
          <p:cNvPr id="104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B4AE9F81-2CB4-4509-AEBC-45AA935EAA26}" type="datetime1">
              <a:rPr lang="zh-TW" altLang="en-US"/>
              <a:pPr>
                <a:defRPr/>
              </a:pPr>
              <a:t>2023/4/21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BC3518F-B478-45BD-9D96-9D17F429BC0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53" name="Freeform 36"/>
          <p:cNvSpPr>
            <a:spLocks/>
          </p:cNvSpPr>
          <p:nvPr/>
        </p:nvSpPr>
        <p:spPr bwMode="gray">
          <a:xfrm>
            <a:off x="4041775" y="0"/>
            <a:ext cx="5105400" cy="739775"/>
          </a:xfrm>
          <a:custGeom>
            <a:avLst/>
            <a:gdLst>
              <a:gd name="T0" fmla="*/ 2147483646 w 3130"/>
              <a:gd name="T1" fmla="*/ 2147483646 h 453"/>
              <a:gd name="T2" fmla="*/ 2147483646 w 3130"/>
              <a:gd name="T3" fmla="*/ 0 h 453"/>
              <a:gd name="T4" fmla="*/ 0 w 3130"/>
              <a:gd name="T5" fmla="*/ 0 h 453"/>
              <a:gd name="T6" fmla="*/ 2147483646 w 3130"/>
              <a:gd name="T7" fmla="*/ 2147483646 h 4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325438"/>
            <a:ext cx="8229600" cy="9271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pic>
        <p:nvPicPr>
          <p:cNvPr id="1055" name="Picture 37" descr="wat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gray">
          <a:xfrm rot="786797">
            <a:off x="6629400" y="-381000"/>
            <a:ext cx="2417763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38" descr="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740733" flipH="1">
            <a:off x="49213" y="5726113"/>
            <a:ext cx="12239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7" name="圖片 36" descr="nfu.gif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27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9" name="Rectangle 6"/>
          <p:cNvSpPr>
            <a:spLocks noChangeArrowheads="1"/>
          </p:cNvSpPr>
          <p:nvPr userDrawn="1"/>
        </p:nvSpPr>
        <p:spPr bwMode="auto">
          <a:xfrm>
            <a:off x="8316913" y="6597650"/>
            <a:ext cx="1616075" cy="3095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anose="02020500000000000000" pitchFamily="18" charset="-12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anose="02020500000000000000" pitchFamily="18" charset="-12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anose="02020500000000000000" pitchFamily="18" charset="-12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anose="02020500000000000000" pitchFamily="18" charset="-12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bg1"/>
                </a:solidFill>
                <a:latin typeface="Akkurat Office" pitchFamily="50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Akkurat Office" pitchFamily="50" charset="0"/>
              <a:buNone/>
              <a:defRPr/>
            </a:pPr>
            <a:r>
              <a:rPr kumimoji="0" lang="en-GB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Slide </a:t>
            </a:r>
            <a:fld id="{7B96D8C5-3B8F-4790-8864-226ED82421A3}" type="slidenum">
              <a:rPr kumimoji="0" lang="en-GB" altLang="zh-TW" sz="1400" b="1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buClr>
                  <a:srgbClr val="000000"/>
                </a:buClr>
                <a:buSzPct val="100000"/>
                <a:buFont typeface="Akkurat Office" pitchFamily="50" charset="0"/>
                <a:buNone/>
                <a:defRPr/>
              </a:pPr>
              <a:t>‹#›</a:t>
            </a:fld>
            <a:endParaRPr kumimoji="0" lang="en-GB" altLang="zh-TW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25400"/>
            <a:ext cx="1900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808" r:id="rId1"/>
    <p:sldLayoutId id="2147485809" r:id="rId2"/>
    <p:sldLayoutId id="2147485798" r:id="rId3"/>
    <p:sldLayoutId id="2147485799" r:id="rId4"/>
    <p:sldLayoutId id="2147485800" r:id="rId5"/>
    <p:sldLayoutId id="2147485801" r:id="rId6"/>
    <p:sldLayoutId id="2147485802" r:id="rId7"/>
    <p:sldLayoutId id="2147485803" r:id="rId8"/>
    <p:sldLayoutId id="2147485804" r:id="rId9"/>
    <p:sldLayoutId id="2147485805" r:id="rId10"/>
    <p:sldLayoutId id="2147485806" r:id="rId11"/>
    <p:sldLayoutId id="214748580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標楷體" pitchFamily="65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install/linux-postinstall/" TargetMode="External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vidia.github.io/nvidia-container-runtim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linx/Vitis-A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tyscapes-dataset.com/down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aipnh/DPU-PYNQ/blob/enet_cityscapes/pynq_dpu/notebooks/dpu_enet_cityscapes.ipynb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副標題 1"/>
          <p:cNvSpPr>
            <a:spLocks noGrp="1"/>
          </p:cNvSpPr>
          <p:nvPr>
            <p:ph type="subTitle" idx="1"/>
          </p:nvPr>
        </p:nvSpPr>
        <p:spPr>
          <a:xfrm>
            <a:off x="1043608" y="4077072"/>
            <a:ext cx="2016224" cy="529208"/>
          </a:xfrm>
        </p:spPr>
        <p:txBody>
          <a:bodyPr/>
          <a:lstStyle/>
          <a:p>
            <a:pPr algn="ctr"/>
            <a:r>
              <a:rPr lang="en-US" altLang="zh-TW" dirty="0"/>
              <a:t>2023/04</a:t>
            </a:r>
            <a:endParaRPr lang="zh-TW" altLang="en-US" dirty="0"/>
          </a:p>
        </p:txBody>
      </p:sp>
      <p:sp>
        <p:nvSpPr>
          <p:cNvPr id="6147" name="標題 2"/>
          <p:cNvSpPr>
            <a:spLocks noGrp="1"/>
          </p:cNvSpPr>
          <p:nvPr>
            <p:ph type="ctrTitle"/>
          </p:nvPr>
        </p:nvSpPr>
        <p:spPr>
          <a:effectLst>
            <a:outerShdw dist="35921" dir="2700000" algn="ctr" rotWithShape="0">
              <a:srgbClr val="FFFFFF"/>
            </a:outerShdw>
          </a:effectLst>
        </p:spPr>
        <p:txBody>
          <a:bodyPr/>
          <a:lstStyle/>
          <a:p>
            <a:r>
              <a:rPr lang="en-US" altLang="zh-TW" dirty="0"/>
              <a:t>Segmentation with </a:t>
            </a:r>
            <a:br>
              <a:rPr lang="en-US" altLang="zh-TW" dirty="0"/>
            </a:br>
            <a:r>
              <a:rPr lang="en-US" altLang="zh-TW" dirty="0"/>
              <a:t>ENet on PYNQ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423E69F-569C-803F-3153-FD341EDB9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7686"/>
            <a:ext cx="8229600" cy="504847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cs typeface="Times New Roman"/>
              </a:rPr>
              <a:t>Main of the work was retrieved from</a:t>
            </a:r>
            <a:endParaRPr lang="en-US" dirty="0"/>
          </a:p>
          <a:p>
            <a:pPr marL="0" indent="0" algn="r">
              <a:buNone/>
            </a:pPr>
            <a:r>
              <a:rPr lang="en-US" sz="2000" b="1" dirty="0">
                <a:cs typeface="Times New Roman"/>
              </a:rPr>
              <a:t> </a:t>
            </a:r>
            <a:r>
              <a:rPr lang="en-US" sz="2000" b="1" dirty="0">
                <a:solidFill>
                  <a:srgbClr val="000000"/>
                </a:solidFill>
                <a:cs typeface="Times New Roman"/>
              </a:rPr>
              <a:t>  </a:t>
            </a:r>
            <a:r>
              <a:rPr lang="en-US" sz="2000" dirty="0">
                <a:solidFill>
                  <a:srgbClr val="FF3300"/>
                </a:solidFill>
                <a:cs typeface="Times New Roman"/>
              </a:rPr>
              <a:t>pt_ENet_cityscapes_512_1024_8.6G_2.5/code/test/test.py</a:t>
            </a:r>
            <a:endParaRPr lang="en-US" dirty="0">
              <a:cs typeface="Times New Roman"/>
            </a:endParaRPr>
          </a:p>
          <a:p>
            <a:pPr marL="0" indent="0">
              <a:buNone/>
            </a:pPr>
            <a:r>
              <a:rPr lang="en-US" sz="2000" b="1" dirty="0">
                <a:cs typeface="Times New Roman"/>
              </a:rPr>
              <a:t>Pre-process</a:t>
            </a:r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cs typeface="Times New Roman"/>
              </a:rPr>
              <a:t>GPU:</a:t>
            </a:r>
          </a:p>
          <a:p>
            <a:pPr>
              <a:buFont typeface="Arial"/>
              <a:buChar char="•"/>
            </a:pPr>
            <a:endParaRPr lang="en-US" sz="2000" b="1" dirty="0">
              <a:solidFill>
                <a:srgbClr val="000000"/>
              </a:solidFill>
              <a:cs typeface="Times New Roman"/>
            </a:endParaRPr>
          </a:p>
          <a:p>
            <a:pPr>
              <a:buFont typeface="Arial"/>
              <a:buChar char="•"/>
            </a:pPr>
            <a:endParaRPr lang="en-US" sz="2000" b="1" dirty="0">
              <a:solidFill>
                <a:srgbClr val="000000"/>
              </a:solidFill>
              <a:cs typeface="Times New Roman"/>
            </a:endParaRPr>
          </a:p>
          <a:p>
            <a:pPr>
              <a:buFont typeface="Arial"/>
              <a:buChar char="•"/>
            </a:pPr>
            <a:endParaRPr lang="en-US" sz="2000" b="1" dirty="0">
              <a:solidFill>
                <a:srgbClr val="000000"/>
              </a:solidFill>
              <a:cs typeface="Times New Roman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cs typeface="Times New Roman"/>
              </a:rPr>
              <a:t>DPU: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cs typeface="Times New Roman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cs typeface="Times New Roman"/>
            </a:endParaRPr>
          </a:p>
          <a:p>
            <a:pPr marL="0" indent="0">
              <a:buNone/>
            </a:pPr>
            <a:endParaRPr lang="en-US" sz="2000" b="1" dirty="0">
              <a:cs typeface="Times New Roman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cs typeface="Times New Roman"/>
            </a:endParaRPr>
          </a:p>
          <a:p>
            <a:pPr marL="0" indent="0">
              <a:buNone/>
            </a:pPr>
            <a:endParaRPr lang="en-US" sz="1500" dirty="0">
              <a:solidFill>
                <a:srgbClr val="FF0000"/>
              </a:solidFill>
              <a:cs typeface="Times New Roman"/>
            </a:endParaRPr>
          </a:p>
          <a:p>
            <a:pPr marL="0" indent="0">
              <a:buNone/>
            </a:pPr>
            <a:endParaRPr lang="en-US" sz="1500" dirty="0">
              <a:cs typeface="Times New Roman"/>
            </a:endParaRPr>
          </a:p>
          <a:p>
            <a:pPr marL="0" indent="0">
              <a:buNone/>
            </a:pPr>
            <a:endParaRPr lang="en-US" sz="1500" dirty="0"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6. Python code mapping GPU -&gt; DPU (2)</a:t>
            </a:r>
            <a:endParaRPr lang="en-US" sz="3200" dirty="0">
              <a:cs typeface="Times New Roman"/>
            </a:endParaRPr>
          </a:p>
        </p:txBody>
      </p:sp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96DDA1F5-E1D0-75E8-FDA0-95F367824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9" r="-272" b="56682"/>
          <a:stretch/>
        </p:blipFill>
        <p:spPr>
          <a:xfrm>
            <a:off x="1642188" y="4324262"/>
            <a:ext cx="7043941" cy="970796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63011F47-9E85-8B4C-6447-BFE1E4C07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88" y="2193229"/>
            <a:ext cx="6951306" cy="163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5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6. Python code mapping GPU -&gt; DPU (3)</a:t>
            </a:r>
            <a:endParaRPr lang="en-US" sz="3200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7686"/>
            <a:ext cx="8229600" cy="504847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cs typeface="Times New Roman"/>
              </a:rPr>
              <a:t>Main of the work was retrieved from</a:t>
            </a:r>
            <a:endParaRPr lang="en-US" dirty="0"/>
          </a:p>
          <a:p>
            <a:pPr marL="0" indent="0" algn="r">
              <a:buNone/>
            </a:pPr>
            <a:r>
              <a:rPr lang="en-US" sz="2000" b="1" dirty="0">
                <a:cs typeface="Times New Roman"/>
              </a:rPr>
              <a:t> </a:t>
            </a:r>
            <a:r>
              <a:rPr lang="en-US" sz="2000" b="1" dirty="0">
                <a:solidFill>
                  <a:srgbClr val="000000"/>
                </a:solidFill>
                <a:cs typeface="Times New Roman"/>
              </a:rPr>
              <a:t>  </a:t>
            </a:r>
            <a:r>
              <a:rPr lang="en-US" sz="2000" dirty="0">
                <a:solidFill>
                  <a:srgbClr val="FF3300"/>
                </a:solidFill>
                <a:cs typeface="Times New Roman"/>
              </a:rPr>
              <a:t>pt_ENet_cityscapes_512_1024_8.6G_2.5/code/test/test.py</a:t>
            </a:r>
            <a:endParaRPr lang="en-US" dirty="0">
              <a:cs typeface="Times New Roman"/>
            </a:endParaRPr>
          </a:p>
          <a:p>
            <a:pPr marL="0" indent="0">
              <a:buNone/>
            </a:pPr>
            <a:r>
              <a:rPr lang="en-US" sz="2000" b="1" dirty="0">
                <a:cs typeface="Times New Roman"/>
              </a:rPr>
              <a:t>Pre-process</a:t>
            </a:r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cs typeface="Times New Roman"/>
              </a:rPr>
              <a:t>GPU:</a:t>
            </a:r>
          </a:p>
          <a:p>
            <a:pPr>
              <a:buFont typeface="Arial"/>
              <a:buChar char="•"/>
            </a:pPr>
            <a:endParaRPr lang="en-US" sz="2000" b="1" dirty="0">
              <a:solidFill>
                <a:srgbClr val="000000"/>
              </a:solidFill>
              <a:cs typeface="Times New Roman"/>
            </a:endParaRPr>
          </a:p>
          <a:p>
            <a:pPr>
              <a:buFont typeface="Arial"/>
              <a:buChar char="•"/>
            </a:pPr>
            <a:endParaRPr lang="en-US" sz="2000" b="1" dirty="0">
              <a:solidFill>
                <a:srgbClr val="000000"/>
              </a:solidFill>
              <a:cs typeface="Times New Roman"/>
            </a:endParaRPr>
          </a:p>
          <a:p>
            <a:pPr>
              <a:buFont typeface="Arial"/>
              <a:buChar char="•"/>
            </a:pPr>
            <a:endParaRPr lang="en-US" sz="2000" b="1" dirty="0">
              <a:solidFill>
                <a:srgbClr val="000000"/>
              </a:solidFill>
              <a:cs typeface="Times New Roman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cs typeface="Times New Roman"/>
              </a:rPr>
              <a:t>DPU: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cs typeface="Times New Roman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cs typeface="Times New Roman"/>
            </a:endParaRPr>
          </a:p>
          <a:p>
            <a:pPr marL="0" indent="0">
              <a:buNone/>
            </a:pPr>
            <a:endParaRPr lang="en-US" sz="2000" b="1" dirty="0">
              <a:cs typeface="Times New Roman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cs typeface="Times New Roman"/>
            </a:endParaRPr>
          </a:p>
          <a:p>
            <a:pPr marL="0" indent="0">
              <a:buNone/>
            </a:pPr>
            <a:endParaRPr lang="en-US" sz="1500" dirty="0">
              <a:solidFill>
                <a:srgbClr val="FF0000"/>
              </a:solidFill>
              <a:cs typeface="Times New Roman"/>
            </a:endParaRPr>
          </a:p>
          <a:p>
            <a:pPr marL="0" indent="0">
              <a:buNone/>
            </a:pPr>
            <a:endParaRPr lang="en-US" sz="1500" dirty="0">
              <a:cs typeface="Times New Roman"/>
            </a:endParaRPr>
          </a:p>
          <a:p>
            <a:pPr marL="0" indent="0">
              <a:buNone/>
            </a:pPr>
            <a:endParaRPr lang="en-US" sz="1500" dirty="0">
              <a:cs typeface="Times New Roman"/>
            </a:endParaRP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25AADD1C-BC81-7BC2-8298-E5FF01818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5" t="42562" r="59512" b="-1240"/>
          <a:stretch/>
        </p:blipFill>
        <p:spPr>
          <a:xfrm>
            <a:off x="1772816" y="4314933"/>
            <a:ext cx="4354652" cy="2301877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4A0968C-2999-8AC6-3109-3B320CE16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503" y="2245277"/>
            <a:ext cx="6979297" cy="169564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5B6DE8-8148-7660-5DDC-AB581D7DE64D}"/>
              </a:ext>
            </a:extLst>
          </p:cNvPr>
          <p:cNvCxnSpPr/>
          <p:nvPr/>
        </p:nvCxnSpPr>
        <p:spPr bwMode="auto">
          <a:xfrm flipV="1">
            <a:off x="2286000" y="5929605"/>
            <a:ext cx="3666930" cy="93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2758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9BA721-91E7-1306-C9B7-40E3B51E765F}"/>
              </a:ext>
            </a:extLst>
          </p:cNvPr>
          <p:cNvSpPr txBox="1">
            <a:spLocks/>
          </p:cNvSpPr>
          <p:nvPr/>
        </p:nvSpPr>
        <p:spPr bwMode="gray">
          <a:xfrm>
            <a:off x="457200" y="1077686"/>
            <a:ext cx="8229600" cy="504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標楷體" pitchFamily="65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標楷體" pitchFamily="65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標楷體" pitchFamily="65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標楷體" pitchFamily="65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buFontTx/>
              <a:buNone/>
            </a:pPr>
            <a:r>
              <a:rPr kumimoji="0" lang="en-US" sz="2000" b="1" kern="0" dirty="0">
                <a:cs typeface="Times New Roman"/>
              </a:rPr>
              <a:t>Main of the work was retrieved from</a:t>
            </a:r>
            <a:endParaRPr kumimoji="0" lang="en-US" kern="0" dirty="0"/>
          </a:p>
          <a:p>
            <a:pPr marL="0" indent="0" algn="r" defTabSz="914400">
              <a:buFontTx/>
              <a:buNone/>
            </a:pPr>
            <a:r>
              <a:rPr kumimoji="0" lang="en-US" sz="2000" b="1" kern="0" dirty="0">
                <a:cs typeface="Times New Roman"/>
              </a:rPr>
              <a:t> </a:t>
            </a:r>
            <a:r>
              <a:rPr kumimoji="0" lang="en-US" sz="2000" b="1" kern="0" dirty="0">
                <a:solidFill>
                  <a:srgbClr val="000000"/>
                </a:solidFill>
                <a:cs typeface="Times New Roman"/>
              </a:rPr>
              <a:t>  </a:t>
            </a:r>
            <a:r>
              <a:rPr kumimoji="0" lang="en-US" sz="2000" kern="0" dirty="0">
                <a:solidFill>
                  <a:srgbClr val="FF3300"/>
                </a:solidFill>
                <a:cs typeface="Times New Roman"/>
              </a:rPr>
              <a:t>pt_ENet_cityscapes_512_1024_8.6G_2.5/code/test/test.py</a:t>
            </a:r>
            <a:endParaRPr kumimoji="0" lang="en-US" kern="0" dirty="0">
              <a:cs typeface="Times New Roman"/>
            </a:endParaRPr>
          </a:p>
          <a:p>
            <a:pPr marL="0" indent="0" defTabSz="914400">
              <a:buFontTx/>
              <a:buNone/>
            </a:pPr>
            <a:r>
              <a:rPr kumimoji="0" lang="en-US" sz="2000" b="1" kern="0" dirty="0">
                <a:cs typeface="Times New Roman"/>
              </a:rPr>
              <a:t>Post-process</a:t>
            </a:r>
            <a:endParaRPr kumimoji="0" lang="en-US" kern="0" dirty="0"/>
          </a:p>
          <a:p>
            <a:pPr marL="0" indent="0" defTabSz="914400">
              <a:buFontTx/>
              <a:buNone/>
            </a:pPr>
            <a:endParaRPr kumimoji="0" lang="en-US" sz="2000" b="1" kern="0" dirty="0">
              <a:solidFill>
                <a:srgbClr val="000000"/>
              </a:solidFill>
              <a:cs typeface="Times New Roman"/>
            </a:endParaRPr>
          </a:p>
          <a:p>
            <a:pPr defTabSz="914400">
              <a:buFont typeface="Arial"/>
              <a:buChar char="•"/>
            </a:pPr>
            <a:r>
              <a:rPr kumimoji="0" lang="en-US" sz="2000" b="1" kern="0" dirty="0">
                <a:solidFill>
                  <a:srgbClr val="000000"/>
                </a:solidFill>
                <a:cs typeface="Times New Roman"/>
              </a:rPr>
              <a:t>GPU:</a:t>
            </a:r>
          </a:p>
          <a:p>
            <a:pPr defTabSz="914400">
              <a:buFont typeface="Arial"/>
              <a:buChar char="•"/>
            </a:pPr>
            <a:endParaRPr kumimoji="0" lang="en-US" sz="2000" b="1" kern="0" dirty="0">
              <a:solidFill>
                <a:srgbClr val="000000"/>
              </a:solidFill>
              <a:cs typeface="Times New Roman"/>
            </a:endParaRPr>
          </a:p>
          <a:p>
            <a:pPr defTabSz="914400">
              <a:buFont typeface="Arial"/>
              <a:buChar char="•"/>
            </a:pPr>
            <a:endParaRPr kumimoji="0" lang="en-US" sz="2000" b="1" kern="0" dirty="0">
              <a:solidFill>
                <a:srgbClr val="000000"/>
              </a:solidFill>
              <a:cs typeface="Times New Roman"/>
            </a:endParaRPr>
          </a:p>
          <a:p>
            <a:pPr defTabSz="914400">
              <a:buFont typeface="Arial"/>
              <a:buChar char="•"/>
            </a:pPr>
            <a:endParaRPr kumimoji="0" lang="en-US" sz="2000" b="1" kern="0" dirty="0">
              <a:solidFill>
                <a:srgbClr val="000000"/>
              </a:solidFill>
              <a:cs typeface="Times New Roman"/>
            </a:endParaRPr>
          </a:p>
          <a:p>
            <a:pPr marL="0" indent="0" defTabSz="914400">
              <a:buFontTx/>
              <a:buNone/>
            </a:pPr>
            <a:endParaRPr kumimoji="0" lang="en-US" sz="2000" b="1" kern="0" dirty="0">
              <a:solidFill>
                <a:srgbClr val="000000"/>
              </a:solidFill>
              <a:cs typeface="Times New Roman"/>
            </a:endParaRPr>
          </a:p>
          <a:p>
            <a:pPr defTabSz="914400">
              <a:buFont typeface="Arial"/>
              <a:buChar char="•"/>
            </a:pPr>
            <a:r>
              <a:rPr kumimoji="0" lang="en-US" sz="2000" b="1" kern="0" dirty="0">
                <a:solidFill>
                  <a:srgbClr val="000000"/>
                </a:solidFill>
                <a:cs typeface="Times New Roman"/>
              </a:rPr>
              <a:t>DPU:</a:t>
            </a:r>
          </a:p>
          <a:p>
            <a:pPr marL="0" indent="0" defTabSz="914400">
              <a:buFontTx/>
              <a:buNone/>
            </a:pPr>
            <a:endParaRPr kumimoji="0" lang="en-US" sz="2000" b="1" kern="0" dirty="0">
              <a:solidFill>
                <a:srgbClr val="000000"/>
              </a:solidFill>
              <a:cs typeface="Times New Roman"/>
            </a:endParaRPr>
          </a:p>
          <a:p>
            <a:pPr marL="0" indent="0" defTabSz="914400">
              <a:buFontTx/>
              <a:buNone/>
            </a:pPr>
            <a:endParaRPr kumimoji="0" lang="en-US" sz="2000" b="1" kern="0" dirty="0">
              <a:solidFill>
                <a:srgbClr val="000000"/>
              </a:solidFill>
              <a:cs typeface="Times New Roman"/>
            </a:endParaRPr>
          </a:p>
          <a:p>
            <a:pPr marL="0" indent="0" defTabSz="914400">
              <a:buFontTx/>
              <a:buNone/>
            </a:pPr>
            <a:endParaRPr kumimoji="0" lang="en-US" sz="2000" b="1" kern="0" dirty="0">
              <a:cs typeface="Times New Roman"/>
            </a:endParaRPr>
          </a:p>
          <a:p>
            <a:pPr marL="0" indent="0" defTabSz="914400">
              <a:buFontTx/>
              <a:buNone/>
            </a:pPr>
            <a:endParaRPr kumimoji="0" lang="en-US" sz="2000" b="1" kern="0" dirty="0">
              <a:solidFill>
                <a:srgbClr val="000000"/>
              </a:solidFill>
              <a:cs typeface="Times New Roman"/>
            </a:endParaRPr>
          </a:p>
          <a:p>
            <a:pPr marL="0" indent="0" defTabSz="914400">
              <a:buFontTx/>
              <a:buNone/>
            </a:pPr>
            <a:endParaRPr kumimoji="0" lang="en-US" sz="1500" kern="0" dirty="0">
              <a:solidFill>
                <a:srgbClr val="FF0000"/>
              </a:solidFill>
              <a:cs typeface="Times New Roman"/>
            </a:endParaRPr>
          </a:p>
          <a:p>
            <a:pPr marL="0" indent="0" defTabSz="914400">
              <a:buFontTx/>
              <a:buNone/>
            </a:pPr>
            <a:endParaRPr kumimoji="0" lang="en-US" sz="1500" kern="0" dirty="0">
              <a:cs typeface="Times New Roman"/>
            </a:endParaRPr>
          </a:p>
          <a:p>
            <a:pPr marL="0" indent="0" defTabSz="914400">
              <a:buFontTx/>
              <a:buNone/>
            </a:pPr>
            <a:endParaRPr kumimoji="0" lang="en-US" sz="1500" kern="0" dirty="0"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6. Python code mapping GPU -&gt; DPU (4)</a:t>
            </a:r>
            <a:endParaRPr lang="en-US" sz="3200" dirty="0">
              <a:cs typeface="Times New Roman"/>
            </a:endParaRPr>
          </a:p>
        </p:txBody>
      </p:sp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CD74A1E5-9B1C-7AD2-F7C5-8E3EFCEA6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759" y="3802062"/>
            <a:ext cx="5327779" cy="2874153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108A72EB-6C1F-46B7-0610-045A6F111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759" y="1854376"/>
            <a:ext cx="6540759" cy="180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4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Environment Setup</a:t>
            </a:r>
          </a:p>
          <a:p>
            <a:pPr marL="514350" indent="-514350">
              <a:buAutoNum type="arabicPeriod"/>
            </a:pPr>
            <a:r>
              <a:rPr lang="en-US" dirty="0"/>
              <a:t>Install Vitis-AI docker</a:t>
            </a:r>
          </a:p>
          <a:p>
            <a:pPr marL="514350" indent="-514350">
              <a:buAutoNum type="arabicPeriod"/>
            </a:pPr>
            <a:r>
              <a:rPr lang="en-US" dirty="0"/>
              <a:t>Download a model from model-zoo</a:t>
            </a:r>
          </a:p>
          <a:p>
            <a:pPr marL="514350" indent="-514350">
              <a:buAutoNum type="arabicPeriod"/>
            </a:pPr>
            <a:r>
              <a:rPr lang="en-US" dirty="0"/>
              <a:t>Try a model on GPU</a:t>
            </a:r>
          </a:p>
          <a:p>
            <a:pPr marL="514350" indent="-514350">
              <a:buAutoNum type="arabicPeriod"/>
            </a:pPr>
            <a:r>
              <a:rPr lang="en-US" dirty="0"/>
              <a:t>Try a model on DPU</a:t>
            </a:r>
          </a:p>
          <a:p>
            <a:pPr marL="514350" indent="-514350">
              <a:buAutoNum type="arabicPeriod"/>
            </a:pPr>
            <a:r>
              <a:rPr lang="en-US" dirty="0">
                <a:cs typeface="Times New Roman"/>
              </a:rPr>
              <a:t>Python code mapping GPU -&gt; DPU </a:t>
            </a:r>
          </a:p>
        </p:txBody>
      </p:sp>
    </p:spTree>
    <p:extLst>
      <p:ext uri="{BB962C8B-B14F-4D97-AF65-F5344CB8AC3E}">
        <p14:creationId xmlns:p14="http://schemas.microsoft.com/office/powerpoint/2010/main" val="308746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Environment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</a:t>
            </a:r>
          </a:p>
          <a:p>
            <a:pPr lvl="1"/>
            <a:r>
              <a:rPr lang="en-US" dirty="0"/>
              <a:t>Ubuntu 18.04 / 20.04 / 22.04</a:t>
            </a:r>
          </a:p>
          <a:p>
            <a:pPr lvl="1"/>
            <a:r>
              <a:rPr lang="en-US" dirty="0"/>
              <a:t>NVIDIA GPU</a:t>
            </a:r>
          </a:p>
          <a:p>
            <a:pPr lvl="1"/>
            <a:r>
              <a:rPr lang="en-US" dirty="0" err="1"/>
              <a:t>Vitis</a:t>
            </a:r>
            <a:r>
              <a:rPr lang="en-US" dirty="0"/>
              <a:t>-AI v2.5</a:t>
            </a:r>
          </a:p>
          <a:p>
            <a:r>
              <a:rPr lang="en-US" dirty="0"/>
              <a:t>Board: </a:t>
            </a:r>
          </a:p>
          <a:p>
            <a:pPr lvl="1"/>
            <a:r>
              <a:rPr lang="en-US" dirty="0"/>
              <a:t>Any PYNQ-capable boards: ZCU104, PYNQ-ZU, KV260, …</a:t>
            </a:r>
          </a:p>
          <a:p>
            <a:pPr lvl="1"/>
            <a:r>
              <a:rPr lang="en-US" dirty="0"/>
              <a:t>PYNQ image v3.0 / v3.0.1</a:t>
            </a:r>
          </a:p>
        </p:txBody>
      </p:sp>
    </p:spTree>
    <p:extLst>
      <p:ext uri="{BB962C8B-B14F-4D97-AF65-F5344CB8AC3E}">
        <p14:creationId xmlns:p14="http://schemas.microsoft.com/office/powerpoint/2010/main" val="218022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Install </a:t>
            </a:r>
            <a:r>
              <a:rPr lang="en-US" dirty="0" err="1"/>
              <a:t>Vitis</a:t>
            </a:r>
            <a:r>
              <a:rPr lang="en-US" dirty="0"/>
              <a:t>-AI </a:t>
            </a:r>
            <a:r>
              <a:rPr lang="en-US" dirty="0" err="1"/>
              <a:t>docker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Install NVIDIA driver</a:t>
            </a:r>
          </a:p>
          <a:p>
            <a:pPr marL="0" indent="0">
              <a:buNone/>
            </a:pPr>
            <a:r>
              <a:rPr lang="en-US" sz="1800" dirty="0"/>
              <a:t>$ </a:t>
            </a:r>
            <a:r>
              <a:rPr lang="pt-BR" sz="1800" dirty="0"/>
              <a:t>sudo apt install nvidia-driver-520 nvidia-utils-520</a:t>
            </a:r>
          </a:p>
          <a:p>
            <a:pPr marL="0" indent="0">
              <a:buNone/>
            </a:pPr>
            <a:r>
              <a:rPr lang="en-US" dirty="0"/>
              <a:t>2. Install Docker: </a:t>
            </a:r>
            <a:r>
              <a:rPr lang="en-US" sz="2000" dirty="0">
                <a:hlinkClick r:id="rId2"/>
              </a:rPr>
              <a:t>https://docs.docker.com/engine/install/ubuntu/</a:t>
            </a:r>
            <a:endParaRPr lang="en-US" sz="2000" dirty="0"/>
          </a:p>
          <a:p>
            <a:r>
              <a:rPr lang="en-US" sz="1800" dirty="0">
                <a:solidFill>
                  <a:srgbClr val="FF0000"/>
                </a:solidFill>
              </a:rPr>
              <a:t>Perform Post-Installation: </a:t>
            </a:r>
            <a:r>
              <a:rPr lang="en-US" sz="1800" dirty="0">
                <a:solidFill>
                  <a:srgbClr val="FF0000"/>
                </a:solidFill>
                <a:hlinkClick r:id="rId3"/>
              </a:rPr>
              <a:t>https://docs.docker.com/engine/install/linux-postinstall/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Reboot system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>
                <a:hlinkClick r:id="rId4"/>
              </a:rPr>
              <a:t>Install NVIDIA Docker Runtime</a:t>
            </a:r>
            <a:endParaRPr lang="en-US" dirty="0">
              <a:cs typeface="Times New Roman"/>
              <a:hlinkClick r:id="rId4"/>
            </a:endParaRPr>
          </a:p>
          <a:p>
            <a:pPr marL="0" indent="0">
              <a:buNone/>
            </a:pPr>
            <a:r>
              <a:rPr lang="en-US" sz="1800" dirty="0"/>
              <a:t>$ curl -s -L https://nvidia.github.io/nvidia-container-runtime/gpgkey | \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sudo</a:t>
            </a:r>
            <a:r>
              <a:rPr lang="en-US" sz="1800" dirty="0"/>
              <a:t> apt-key add - </a:t>
            </a:r>
          </a:p>
          <a:p>
            <a:pPr marL="0" indent="0">
              <a:buNone/>
            </a:pPr>
            <a:r>
              <a:rPr lang="en-US" sz="1800" dirty="0"/>
              <a:t>$ distribution=$(. /</a:t>
            </a:r>
            <a:r>
              <a:rPr lang="en-US" sz="1800" dirty="0" err="1"/>
              <a:t>etc</a:t>
            </a:r>
            <a:r>
              <a:rPr lang="en-US" sz="1800" dirty="0"/>
              <a:t>/</a:t>
            </a:r>
            <a:r>
              <a:rPr lang="en-US" sz="1800" dirty="0" err="1"/>
              <a:t>os-release;echo</a:t>
            </a:r>
            <a:r>
              <a:rPr lang="en-US" sz="1800" dirty="0"/>
              <a:t> $ID$VERSION_ID)</a:t>
            </a:r>
          </a:p>
          <a:p>
            <a:pPr marL="0" indent="0">
              <a:buNone/>
            </a:pPr>
            <a:r>
              <a:rPr lang="en-US" sz="1800" dirty="0"/>
              <a:t>$ curl -s -L https://nvidia.github.io/nvidia-container-runtime/$distribution/nvidia-container-runtime.list | \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sudo</a:t>
            </a:r>
            <a:r>
              <a:rPr lang="en-US" sz="1800" dirty="0"/>
              <a:t> tee /</a:t>
            </a:r>
            <a:r>
              <a:rPr lang="en-US" sz="1800" dirty="0" err="1"/>
              <a:t>etc</a:t>
            </a:r>
            <a:r>
              <a:rPr lang="en-US" sz="1800" dirty="0"/>
              <a:t>/apt/</a:t>
            </a:r>
            <a:r>
              <a:rPr lang="en-US" sz="1800" dirty="0" err="1"/>
              <a:t>sources.list.d</a:t>
            </a:r>
            <a:r>
              <a:rPr lang="en-US" sz="1800" dirty="0"/>
              <a:t>/</a:t>
            </a:r>
            <a:r>
              <a:rPr lang="en-US" sz="1800" dirty="0" err="1"/>
              <a:t>nvidia</a:t>
            </a:r>
            <a:r>
              <a:rPr lang="en-US" sz="1800" dirty="0"/>
              <a:t>-container-</a:t>
            </a:r>
            <a:r>
              <a:rPr lang="en-US" sz="1800" dirty="0" err="1"/>
              <a:t>runtime.list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$ </a:t>
            </a:r>
            <a:r>
              <a:rPr lang="en-US" sz="1800" dirty="0" err="1"/>
              <a:t>sudo</a:t>
            </a:r>
            <a:r>
              <a:rPr lang="en-US" sz="1800" dirty="0"/>
              <a:t> apt-get update</a:t>
            </a:r>
          </a:p>
          <a:p>
            <a:pPr marL="0" indent="0">
              <a:buNone/>
            </a:pPr>
            <a:r>
              <a:rPr lang="en-US" sz="1800" dirty="0"/>
              <a:t>$ </a:t>
            </a:r>
            <a:r>
              <a:rPr lang="en-US" sz="1800" dirty="0" err="1"/>
              <a:t>sudo</a:t>
            </a:r>
            <a:r>
              <a:rPr lang="en-US" sz="1800" dirty="0"/>
              <a:t> apt-get install </a:t>
            </a:r>
            <a:r>
              <a:rPr lang="en-US" sz="1800" dirty="0" err="1">
                <a:ea typeface="+mn-lt"/>
                <a:cs typeface="+mn-lt"/>
              </a:rPr>
              <a:t>nvidia</a:t>
            </a:r>
            <a:r>
              <a:rPr lang="en-US" sz="1800" dirty="0">
                <a:ea typeface="+mn-lt"/>
                <a:cs typeface="+mn-lt"/>
              </a:rPr>
              <a:t>-container-toolkit </a:t>
            </a:r>
            <a:r>
              <a:rPr lang="en-US" sz="1800" dirty="0" err="1"/>
              <a:t>nvidia</a:t>
            </a:r>
            <a:r>
              <a:rPr lang="en-US" sz="1800" dirty="0"/>
              <a:t>-container-runtime</a:t>
            </a:r>
            <a:endParaRPr lang="en-US" sz="18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351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Install </a:t>
            </a:r>
            <a:r>
              <a:rPr lang="en-US" dirty="0" err="1"/>
              <a:t>Vitis</a:t>
            </a:r>
            <a:r>
              <a:rPr lang="en-US" dirty="0"/>
              <a:t>-AI </a:t>
            </a:r>
            <a:r>
              <a:rPr lang="en-US" dirty="0" err="1"/>
              <a:t>docker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On PC, open Terminal and run:</a:t>
            </a:r>
          </a:p>
          <a:p>
            <a:pPr marL="0" indent="0">
              <a:buNone/>
            </a:pPr>
            <a:r>
              <a:rPr lang="en-US" sz="2000" dirty="0"/>
              <a:t>$ cd ~</a:t>
            </a:r>
          </a:p>
          <a:p>
            <a:pPr marL="0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clone -b 2.5 </a:t>
            </a:r>
            <a:r>
              <a:rPr lang="en-US" sz="2000" dirty="0">
                <a:hlinkClick r:id="rId2"/>
              </a:rPr>
              <a:t>https://github.com/Xilinx/Vitis-AI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$ cd </a:t>
            </a:r>
            <a:r>
              <a:rPr lang="en-US" sz="2000" dirty="0" err="1"/>
              <a:t>Vitis</a:t>
            </a:r>
            <a:r>
              <a:rPr lang="en-US" sz="2000" dirty="0"/>
              <a:t>-AI/</a:t>
            </a:r>
            <a:r>
              <a:rPr lang="en-US" sz="2000" dirty="0" err="1"/>
              <a:t>docker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$ ./docker_build_gpu.sh</a:t>
            </a:r>
          </a:p>
          <a:p>
            <a:pPr marL="0" indent="0">
              <a:buNone/>
            </a:pPr>
            <a:r>
              <a:rPr lang="en-US" dirty="0"/>
              <a:t>5. Run </a:t>
            </a:r>
            <a:r>
              <a:rPr lang="en-US" dirty="0" err="1"/>
              <a:t>Vitis</a:t>
            </a:r>
            <a:r>
              <a:rPr lang="en-US" dirty="0"/>
              <a:t>-AI </a:t>
            </a:r>
            <a:r>
              <a:rPr lang="en-US" dirty="0" err="1"/>
              <a:t>docker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$ cd ~/</a:t>
            </a:r>
            <a:r>
              <a:rPr lang="en-US" sz="2000" dirty="0" err="1"/>
              <a:t>Vitis</a:t>
            </a:r>
            <a:r>
              <a:rPr lang="en-US" sz="2000" dirty="0"/>
              <a:t>-AI</a:t>
            </a:r>
          </a:p>
          <a:p>
            <a:pPr marL="0" indent="0">
              <a:buNone/>
            </a:pPr>
            <a:r>
              <a:rPr lang="en-US" sz="2000" dirty="0"/>
              <a:t>$ ./docker_run.sh </a:t>
            </a:r>
            <a:r>
              <a:rPr lang="en-US" sz="2000" dirty="0" err="1"/>
              <a:t>xilinx</a:t>
            </a:r>
            <a:r>
              <a:rPr lang="en-US" sz="2000" dirty="0"/>
              <a:t>/</a:t>
            </a:r>
            <a:r>
              <a:rPr lang="en-US" sz="2000" dirty="0" err="1"/>
              <a:t>vitis-ai-gpu:latest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022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3. Download a model from model-zoo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opening </a:t>
            </a:r>
            <a:r>
              <a:rPr lang="en-US" dirty="0" err="1"/>
              <a:t>Vitis</a:t>
            </a:r>
            <a:r>
              <a:rPr lang="en-US" dirty="0"/>
              <a:t>-AI GPU </a:t>
            </a:r>
            <a:r>
              <a:rPr lang="en-US" dirty="0" err="1"/>
              <a:t>docker</a:t>
            </a:r>
            <a:r>
              <a:rPr lang="en-US" dirty="0"/>
              <a:t>, run:</a:t>
            </a:r>
          </a:p>
          <a:p>
            <a:pPr marL="0" indent="0">
              <a:buNone/>
            </a:pPr>
            <a:r>
              <a:rPr lang="en-US" sz="1100" dirty="0" err="1"/>
              <a:t>Vitis</a:t>
            </a:r>
            <a:r>
              <a:rPr lang="en-US" sz="1100" dirty="0"/>
              <a:t>-AI /workspace &gt; cd </a:t>
            </a:r>
            <a:r>
              <a:rPr lang="en-US" sz="1100" dirty="0" err="1"/>
              <a:t>model_zoo</a:t>
            </a:r>
            <a:r>
              <a:rPr lang="en-US" sz="1100" dirty="0"/>
              <a:t>/</a:t>
            </a:r>
          </a:p>
          <a:p>
            <a:pPr marL="0" indent="0">
              <a:buNone/>
            </a:pPr>
            <a:r>
              <a:rPr lang="en-US" sz="1100" dirty="0" err="1"/>
              <a:t>Vitis</a:t>
            </a:r>
            <a:r>
              <a:rPr lang="en-US" sz="1100" dirty="0"/>
              <a:t>-AI /workspace/</a:t>
            </a:r>
            <a:r>
              <a:rPr lang="en-US" sz="1100" dirty="0" err="1"/>
              <a:t>model_zoo</a:t>
            </a:r>
            <a:r>
              <a:rPr lang="en-US" sz="1100" dirty="0"/>
              <a:t> &gt; python downloader.py</a:t>
            </a:r>
          </a:p>
          <a:p>
            <a:pPr marL="0" indent="0">
              <a:buNone/>
            </a:pPr>
            <a:r>
              <a:rPr lang="en-US" sz="1100" dirty="0"/>
              <a:t>…</a:t>
            </a:r>
          </a:p>
          <a:p>
            <a:pPr marL="0" indent="0">
              <a:buNone/>
            </a:pPr>
            <a:r>
              <a:rPr lang="en-US" sz="1100" dirty="0"/>
              <a:t>tf:tensorflow1.x  tf2:tensorflow2.x  </a:t>
            </a:r>
            <a:r>
              <a:rPr lang="en-US" sz="1100" dirty="0" err="1"/>
              <a:t>cf:caffe</a:t>
            </a:r>
            <a:r>
              <a:rPr lang="en-US" sz="1100" dirty="0"/>
              <a:t>  </a:t>
            </a:r>
            <a:r>
              <a:rPr lang="en-US" sz="1100" dirty="0" err="1"/>
              <a:t>dk:darknet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pt:pytorch</a:t>
            </a:r>
            <a:r>
              <a:rPr lang="en-US" sz="1100" dirty="0">
                <a:solidFill>
                  <a:srgbClr val="FF0000"/>
                </a:solidFill>
              </a:rPr>
              <a:t>  </a:t>
            </a:r>
            <a:r>
              <a:rPr lang="en-US" sz="1100" dirty="0"/>
              <a:t>all: list all model</a:t>
            </a:r>
          </a:p>
          <a:p>
            <a:pPr marL="0" indent="0">
              <a:buNone/>
            </a:pPr>
            <a:r>
              <a:rPr lang="en-US" sz="1100" b="1" dirty="0" err="1">
                <a:solidFill>
                  <a:srgbClr val="FF0000"/>
                </a:solidFill>
              </a:rPr>
              <a:t>input:pt</a:t>
            </a:r>
            <a:endParaRPr lang="en-US" sz="11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100" dirty="0"/>
              <a:t>chose model</a:t>
            </a:r>
          </a:p>
          <a:p>
            <a:pPr marL="0" indent="0">
              <a:buNone/>
            </a:pPr>
            <a:r>
              <a:rPr lang="en-US" sz="1100" dirty="0"/>
              <a:t>…</a:t>
            </a:r>
          </a:p>
          <a:p>
            <a:pPr marL="0" indent="0">
              <a:buNone/>
            </a:pPr>
            <a:r>
              <a:rPr lang="en-US" sz="1100" dirty="0"/>
              <a:t>15 : pt_face-mask-detection_512_512_0.59G_2.5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FF0000"/>
                </a:solidFill>
              </a:rPr>
              <a:t>16 : pt_ENet_cityscapes_512_1024_8.6G_2.5</a:t>
            </a:r>
          </a:p>
          <a:p>
            <a:pPr marL="0" indent="0">
              <a:buNone/>
            </a:pPr>
            <a:r>
              <a:rPr lang="en-US" sz="1100" dirty="0"/>
              <a:t>17 : pt_BCC_shanghaitech_800_1000_268.9G_2.5</a:t>
            </a:r>
          </a:p>
          <a:p>
            <a:pPr marL="0" indent="0">
              <a:buNone/>
            </a:pPr>
            <a:r>
              <a:rPr lang="en-US" sz="1100" dirty="0"/>
              <a:t>…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</a:rPr>
              <a:t>input num:16</a:t>
            </a:r>
          </a:p>
          <a:p>
            <a:pPr marL="0" indent="0">
              <a:buNone/>
            </a:pPr>
            <a:r>
              <a:rPr lang="en-US" sz="1100" dirty="0"/>
              <a:t>chose model type</a:t>
            </a:r>
          </a:p>
          <a:p>
            <a:pPr marL="0" indent="0">
              <a:buNone/>
            </a:pPr>
            <a:r>
              <a:rPr lang="en-US" sz="1100" dirty="0"/>
              <a:t>0: all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</a:rPr>
              <a:t>1 : GPU</a:t>
            </a:r>
          </a:p>
          <a:p>
            <a:pPr marL="0" indent="0">
              <a:buNone/>
            </a:pPr>
            <a:r>
              <a:rPr lang="en-US" sz="1100" dirty="0"/>
              <a:t>2 : zcu102 &amp; zcu104 &amp; kv260</a:t>
            </a:r>
          </a:p>
          <a:p>
            <a:pPr marL="0" indent="0">
              <a:buNone/>
            </a:pPr>
            <a:r>
              <a:rPr lang="en-US" sz="1100" dirty="0"/>
              <a:t>…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</a:rPr>
              <a:t>input num:1</a:t>
            </a:r>
          </a:p>
          <a:p>
            <a:pPr marL="0" indent="0">
              <a:buNone/>
            </a:pPr>
            <a:r>
              <a:rPr lang="en-US" sz="1100" dirty="0"/>
              <a:t>pt_ENet_cityscapes_512_1024_8.6G_2.5.zip</a:t>
            </a:r>
          </a:p>
          <a:p>
            <a:pPr marL="0" indent="0">
              <a:buNone/>
            </a:pPr>
            <a:r>
              <a:rPr lang="en-US" sz="1100" dirty="0"/>
              <a:t>                                              100.0%|100%</a:t>
            </a:r>
          </a:p>
          <a:p>
            <a:pPr marL="0" indent="0">
              <a:buNone/>
            </a:pPr>
            <a:r>
              <a:rPr lang="en-US" sz="1100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57999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Try a model on GPU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After downloading model, extract and examine it</a:t>
            </a:r>
          </a:p>
          <a:p>
            <a:pPr marL="0" indent="0">
              <a:buNone/>
            </a:pPr>
            <a:r>
              <a:rPr lang="en-US" sz="1500" dirty="0" err="1"/>
              <a:t>Vitis</a:t>
            </a:r>
            <a:r>
              <a:rPr lang="en-US" sz="1500" dirty="0"/>
              <a:t>-AI /workspace/</a:t>
            </a:r>
            <a:r>
              <a:rPr lang="en-US" sz="1500" dirty="0" err="1"/>
              <a:t>model_zoo</a:t>
            </a:r>
            <a:r>
              <a:rPr lang="en-US" sz="1500" dirty="0"/>
              <a:t> &gt; unzip pt_ENet_cityscapes_512_1024_8.6G_2.5.zip</a:t>
            </a:r>
          </a:p>
          <a:p>
            <a:pPr marL="0" indent="0">
              <a:buNone/>
            </a:pPr>
            <a:r>
              <a:rPr lang="en-US" sz="1500" dirty="0" err="1"/>
              <a:t>Vitis</a:t>
            </a:r>
            <a:r>
              <a:rPr lang="en-US" sz="1500" dirty="0"/>
              <a:t>-AI /workspace/</a:t>
            </a:r>
            <a:r>
              <a:rPr lang="en-US" sz="1500" dirty="0" err="1"/>
              <a:t>model_zoo</a:t>
            </a:r>
            <a:r>
              <a:rPr lang="en-US" sz="1500" dirty="0"/>
              <a:t> &gt; cd pt_ENet_cityscapes_512_1024_8.6G_2.5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2000" b="1" dirty="0"/>
              <a:t>Review README</a:t>
            </a:r>
          </a:p>
          <a:p>
            <a:pPr marL="0" indent="0">
              <a:buNone/>
            </a:pPr>
            <a:r>
              <a:rPr lang="en-US" sz="1500" dirty="0"/>
              <a:t>$ cat readme.md</a:t>
            </a:r>
          </a:p>
          <a:p>
            <a:pPr marL="0" indent="0">
              <a:buNone/>
            </a:pPr>
            <a:r>
              <a:rPr lang="en-US" sz="2000" b="1" dirty="0"/>
              <a:t>Activate </a:t>
            </a:r>
            <a:r>
              <a:rPr lang="en-US" sz="2000" b="1" dirty="0" err="1"/>
              <a:t>pytorch</a:t>
            </a:r>
            <a:r>
              <a:rPr lang="en-US" sz="2000" b="1" dirty="0"/>
              <a:t> environment</a:t>
            </a:r>
          </a:p>
          <a:p>
            <a:pPr marL="0" indent="0">
              <a:buNone/>
            </a:pPr>
            <a:r>
              <a:rPr lang="en-US" sz="1500" dirty="0"/>
              <a:t>$ </a:t>
            </a:r>
            <a:r>
              <a:rPr lang="en-US" sz="1500" dirty="0" err="1"/>
              <a:t>conda</a:t>
            </a:r>
            <a:r>
              <a:rPr lang="en-US" sz="1500" dirty="0"/>
              <a:t> activate </a:t>
            </a:r>
            <a:r>
              <a:rPr lang="en-US" sz="1500" dirty="0" err="1"/>
              <a:t>vitis-ai-pytorch</a:t>
            </a:r>
            <a:endParaRPr lang="en-US" sz="1500" dirty="0"/>
          </a:p>
          <a:p>
            <a:pPr marL="0" indent="0">
              <a:buNone/>
            </a:pPr>
            <a:r>
              <a:rPr lang="en-US" sz="2000" b="1" dirty="0"/>
              <a:t>Install dependencies</a:t>
            </a:r>
          </a:p>
          <a:p>
            <a:pPr marL="0" indent="0">
              <a:buNone/>
            </a:pPr>
            <a:r>
              <a:rPr lang="en-US" sz="1500" dirty="0"/>
              <a:t>$ pip install --user -r requirements.txt</a:t>
            </a:r>
          </a:p>
          <a:p>
            <a:pPr marL="0" indent="0">
              <a:buNone/>
            </a:pPr>
            <a:r>
              <a:rPr lang="en-US" sz="2000" b="1" dirty="0"/>
              <a:t>Dataset</a:t>
            </a:r>
          </a:p>
          <a:p>
            <a:r>
              <a:rPr lang="en-US" sz="1400" dirty="0"/>
              <a:t>Download </a:t>
            </a:r>
            <a:r>
              <a:rPr lang="en-US" sz="1400" b="1" dirty="0"/>
              <a:t>leftImg8bit_trainvaltest.zip [11GB] </a:t>
            </a:r>
            <a:r>
              <a:rPr lang="en-US" sz="1400" dirty="0"/>
              <a:t>from </a:t>
            </a:r>
            <a:r>
              <a:rPr lang="en-US" sz="1400" dirty="0">
                <a:hlinkClick r:id="rId2"/>
              </a:rPr>
              <a:t>https://www.cityscapes-dataset.com/downloads</a:t>
            </a:r>
            <a:r>
              <a:rPr lang="en-US" sz="1400" dirty="0"/>
              <a:t>. </a:t>
            </a:r>
          </a:p>
          <a:p>
            <a:r>
              <a:rPr lang="en-US" sz="1500" dirty="0"/>
              <a:t>Put it in data/cityscapes (review in README)</a:t>
            </a:r>
          </a:p>
          <a:p>
            <a:pPr marL="0" indent="0">
              <a:buNone/>
            </a:pPr>
            <a:r>
              <a:rPr lang="en-US" sz="2000" b="1" dirty="0"/>
              <a:t>Run Demo</a:t>
            </a:r>
          </a:p>
          <a:p>
            <a:pPr marL="0" indent="0">
              <a:buNone/>
            </a:pPr>
            <a:r>
              <a:rPr lang="en-US" sz="1500" dirty="0"/>
              <a:t>$ bash run_demo.sh # The result will be put in data/</a:t>
            </a:r>
            <a:r>
              <a:rPr lang="en-US" sz="1500" dirty="0" err="1"/>
              <a:t>demo_results</a:t>
            </a:r>
            <a:r>
              <a:rPr lang="en-U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904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Try a model on DPU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cs typeface="Times New Roman"/>
              </a:rPr>
              <a:t>Download pre-trained &amp; quantized model </a:t>
            </a:r>
          </a:p>
          <a:p>
            <a:pPr marL="285750" indent="-285750">
              <a:buFont typeface="Arial"/>
              <a:buChar char="•"/>
            </a:pPr>
            <a:r>
              <a:rPr lang="en-US" sz="1500" dirty="0">
                <a:cs typeface="Times New Roman"/>
              </a:rPr>
              <a:t>review </a:t>
            </a:r>
            <a:r>
              <a:rPr lang="en-US" sz="1500" dirty="0">
                <a:solidFill>
                  <a:srgbClr val="FF0000"/>
                </a:solidFill>
                <a:cs typeface="Times New Roman"/>
              </a:rPr>
              <a:t>3. Download a model from model-zoo</a:t>
            </a:r>
            <a:endParaRPr lang="en-US" dirty="0">
              <a:solidFill>
                <a:srgbClr val="FF0000"/>
              </a:solidFill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500" dirty="0">
                <a:cs typeface="Times New Roman"/>
              </a:rPr>
              <a:t>choose </a:t>
            </a:r>
            <a:r>
              <a:rPr lang="en-US" sz="1500" dirty="0">
                <a:solidFill>
                  <a:srgbClr val="FF0000"/>
                </a:solidFill>
                <a:cs typeface="Times New Roman"/>
              </a:rPr>
              <a:t>2 : zcu102 &amp; zcu104 &amp; kv260</a:t>
            </a:r>
            <a:endParaRPr lang="en-US" dirty="0">
              <a:solidFill>
                <a:srgbClr val="FF0000"/>
              </a:solidFill>
              <a:cs typeface="Times New Roman"/>
            </a:endParaRPr>
          </a:p>
          <a:p>
            <a:pPr>
              <a:buNone/>
            </a:pPr>
            <a:r>
              <a:rPr lang="en-US" sz="2000" b="1" dirty="0">
                <a:solidFill>
                  <a:srgbClr val="000000"/>
                </a:solidFill>
                <a:cs typeface="Times New Roman"/>
              </a:rPr>
              <a:t>Upload </a:t>
            </a:r>
            <a:r>
              <a:rPr lang="en-US" sz="2000" b="1" dirty="0" err="1">
                <a:solidFill>
                  <a:srgbClr val="000000"/>
                </a:solidFill>
                <a:cs typeface="Times New Roman"/>
              </a:rPr>
              <a:t>xmodel</a:t>
            </a:r>
            <a:r>
              <a:rPr lang="en-US" sz="2000" b="1" dirty="0">
                <a:solidFill>
                  <a:srgbClr val="000000"/>
                </a:solidFill>
                <a:cs typeface="Times New Roman"/>
              </a:rPr>
              <a:t> to PYNQ </a:t>
            </a:r>
          </a:p>
          <a:p>
            <a:pPr marL="285750" indent="-285750">
              <a:buFont typeface="Arial"/>
              <a:buChar char="•"/>
            </a:pPr>
            <a:r>
              <a:rPr lang="en-US" sz="1500" dirty="0">
                <a:cs typeface="Times New Roman"/>
              </a:rPr>
              <a:t>Extract downloaded file and upload </a:t>
            </a:r>
            <a:r>
              <a:rPr lang="en-US" sz="1500" dirty="0" err="1">
                <a:solidFill>
                  <a:srgbClr val="FF0000"/>
                </a:solidFill>
                <a:cs typeface="Times New Roman"/>
              </a:rPr>
              <a:t>ENet_cityscapes_pt.xmodel</a:t>
            </a:r>
            <a:r>
              <a:rPr lang="en-US" sz="1500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1500" dirty="0">
                <a:cs typeface="Times New Roman"/>
              </a:rPr>
              <a:t>to PYNQ board.</a:t>
            </a:r>
          </a:p>
          <a:p>
            <a:pPr marL="285750" indent="-285750">
              <a:buFont typeface="Arial"/>
              <a:buChar char="•"/>
            </a:pPr>
            <a:r>
              <a:rPr lang="en-US" sz="1500" dirty="0">
                <a:cs typeface="Times New Roman"/>
              </a:rPr>
              <a:t>(Optional) Rename it to </a:t>
            </a:r>
            <a:r>
              <a:rPr lang="en-US" sz="1500" dirty="0" err="1">
                <a:solidFill>
                  <a:srgbClr val="FF3300"/>
                </a:solidFill>
                <a:cs typeface="Times New Roman"/>
              </a:rPr>
              <a:t>dpu_enet_cityscapes.xmodel</a:t>
            </a:r>
            <a:r>
              <a:rPr lang="en-US" sz="1500" dirty="0">
                <a:cs typeface="Times New Roman"/>
              </a:rPr>
              <a:t>.</a:t>
            </a:r>
          </a:p>
          <a:p>
            <a:pPr marL="0" indent="0">
              <a:buNone/>
            </a:pPr>
            <a:r>
              <a:rPr lang="en-US" sz="2000" b="1" dirty="0">
                <a:cs typeface="Times New Roman"/>
              </a:rPr>
              <a:t>Upload sample image to PYNQ</a:t>
            </a:r>
          </a:p>
          <a:p>
            <a:pPr marL="0" indent="0">
              <a:buNone/>
            </a:pPr>
            <a:endParaRPr lang="en-US" sz="2000" b="1" dirty="0">
              <a:cs typeface="Times New Roman"/>
            </a:endParaRPr>
          </a:p>
          <a:p>
            <a:pPr marL="0" indent="0">
              <a:buNone/>
            </a:pPr>
            <a:endParaRPr lang="en-US" sz="2000" b="1" dirty="0">
              <a:cs typeface="Times New Roman"/>
            </a:endParaRPr>
          </a:p>
          <a:p>
            <a:pPr marL="0" indent="0">
              <a:buNone/>
            </a:pPr>
            <a:endParaRPr lang="en-US" sz="2000" b="1" dirty="0">
              <a:cs typeface="Times New Roman"/>
            </a:endParaRPr>
          </a:p>
          <a:p>
            <a:pPr marL="0" indent="0">
              <a:buNone/>
            </a:pPr>
            <a:endParaRPr lang="en-US" sz="2000" b="1" dirty="0">
              <a:cs typeface="Times New Roman"/>
            </a:endParaRPr>
          </a:p>
          <a:p>
            <a:pPr marL="0" indent="0">
              <a:buNone/>
            </a:pPr>
            <a:endParaRPr lang="en-US" sz="2000" b="1" dirty="0">
              <a:cs typeface="Times New Roman"/>
            </a:endParaRPr>
          </a:p>
          <a:p>
            <a:pPr marL="0" indent="0">
              <a:buNone/>
            </a:pPr>
            <a:r>
              <a:rPr lang="en-US" sz="2000" b="1" dirty="0">
                <a:cs typeface="Times New Roman"/>
              </a:rPr>
              <a:t>Upload example notebook to PYNQ</a:t>
            </a:r>
          </a:p>
          <a:p>
            <a:pPr marL="0" indent="0">
              <a:buNone/>
            </a:pPr>
            <a:endParaRPr lang="en-US" sz="1500" dirty="0">
              <a:cs typeface="Times New Roman"/>
            </a:endParaRPr>
          </a:p>
          <a:p>
            <a:pPr marL="0" indent="0">
              <a:buNone/>
            </a:pPr>
            <a:endParaRPr lang="en-US" sz="1500" dirty="0">
              <a:cs typeface="Times New Roman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4AEC91-1D10-FE1A-8A2D-70D9AFF3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3738138"/>
            <a:ext cx="2743200" cy="1900989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81A338E-F0F1-E522-1189-2970F170D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615" y="3309550"/>
            <a:ext cx="2371725" cy="3019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63F5E1-202A-6DD8-2B9D-943B132049DE}"/>
              </a:ext>
            </a:extLst>
          </p:cNvPr>
          <p:cNvSpPr txBox="1"/>
          <p:nvPr/>
        </p:nvSpPr>
        <p:spPr>
          <a:xfrm>
            <a:off x="457201" y="1250302"/>
            <a:ext cx="88640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Akkurat Office"/>
                <a:ea typeface="新細明體"/>
                <a:hlinkClick r:id="rId4"/>
              </a:rPr>
              <a:t>https://github.com/haipnh/DPU-PYNQ/blob/enet_cityscapes/pynq_dpu/notebooks/dpu_enet_cityscapes.ipynb</a:t>
            </a:r>
            <a:r>
              <a:rPr lang="en-US" sz="1200" dirty="0">
                <a:latin typeface="Akkurat Office"/>
                <a:ea typeface="新細明體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1017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423E69F-569C-803F-3153-FD341EDB9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7686"/>
            <a:ext cx="8229600" cy="504847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cs typeface="Times New Roman"/>
              </a:rPr>
              <a:t>Main of the work was retrieved from</a:t>
            </a:r>
            <a:endParaRPr lang="en-US" dirty="0"/>
          </a:p>
          <a:p>
            <a:pPr marL="0" indent="0" algn="r">
              <a:buNone/>
            </a:pPr>
            <a:r>
              <a:rPr lang="en-US" sz="2000" b="1" dirty="0">
                <a:cs typeface="Times New Roman"/>
              </a:rPr>
              <a:t> </a:t>
            </a:r>
            <a:r>
              <a:rPr lang="en-US" sz="2000" b="1" dirty="0">
                <a:solidFill>
                  <a:srgbClr val="000000"/>
                </a:solidFill>
                <a:cs typeface="Times New Roman"/>
              </a:rPr>
              <a:t>  </a:t>
            </a:r>
            <a:r>
              <a:rPr lang="en-US" sz="2000" dirty="0">
                <a:solidFill>
                  <a:srgbClr val="FF3300"/>
                </a:solidFill>
                <a:cs typeface="Times New Roman"/>
              </a:rPr>
              <a:t>pt_ENet_cityscapes_512_1024_8.6G_2.5/code/test/test.py</a:t>
            </a:r>
            <a:endParaRPr lang="en-US" dirty="0">
              <a:cs typeface="Times New Roman"/>
            </a:endParaRPr>
          </a:p>
          <a:p>
            <a:pPr marL="0" indent="0">
              <a:buNone/>
            </a:pPr>
            <a:r>
              <a:rPr lang="en-US" sz="2000" b="1" dirty="0">
                <a:cs typeface="Times New Roman"/>
              </a:rPr>
              <a:t>Processing Flow:</a:t>
            </a:r>
            <a:endParaRPr lang="en-US" sz="2000" b="1" dirty="0">
              <a:solidFill>
                <a:srgbClr val="000000"/>
              </a:solidFill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cs typeface="Times New Roman"/>
              </a:rPr>
              <a:t>GPU:</a:t>
            </a:r>
            <a:endParaRPr lang="en-US" sz="1600" b="1" dirty="0">
              <a:solidFill>
                <a:srgbClr val="000000"/>
              </a:solidFill>
              <a:ea typeface="標楷體"/>
              <a:cs typeface="Times New Roman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a typeface="標楷體"/>
                <a:cs typeface="Times New Roman"/>
              </a:rPr>
              <a:t>Input: 2048x1024 -&gt; Resize to 1024x512 -&gt; Model -&gt; 1024x512x19 tensor -&gt; max() -&gt; 1024x512 -&gt; convert to uint8 -&gt;  interpolate to 2048x1024 output -&gt; </a:t>
            </a:r>
            <a:r>
              <a:rPr lang="en-US" sz="1600" dirty="0" err="1">
                <a:solidFill>
                  <a:srgbClr val="000000"/>
                </a:solidFill>
                <a:ea typeface="標楷體"/>
                <a:cs typeface="Times New Roman"/>
              </a:rPr>
              <a:t>putpalette</a:t>
            </a:r>
            <a:r>
              <a:rPr lang="en-US" sz="1600" dirty="0">
                <a:solidFill>
                  <a:srgbClr val="000000"/>
                </a:solidFill>
                <a:ea typeface="標楷體"/>
                <a:cs typeface="Times New Roman"/>
              </a:rPr>
              <a:t>() -&gt; Output: 2048x1024</a:t>
            </a:r>
            <a:endParaRPr lang="en-US" sz="1600" dirty="0">
              <a:solidFill>
                <a:srgbClr val="000000"/>
              </a:solidFill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cs typeface="Times New Roman"/>
              </a:rPr>
              <a:t>DPU: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cs typeface="Times New Roman"/>
              </a:rPr>
              <a:t>Input: 2048x1024 -&gt; Resize to 1024x512 -&gt; Model -&gt; 1024x512x19 tensor -&gt; max() -&gt; 1024x512 -&gt; convert to uint8 -&gt;  </a:t>
            </a:r>
            <a:r>
              <a:rPr lang="en-US" sz="1600" strike="sngStrike" dirty="0">
                <a:solidFill>
                  <a:srgbClr val="000000"/>
                </a:solidFill>
                <a:cs typeface="Times New Roman"/>
              </a:rPr>
              <a:t>interpolate to 2048x1024 output</a:t>
            </a:r>
            <a:r>
              <a:rPr lang="en-US" sz="1600" dirty="0">
                <a:solidFill>
                  <a:srgbClr val="000000"/>
                </a:solidFill>
                <a:cs typeface="Times New Roman"/>
              </a:rPr>
              <a:t> -&gt; </a:t>
            </a:r>
            <a:r>
              <a:rPr lang="en-US" sz="1600" dirty="0" err="1">
                <a:solidFill>
                  <a:srgbClr val="000000"/>
                </a:solidFill>
                <a:cs typeface="Times New Roman"/>
              </a:rPr>
              <a:t>putpalette</a:t>
            </a:r>
            <a:r>
              <a:rPr lang="en-US" sz="1600" dirty="0">
                <a:solidFill>
                  <a:srgbClr val="000000"/>
                </a:solidFill>
                <a:cs typeface="Times New Roman"/>
              </a:rPr>
              <a:t>() -&gt; Output: 1024x512</a:t>
            </a:r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cs typeface="Times New Roman"/>
            </a:endParaRPr>
          </a:p>
          <a:p>
            <a:pPr marL="0" indent="0">
              <a:buNone/>
            </a:pPr>
            <a:endParaRPr lang="en-US" sz="2000" b="1" dirty="0">
              <a:cs typeface="Times New Roman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cs typeface="Times New Roman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cs typeface="Times New Roman"/>
            </a:endParaRPr>
          </a:p>
          <a:p>
            <a:pPr marL="0" indent="0">
              <a:buNone/>
            </a:pPr>
            <a:endParaRPr lang="en-US" sz="1500" dirty="0">
              <a:solidFill>
                <a:srgbClr val="FF0000"/>
              </a:solidFill>
              <a:cs typeface="Times New Roman"/>
            </a:endParaRPr>
          </a:p>
          <a:p>
            <a:pPr marL="0" indent="0">
              <a:buNone/>
            </a:pPr>
            <a:endParaRPr lang="en-US" sz="1500" dirty="0">
              <a:cs typeface="Times New Roman"/>
            </a:endParaRPr>
          </a:p>
          <a:p>
            <a:pPr marL="0" indent="0">
              <a:buNone/>
            </a:pPr>
            <a:endParaRPr lang="en-US" sz="1500" dirty="0"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6. Python code mapping GPU -&gt; DPU (1)</a:t>
            </a:r>
            <a:endParaRPr lang="en-US" sz="32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28197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DMINISTRATOR@COWCZ3PDIJWLLYXC" val="3153"/>
  <p:tag name="FIRSTCCSUN@LUYLIIVP9AWXYL28" val="3383"/>
  <p:tag name="DEFAULTDISPLAYSOURCE" val="\documentclass{article}\pagestyle{empty}&#10;\begin{document}&#10;&#10;\end{document}&#10;"/>
  <p:tag name="EMBEDFONTS" val="1"/>
  <p:tag name="DEFAULTFONTSIZE" val="10"/>
  <p:tag name="DEFAULTWIDTH" val="348"/>
  <p:tag name="DEFAULTHEIGHT" val="200"/>
  <p:tag name="PREAMBLE" val="\documentclass{article}&#10;\pagestyle{empty}&#10;\usepackage{xspace,amssymb,amsfonts,amsmath}&#10;\usepackage{color}&#10;\usepackage{TeX4PPT}&#10;"/>
  <p:tag name="MAGPC" val="200"/>
  <p:tag name="FONTSIZE" val="10"/>
</p:tagLst>
</file>

<file path=ppt/theme/theme1.xml><?xml version="1.0" encoding="utf-8"?>
<a:theme xmlns:a="http://schemas.openxmlformats.org/drawingml/2006/main" name="580TGp_general_light_an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80TGp_general_light_ani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0TGp_general_light_ani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0TGp_general_light_ani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32404</TotalTime>
  <Words>372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580TGp_general_light_ani</vt:lpstr>
      <vt:lpstr>Segmentation with  ENet on PYNQ</vt:lpstr>
      <vt:lpstr>Workflow</vt:lpstr>
      <vt:lpstr>1. Environment Setup</vt:lpstr>
      <vt:lpstr>2. Install Vitis-AI docker (1)</vt:lpstr>
      <vt:lpstr>2. Install Vitis-AI docker (2)</vt:lpstr>
      <vt:lpstr>3. Download a model from model-zoo</vt:lpstr>
      <vt:lpstr>4. Try a model on GPU</vt:lpstr>
      <vt:lpstr>5. Try a model on DPU</vt:lpstr>
      <vt:lpstr>6. Python code mapping GPU -&gt; DPU (1)</vt:lpstr>
      <vt:lpstr>6. Python code mapping GPU -&gt; DPU (2)</vt:lpstr>
      <vt:lpstr>6. Python code mapping GPU -&gt; DPU (3)</vt:lpstr>
      <vt:lpstr>6. Python code mapping GPU -&gt; DPU 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wen</dc:creator>
  <cp:lastModifiedBy>Hoàng Hải</cp:lastModifiedBy>
  <cp:revision>1672</cp:revision>
  <cp:lastPrinted>2014-05-20T09:23:37Z</cp:lastPrinted>
  <dcterms:modified xsi:type="dcterms:W3CDTF">2023-04-21T14:31:49Z</dcterms:modified>
</cp:coreProperties>
</file>