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1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C095-1325-4979-A501-0FA2EAC934E4}" type="datetimeFigureOut">
              <a:rPr lang="zh-TW" altLang="en-US" smtClean="0"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851920" y="476672"/>
            <a:ext cx="936104" cy="13681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916626" y="2354288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88024" y="2348879"/>
            <a:ext cx="936104" cy="1440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27584" y="2348879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948264" y="2348878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400486" y="1810993"/>
            <a:ext cx="21602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94254" y="1627714"/>
            <a:ext cx="469834" cy="6491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005760" y="320019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868144" y="3066254"/>
            <a:ext cx="936104" cy="54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636398" y="3947542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3923928" y="1916833"/>
            <a:ext cx="396044" cy="3381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59932" y="1162604"/>
            <a:ext cx="72008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New match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59932" y="1413527"/>
            <a:ext cx="72008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Load match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04314" y="16572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Load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35896" y="47833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95381" y="166015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New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0032" y="2852936"/>
            <a:ext cx="780995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Choose match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64413" y="3284984"/>
            <a:ext cx="355659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OK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56881" y="3284984"/>
            <a:ext cx="43876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25412" y="2571518"/>
            <a:ext cx="780995" cy="865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Match Box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07768" y="2645301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87136" y="2354288"/>
            <a:ext cx="905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Match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921124" y="2601488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Date</a:t>
            </a:r>
            <a:endParaRPr lang="zh-TW" altLang="en-US" sz="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921124" y="2835224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Opp.</a:t>
            </a:r>
            <a:endParaRPr lang="zh-TW" altLang="en-US" sz="800" dirty="0"/>
          </a:p>
        </p:txBody>
      </p:sp>
      <p:sp>
        <p:nvSpPr>
          <p:cNvPr id="44" name="矩形 43"/>
          <p:cNvSpPr/>
          <p:nvPr/>
        </p:nvSpPr>
        <p:spPr>
          <a:xfrm>
            <a:off x="3307768" y="2888940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21124" y="309067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Team</a:t>
            </a:r>
            <a:endParaRPr lang="zh-TW" altLang="en-US" sz="800" dirty="0"/>
          </a:p>
        </p:txBody>
      </p:sp>
      <p:sp>
        <p:nvSpPr>
          <p:cNvPr id="47" name="矩形 46"/>
          <p:cNvSpPr/>
          <p:nvPr/>
        </p:nvSpPr>
        <p:spPr>
          <a:xfrm>
            <a:off x="3302961" y="3126103"/>
            <a:ext cx="48936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Saved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07768" y="3358432"/>
            <a:ext cx="48936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New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17825" y="3607668"/>
            <a:ext cx="32363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ok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77816" y="3607668"/>
            <a:ext cx="38941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63688" y="2852936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New team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42638" y="2370410"/>
            <a:ext cx="82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New team</a:t>
            </a:r>
            <a:endParaRPr lang="zh-TW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1229282" y="2645301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90642" y="260148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Player1</a:t>
            </a:r>
            <a:endParaRPr lang="zh-TW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1229282" y="2850446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90642" y="2806633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Player2</a:t>
            </a:r>
            <a:endParaRPr lang="zh-TW" altLang="en-US" sz="800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591941" y="1844824"/>
            <a:ext cx="299034" cy="3698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552448" y="20028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b</a:t>
            </a:r>
            <a:r>
              <a:rPr lang="en-US" altLang="zh-TW" dirty="0" smtClean="0">
                <a:solidFill>
                  <a:srgbClr val="C00000"/>
                </a:solidFill>
              </a:rPr>
              <a:t>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012160" y="26322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96530" y="3491331"/>
            <a:ext cx="43876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flipH="1" flipV="1">
            <a:off x="5868144" y="3268913"/>
            <a:ext cx="872480" cy="79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012160" y="328173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 flipV="1">
            <a:off x="4776028" y="1823139"/>
            <a:ext cx="266214" cy="4537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428869" y="202661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85138" y="3588120"/>
            <a:ext cx="32363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ok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29" y="3588120"/>
            <a:ext cx="38941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2023745" y="3455737"/>
            <a:ext cx="637523" cy="63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840516" y="344844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Ok/back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302960" y="394754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 flipV="1">
            <a:off x="3143121" y="3928276"/>
            <a:ext cx="8244" cy="49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563124" y="40149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060932" y="4316874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save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789912" y="476672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1486" y="1104037"/>
            <a:ext cx="780995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Choose </a:t>
            </a:r>
            <a:r>
              <a:rPr lang="en-US" altLang="zh-TW" sz="800" dirty="0" smtClean="0">
                <a:solidFill>
                  <a:schemeClr val="tx1"/>
                </a:solidFill>
              </a:rPr>
              <a:t>team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60452" y="1447694"/>
            <a:ext cx="355659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OK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52920" y="1447694"/>
            <a:ext cx="43876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H="1" flipV="1">
            <a:off x="1840517" y="1952294"/>
            <a:ext cx="965328" cy="614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1907704" y="1772816"/>
            <a:ext cx="898141" cy="576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907394" y="2267580"/>
            <a:ext cx="72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saved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763688" y="14847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Ok/back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1376" r="4018" b="10161"/>
          <a:stretch/>
        </p:blipFill>
        <p:spPr bwMode="auto">
          <a:xfrm>
            <a:off x="2936881" y="4640234"/>
            <a:ext cx="877804" cy="156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8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如螢幕大小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ChaoWeiHuang</dc:creator>
  <cp:lastModifiedBy>ChaoWeiHuang</cp:lastModifiedBy>
  <cp:revision>5</cp:revision>
  <dcterms:created xsi:type="dcterms:W3CDTF">2016-04-13T15:32:43Z</dcterms:created>
  <dcterms:modified xsi:type="dcterms:W3CDTF">2016-04-14T09:56:43Z</dcterms:modified>
</cp:coreProperties>
</file>