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9011225" cy="21944013"/>
  <p:notesSz cx="21126450" cy="37585650"/>
  <p:defaultTextStyle>
    <a:defPPr>
      <a:defRPr lang="en-US"/>
    </a:defPPr>
    <a:lvl1pPr marL="0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1pPr>
    <a:lvl2pPr marL="1567064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2pPr>
    <a:lvl3pPr marL="3134130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3pPr>
    <a:lvl4pPr marL="4701194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4pPr>
    <a:lvl5pPr marL="6268259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5pPr>
    <a:lvl6pPr marL="7835323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6pPr>
    <a:lvl7pPr marL="9402388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7pPr>
    <a:lvl8pPr marL="10969453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8pPr>
    <a:lvl9pPr marL="12536518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0" userDrawn="1">
          <p15:clr>
            <a:srgbClr val="A4A3A4"/>
          </p15:clr>
        </p15:guide>
        <p15:guide id="2" pos="7072" userDrawn="1">
          <p15:clr>
            <a:srgbClr val="A4A3A4"/>
          </p15:clr>
        </p15:guide>
        <p15:guide id="3" pos="17015" userDrawn="1">
          <p15:clr>
            <a:srgbClr val="A4A3A4"/>
          </p15:clr>
        </p15:guide>
        <p15:guide id="4" orient="horz" pos="94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man Kianpour" initials="PK" lastIdx="1" clrIdx="0">
    <p:extLst>
      <p:ext uri="{19B8F6BF-5375-455C-9EA6-DF929625EA0E}">
        <p15:presenceInfo xmlns:p15="http://schemas.microsoft.com/office/powerpoint/2012/main" userId="58417f0d63574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E06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3243" autoAdjust="0"/>
  </p:normalViewPr>
  <p:slideViewPr>
    <p:cSldViewPr>
      <p:cViewPr>
        <p:scale>
          <a:sx n="33" d="100"/>
          <a:sy n="33" d="100"/>
        </p:scale>
        <p:origin x="966" y="228"/>
      </p:cViewPr>
      <p:guideLst>
        <p:guide orient="horz" pos="4870"/>
        <p:guide pos="7072"/>
        <p:guide pos="17015"/>
        <p:guide orient="horz" pos="9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4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9155714" cy="1883011"/>
          </a:xfrm>
          <a:prstGeom prst="rect">
            <a:avLst/>
          </a:prstGeom>
        </p:spPr>
        <p:txBody>
          <a:bodyPr vert="horz" lIns="317307" tIns="158653" rIns="317307" bIns="158653" rtlCol="0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966156" y="7"/>
            <a:ext cx="9155714" cy="1883011"/>
          </a:xfrm>
          <a:prstGeom prst="rect">
            <a:avLst/>
          </a:prstGeom>
        </p:spPr>
        <p:txBody>
          <a:bodyPr vert="horz" lIns="317307" tIns="158653" rIns="317307" bIns="158653" rtlCol="0"/>
          <a:lstStyle>
            <a:lvl1pPr algn="r">
              <a:defRPr sz="4200"/>
            </a:lvl1pPr>
          </a:lstStyle>
          <a:p>
            <a:fld id="{6886D408-146C-4E25-8225-C0EFF8AE595E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35702645"/>
            <a:ext cx="9155714" cy="1883007"/>
          </a:xfrm>
          <a:prstGeom prst="rect">
            <a:avLst/>
          </a:prstGeom>
        </p:spPr>
        <p:txBody>
          <a:bodyPr vert="horz" lIns="317307" tIns="158653" rIns="317307" bIns="158653" rtlCol="0" anchor="b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966156" y="35702645"/>
            <a:ext cx="9155714" cy="1883007"/>
          </a:xfrm>
          <a:prstGeom prst="rect">
            <a:avLst/>
          </a:prstGeom>
        </p:spPr>
        <p:txBody>
          <a:bodyPr vert="horz" lIns="317307" tIns="158653" rIns="317307" bIns="158653" rtlCol="0" anchor="b"/>
          <a:lstStyle>
            <a:lvl1pPr algn="r">
              <a:defRPr sz="4200"/>
            </a:lvl1pPr>
          </a:lstStyle>
          <a:p>
            <a:fld id="{B3E12DDC-D09C-496F-B190-2FEAA74B92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9154798" cy="1885813"/>
          </a:xfrm>
          <a:prstGeom prst="rect">
            <a:avLst/>
          </a:prstGeom>
        </p:spPr>
        <p:txBody>
          <a:bodyPr vert="horz" lIns="336663" tIns="168331" rIns="336663" bIns="168331" rtlCol="0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966770" y="4"/>
            <a:ext cx="9154798" cy="1885813"/>
          </a:xfrm>
          <a:prstGeom prst="rect">
            <a:avLst/>
          </a:prstGeom>
        </p:spPr>
        <p:txBody>
          <a:bodyPr vert="horz" lIns="336663" tIns="168331" rIns="336663" bIns="168331" rtlCol="0"/>
          <a:lstStyle>
            <a:lvl1pPr algn="r">
              <a:defRPr sz="4200"/>
            </a:lvl1pPr>
          </a:lstStyle>
          <a:p>
            <a:fld id="{830CDEE0-A3F3-42BD-9F64-C4B72D1C72C5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00088" y="4706938"/>
            <a:ext cx="22526626" cy="12671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36663" tIns="168331" rIns="336663" bIns="16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12648" y="18088100"/>
            <a:ext cx="16901160" cy="14799348"/>
          </a:xfrm>
          <a:prstGeom prst="rect">
            <a:avLst/>
          </a:prstGeom>
        </p:spPr>
        <p:txBody>
          <a:bodyPr vert="horz" lIns="336663" tIns="168331" rIns="336663" bIns="16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5699851"/>
            <a:ext cx="9154798" cy="1885809"/>
          </a:xfrm>
          <a:prstGeom prst="rect">
            <a:avLst/>
          </a:prstGeom>
        </p:spPr>
        <p:txBody>
          <a:bodyPr vert="horz" lIns="336663" tIns="168331" rIns="336663" bIns="168331" rtlCol="0" anchor="b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966770" y="35699851"/>
            <a:ext cx="9154798" cy="1885809"/>
          </a:xfrm>
          <a:prstGeom prst="rect">
            <a:avLst/>
          </a:prstGeom>
        </p:spPr>
        <p:txBody>
          <a:bodyPr vert="horz" lIns="336663" tIns="168331" rIns="336663" bIns="168331" rtlCol="0" anchor="b"/>
          <a:lstStyle>
            <a:lvl1pPr algn="r">
              <a:defRPr sz="4200"/>
            </a:lvl1pPr>
          </a:lstStyle>
          <a:p>
            <a:fld id="{AB9C0165-EC72-42CE-8817-F03DB27FBA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67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4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34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1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01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8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6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685494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Dashboard</a:t>
            </a:r>
            <a:r>
              <a:rPr lang="en-CA" sz="3999" dirty="0" smtClean="0">
                <a:solidFill>
                  <a:schemeClr val="tx1"/>
                </a:solidFill>
              </a:rPr>
              <a:t> </a:t>
            </a:r>
            <a:endParaRPr lang="en-CA" sz="3999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1499745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Print</a:t>
            </a:r>
            <a:r>
              <a:rPr lang="en-CA" sz="3999" dirty="0" smtClean="0">
                <a:solidFill>
                  <a:schemeClr val="tx1"/>
                </a:solidFill>
              </a:rPr>
              <a:t> </a:t>
            </a:r>
            <a:endParaRPr lang="en-CA" sz="39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1452645" y="20189030"/>
            <a:ext cx="6349682" cy="720080"/>
          </a:xfrm>
          <a:prstGeom prst="round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b="1" dirty="0" smtClean="0">
                <a:solidFill>
                  <a:schemeClr val="tx1"/>
                </a:solidFill>
              </a:rPr>
              <a:t>Error: Message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34913901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Help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9709" y="170807"/>
            <a:ext cx="38315811" cy="209731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10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614178" y="314839"/>
            <a:ext cx="1901546" cy="120058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Sheet </a:t>
            </a:r>
            <a:fld id="{BA8382F8-1925-4C43-BC73-25F9BB05F45E}" type="slidenum"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pPr marL="0" marR="0" indent="0" algn="r" defTabSz="91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/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[17]</a:t>
            </a: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18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20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289588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45027" y="962894"/>
            <a:ext cx="38315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5914324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1746972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 userDrawn="1"/>
        </p:nvSpPr>
        <p:spPr>
          <a:xfrm>
            <a:off x="19635569" y="-742652"/>
            <a:ext cx="5964423" cy="721859"/>
          </a:xfrm>
          <a:prstGeom prst="roundRect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Project ID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28993420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YY-MM-DD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26242715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R1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9485433" y="244365"/>
            <a:ext cx="6264696" cy="67076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CA" sz="2800" b="1" dirty="0" smtClean="0">
                <a:solidFill>
                  <a:schemeClr val="tx1"/>
                </a:solidFill>
              </a:rPr>
              <a:t>123456789012345678901234567890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31881603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34641238" y="230578"/>
            <a:ext cx="936104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of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35719934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1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9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timing>
    <p:tnLst>
      <p:par>
        <p:cTn id="1" dur="indefinite" restart="never" nodeType="tmRoot"/>
      </p:par>
    </p:tnLst>
  </p:timing>
  <p:txStyles>
    <p:titleStyle>
      <a:lvl1pPr algn="ctr" defTabSz="9143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914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4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6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5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9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3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1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48790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1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Design_Intent_Feed" id="{FCAEB50C-F096-4B64-AE48-1086CF19130A}" vid="{7364D247-09E8-43AF-A25B-A074DFCF4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1_Design_Intent_Feed</Template>
  <TotalTime>62934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Times New Roman</vt:lpstr>
      <vt:lpstr>Slide master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Payman Kianpour</dc:creator>
  <cp:lastModifiedBy>KepstrumInspiron13</cp:lastModifiedBy>
  <cp:revision>1295</cp:revision>
  <cp:lastPrinted>2018-05-02T15:29:57Z</cp:lastPrinted>
  <dcterms:created xsi:type="dcterms:W3CDTF">2016-01-13T21:16:11Z</dcterms:created>
  <dcterms:modified xsi:type="dcterms:W3CDTF">2018-07-17T17:05:30Z</dcterms:modified>
</cp:coreProperties>
</file>