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"/>
  </p:notesMasterIdLst>
  <p:handoutMasterIdLst>
    <p:handoutMasterId r:id="rId7"/>
  </p:handoutMasterIdLst>
  <p:sldIdLst>
    <p:sldId id="436" r:id="rId2"/>
    <p:sldId id="438" r:id="rId3"/>
    <p:sldId id="437" r:id="rId4"/>
    <p:sldId id="439" r:id="rId5"/>
  </p:sldIdLst>
  <p:sldSz cx="39011225" cy="21944013"/>
  <p:notesSz cx="21126450" cy="37585650"/>
  <p:defaultTextStyle>
    <a:defPPr>
      <a:defRPr lang="en-US"/>
    </a:defPPr>
    <a:lvl1pPr marL="0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1pPr>
    <a:lvl2pPr marL="1567064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2pPr>
    <a:lvl3pPr marL="3134130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3pPr>
    <a:lvl4pPr marL="4701194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4pPr>
    <a:lvl5pPr marL="6268259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5pPr>
    <a:lvl6pPr marL="7835323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6pPr>
    <a:lvl7pPr marL="9402388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7pPr>
    <a:lvl8pPr marL="10969453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8pPr>
    <a:lvl9pPr marL="12536518" algn="l" defTabSz="3134130" rtl="0" eaLnBrk="1" latinLnBrk="0" hangingPunct="1">
      <a:defRPr sz="61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0" userDrawn="1">
          <p15:clr>
            <a:srgbClr val="A4A3A4"/>
          </p15:clr>
        </p15:guide>
        <p15:guide id="2" pos="7072" userDrawn="1">
          <p15:clr>
            <a:srgbClr val="A4A3A4"/>
          </p15:clr>
        </p15:guide>
        <p15:guide id="3" pos="17015" userDrawn="1">
          <p15:clr>
            <a:srgbClr val="A4A3A4"/>
          </p15:clr>
        </p15:guide>
        <p15:guide id="4" orient="horz" pos="94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man Kianpour" initials="PK" lastIdx="1" clrIdx="0">
    <p:extLst>
      <p:ext uri="{19B8F6BF-5375-455C-9EA6-DF929625EA0E}">
        <p15:presenceInfo xmlns:p15="http://schemas.microsoft.com/office/powerpoint/2012/main" userId="58417f0d63574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E06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297" autoAdjust="0"/>
  </p:normalViewPr>
  <p:slideViewPr>
    <p:cSldViewPr>
      <p:cViewPr varScale="1">
        <p:scale>
          <a:sx n="35" d="100"/>
          <a:sy n="35" d="100"/>
        </p:scale>
        <p:origin x="714" y="138"/>
      </p:cViewPr>
      <p:guideLst>
        <p:guide orient="horz" pos="4870"/>
        <p:guide pos="7072"/>
        <p:guide pos="17015"/>
        <p:guide orient="horz" pos="94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4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7"/>
            <a:ext cx="9155714" cy="1883011"/>
          </a:xfrm>
          <a:prstGeom prst="rect">
            <a:avLst/>
          </a:prstGeom>
        </p:spPr>
        <p:txBody>
          <a:bodyPr vert="horz" lIns="317307" tIns="158653" rIns="317307" bIns="158653" rtlCol="0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966156" y="7"/>
            <a:ext cx="9155714" cy="1883011"/>
          </a:xfrm>
          <a:prstGeom prst="rect">
            <a:avLst/>
          </a:prstGeom>
        </p:spPr>
        <p:txBody>
          <a:bodyPr vert="horz" lIns="317307" tIns="158653" rIns="317307" bIns="158653" rtlCol="0"/>
          <a:lstStyle>
            <a:lvl1pPr algn="r">
              <a:defRPr sz="4200"/>
            </a:lvl1pPr>
          </a:lstStyle>
          <a:p>
            <a:fld id="{6886D408-146C-4E25-8225-C0EFF8AE595E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35702645"/>
            <a:ext cx="9155714" cy="1883007"/>
          </a:xfrm>
          <a:prstGeom prst="rect">
            <a:avLst/>
          </a:prstGeom>
        </p:spPr>
        <p:txBody>
          <a:bodyPr vert="horz" lIns="317307" tIns="158653" rIns="317307" bIns="158653" rtlCol="0" anchor="b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966156" y="35702645"/>
            <a:ext cx="9155714" cy="1883007"/>
          </a:xfrm>
          <a:prstGeom prst="rect">
            <a:avLst/>
          </a:prstGeom>
        </p:spPr>
        <p:txBody>
          <a:bodyPr vert="horz" lIns="317307" tIns="158653" rIns="317307" bIns="158653" rtlCol="0" anchor="b"/>
          <a:lstStyle>
            <a:lvl1pPr algn="r">
              <a:defRPr sz="4200"/>
            </a:lvl1pPr>
          </a:lstStyle>
          <a:p>
            <a:fld id="{B3E12DDC-D09C-496F-B190-2FEAA74B92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9154798" cy="1885813"/>
          </a:xfrm>
          <a:prstGeom prst="rect">
            <a:avLst/>
          </a:prstGeom>
        </p:spPr>
        <p:txBody>
          <a:bodyPr vert="horz" lIns="336663" tIns="168331" rIns="336663" bIns="168331" rtlCol="0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966770" y="4"/>
            <a:ext cx="9154798" cy="1885813"/>
          </a:xfrm>
          <a:prstGeom prst="rect">
            <a:avLst/>
          </a:prstGeom>
        </p:spPr>
        <p:txBody>
          <a:bodyPr vert="horz" lIns="336663" tIns="168331" rIns="336663" bIns="168331" rtlCol="0"/>
          <a:lstStyle>
            <a:lvl1pPr algn="r">
              <a:defRPr sz="4200"/>
            </a:lvl1pPr>
          </a:lstStyle>
          <a:p>
            <a:fld id="{830CDEE0-A3F3-42BD-9F64-C4B72D1C72C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00088" y="4706938"/>
            <a:ext cx="22526626" cy="12671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36663" tIns="168331" rIns="336663" bIns="16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12648" y="18088100"/>
            <a:ext cx="16901160" cy="14799348"/>
          </a:xfrm>
          <a:prstGeom prst="rect">
            <a:avLst/>
          </a:prstGeom>
        </p:spPr>
        <p:txBody>
          <a:bodyPr vert="horz" lIns="336663" tIns="168331" rIns="336663" bIns="16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5699851"/>
            <a:ext cx="9154798" cy="1885809"/>
          </a:xfrm>
          <a:prstGeom prst="rect">
            <a:avLst/>
          </a:prstGeom>
        </p:spPr>
        <p:txBody>
          <a:bodyPr vert="horz" lIns="336663" tIns="168331" rIns="336663" bIns="168331" rtlCol="0" anchor="b"/>
          <a:lstStyle>
            <a:lvl1pPr algn="l">
              <a:defRPr sz="4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966770" y="35699851"/>
            <a:ext cx="9154798" cy="1885809"/>
          </a:xfrm>
          <a:prstGeom prst="rect">
            <a:avLst/>
          </a:prstGeom>
        </p:spPr>
        <p:txBody>
          <a:bodyPr vert="horz" lIns="336663" tIns="168331" rIns="336663" bIns="168331" rtlCol="0" anchor="b"/>
          <a:lstStyle>
            <a:lvl1pPr algn="r">
              <a:defRPr sz="4200"/>
            </a:lvl1pPr>
          </a:lstStyle>
          <a:p>
            <a:fld id="{AB9C0165-EC72-42CE-8817-F03DB27FBA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67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4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0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34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1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01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8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67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98500" y="4708525"/>
            <a:ext cx="22523450" cy="12669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C0165-EC72-42CE-8817-F03DB27FBA4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21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98500" y="4708525"/>
            <a:ext cx="22523450" cy="12669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C0165-EC72-42CE-8817-F03DB27FBA4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33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685494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Dashboard</a:t>
            </a:r>
            <a:r>
              <a:rPr lang="en-CA" sz="3999" dirty="0" smtClean="0">
                <a:solidFill>
                  <a:schemeClr val="tx1"/>
                </a:solidFill>
              </a:rPr>
              <a:t> </a:t>
            </a:r>
            <a:endParaRPr lang="en-CA" sz="3999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1499745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Print</a:t>
            </a:r>
            <a:r>
              <a:rPr lang="en-CA" sz="3999" dirty="0" smtClean="0">
                <a:solidFill>
                  <a:schemeClr val="tx1"/>
                </a:solidFill>
              </a:rPr>
              <a:t> </a:t>
            </a:r>
            <a:endParaRPr lang="en-CA" sz="39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1452645" y="20189030"/>
            <a:ext cx="6349682" cy="720080"/>
          </a:xfrm>
          <a:prstGeom prst="roundRect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b="1" dirty="0" smtClean="0">
                <a:solidFill>
                  <a:schemeClr val="tx1"/>
                </a:solidFill>
              </a:rPr>
              <a:t>Error: Message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34913901" y="21197142"/>
            <a:ext cx="3109600" cy="648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Help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9709" y="170807"/>
            <a:ext cx="38315811" cy="209731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101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5027" y="962894"/>
            <a:ext cx="38315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1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9709" y="170807"/>
            <a:ext cx="38315811" cy="209731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2" tIns="45721" rIns="91442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101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5027" y="962894"/>
            <a:ext cx="38315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7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9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1" r:id="rId3"/>
  </p:sldLayoutIdLst>
  <p:timing>
    <p:tnLst>
      <p:par>
        <p:cTn id="1" dur="indefinite" restart="never" nodeType="tmRoot"/>
      </p:par>
    </p:tnLst>
  </p:timing>
  <p:txStyles>
    <p:titleStyle>
      <a:lvl1pPr algn="ctr" defTabSz="9143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914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4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6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5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9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3" indent="-228578" algn="l" defTabSz="914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57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08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1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3" algn="l" defTabSz="91430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70866" y="204674"/>
            <a:ext cx="7344816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REVISION CONTROL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628847" y="774664"/>
            <a:ext cx="1901546" cy="120058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Sheet </a:t>
            </a:r>
            <a:fld id="{BA8382F8-1925-4C43-BC73-25F9BB05F45E}" type="slidenum"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pPr marL="0" marR="0" indent="0" algn="r" defTabSz="91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/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[17]</a:t>
            </a: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18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20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19289588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914324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746972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8993420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YY-MM-DD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242715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R1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9485433" y="244365"/>
            <a:ext cx="6264696" cy="67076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CA" sz="2800" b="1" dirty="0" smtClean="0">
                <a:solidFill>
                  <a:schemeClr val="tx1"/>
                </a:solidFill>
              </a:rPr>
              <a:t>123456789012345678901234567890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1881603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4641238" y="230578"/>
            <a:ext cx="936104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of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5719934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0567" y="20223112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(pw*2, </a:t>
            </a:r>
            <a:r>
              <a:rPr lang="en-CA" sz="6000" dirty="0" err="1" smtClean="0"/>
              <a:t>sh-ph</a:t>
            </a:r>
            <a:r>
              <a:rPr lang="en-CA" sz="6000" dirty="0" smtClean="0"/>
              <a:t>)</a:t>
            </a:r>
            <a:endParaRPr lang="en-CA" sz="6000" dirty="0"/>
          </a:p>
          <a:p>
            <a:endParaRPr lang="en-CA" sz="6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09083" y="20223112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(pw*3,sh-ph)</a:t>
            </a:r>
            <a:endParaRPr lang="en-CA" sz="6000" dirty="0"/>
          </a:p>
          <a:p>
            <a:endParaRPr lang="en-CA" sz="6000" dirty="0"/>
          </a:p>
        </p:txBody>
      </p:sp>
      <p:sp>
        <p:nvSpPr>
          <p:cNvPr id="62" name="TextBox 61"/>
          <p:cNvSpPr txBox="1"/>
          <p:nvPr/>
        </p:nvSpPr>
        <p:spPr>
          <a:xfrm>
            <a:off x="31243717" y="19180918"/>
            <a:ext cx="5688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 smtClean="0"/>
              <a:t>pw*15,sh-ph</a:t>
            </a:r>
            <a:endParaRPr lang="en-CA" sz="5400" dirty="0"/>
          </a:p>
          <a:p>
            <a:endParaRPr lang="en-CA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13096900" y="10467950"/>
            <a:ext cx="1152128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u="sng" dirty="0"/>
              <a:t>Variables:</a:t>
            </a:r>
          </a:p>
          <a:p>
            <a:r>
              <a:rPr lang="en-CA" sz="6600" dirty="0" err="1"/>
              <a:t>Sh</a:t>
            </a:r>
            <a:r>
              <a:rPr lang="en-CA" sz="6600" dirty="0"/>
              <a:t> = </a:t>
            </a:r>
            <a:r>
              <a:rPr lang="en-CA" sz="6600" dirty="0" err="1"/>
              <a:t>screenheight</a:t>
            </a:r>
            <a:endParaRPr lang="en-CA" sz="6600" dirty="0"/>
          </a:p>
          <a:p>
            <a:r>
              <a:rPr lang="en-CA" sz="6600" dirty="0" err="1"/>
              <a:t>Sw</a:t>
            </a:r>
            <a:r>
              <a:rPr lang="en-CA" sz="6600" dirty="0"/>
              <a:t> = </a:t>
            </a:r>
            <a:r>
              <a:rPr lang="en-CA" sz="6600" dirty="0" err="1"/>
              <a:t>screenwidth</a:t>
            </a:r>
            <a:endParaRPr lang="en-CA" sz="6600" dirty="0"/>
          </a:p>
          <a:p>
            <a:r>
              <a:rPr lang="en-CA" sz="6600" dirty="0" err="1"/>
              <a:t>Ph</a:t>
            </a:r>
            <a:r>
              <a:rPr lang="en-CA" sz="6600" dirty="0"/>
              <a:t> = </a:t>
            </a:r>
            <a:r>
              <a:rPr lang="en-CA" sz="6600" dirty="0" err="1"/>
              <a:t>screenheight</a:t>
            </a:r>
            <a:r>
              <a:rPr lang="en-CA" sz="6600" dirty="0"/>
              <a:t>/10</a:t>
            </a:r>
          </a:p>
          <a:p>
            <a:r>
              <a:rPr lang="en-CA" sz="6600" dirty="0"/>
              <a:t>Pw = </a:t>
            </a:r>
            <a:r>
              <a:rPr lang="en-CA" sz="6600" dirty="0" err="1" smtClean="0"/>
              <a:t>screenwidth</a:t>
            </a:r>
            <a:r>
              <a:rPr lang="en-CA" sz="6600" dirty="0" smtClean="0"/>
              <a:t>/16</a:t>
            </a:r>
          </a:p>
          <a:p>
            <a:r>
              <a:rPr lang="en-CA" sz="6600" dirty="0" err="1" smtClean="0"/>
              <a:t>Fwa</a:t>
            </a:r>
            <a:r>
              <a:rPr lang="en-CA" sz="6600" dirty="0" smtClean="0"/>
              <a:t> = </a:t>
            </a:r>
            <a:r>
              <a:rPr lang="en-CA" sz="6600" dirty="0" err="1" smtClean="0"/>
              <a:t>screenWidth</a:t>
            </a:r>
            <a:r>
              <a:rPr lang="en-CA" sz="6600" dirty="0" smtClean="0"/>
              <a:t>/60</a:t>
            </a:r>
          </a:p>
          <a:p>
            <a:r>
              <a:rPr lang="en-CA" sz="6600" dirty="0" err="1" smtClean="0"/>
              <a:t>Nof</a:t>
            </a:r>
            <a:r>
              <a:rPr lang="en-CA" sz="6600" dirty="0" smtClean="0"/>
              <a:t> = 1.7</a:t>
            </a:r>
            <a:endParaRPr lang="en-CA" sz="6600" dirty="0"/>
          </a:p>
        </p:txBody>
      </p:sp>
      <p:sp>
        <p:nvSpPr>
          <p:cNvPr id="64" name="TextBox 63"/>
          <p:cNvSpPr txBox="1"/>
          <p:nvPr/>
        </p:nvSpPr>
        <p:spPr>
          <a:xfrm>
            <a:off x="855540" y="1156406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Pw, </a:t>
            </a:r>
            <a:r>
              <a:rPr lang="en-CA" sz="3600" dirty="0" err="1" smtClean="0"/>
              <a:t>sh</a:t>
            </a:r>
            <a:endParaRPr lang="en-CA" sz="3600" dirty="0"/>
          </a:p>
          <a:p>
            <a:endParaRPr lang="en-CA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19468355" y="1325684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Pw*8, </a:t>
            </a:r>
            <a:r>
              <a:rPr lang="en-CA" sz="4000" dirty="0" err="1" smtClean="0"/>
              <a:t>sh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152996" y="1325685"/>
            <a:ext cx="2840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Pw*11,sh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67" name="TextBox 66"/>
          <p:cNvSpPr txBox="1"/>
          <p:nvPr/>
        </p:nvSpPr>
        <p:spPr>
          <a:xfrm>
            <a:off x="29476016" y="1215025"/>
            <a:ext cx="263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Pw*12,sh</a:t>
            </a:r>
            <a:endParaRPr lang="en-CA" sz="3600" dirty="0"/>
          </a:p>
          <a:p>
            <a:endParaRPr lang="en-CA" sz="3600" dirty="0"/>
          </a:p>
        </p:txBody>
      </p:sp>
      <p:sp>
        <p:nvSpPr>
          <p:cNvPr id="69" name="TextBox 68"/>
          <p:cNvSpPr txBox="1"/>
          <p:nvPr/>
        </p:nvSpPr>
        <p:spPr>
          <a:xfrm>
            <a:off x="33193571" y="1238559"/>
            <a:ext cx="2526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Pw*13,sh</a:t>
            </a:r>
            <a:endParaRPr lang="en-CA" sz="3600" dirty="0"/>
          </a:p>
          <a:p>
            <a:endParaRPr lang="en-CA" sz="2800" dirty="0"/>
          </a:p>
        </p:txBody>
      </p:sp>
      <p:sp>
        <p:nvSpPr>
          <p:cNvPr id="22" name="Oval 21"/>
          <p:cNvSpPr/>
          <p:nvPr/>
        </p:nvSpPr>
        <p:spPr>
          <a:xfrm>
            <a:off x="50691" y="38351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23" name="Oval 22"/>
          <p:cNvSpPr/>
          <p:nvPr/>
        </p:nvSpPr>
        <p:spPr>
          <a:xfrm>
            <a:off x="1287588" y="21069162"/>
            <a:ext cx="536604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24" name="Oval 23"/>
          <p:cNvSpPr/>
          <p:nvPr/>
        </p:nvSpPr>
        <p:spPr>
          <a:xfrm>
            <a:off x="4704152" y="21012608"/>
            <a:ext cx="536604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893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351484" y="3327505"/>
            <a:ext cx="1796354" cy="60817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Revision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60260" y="3329579"/>
            <a:ext cx="1228851" cy="606093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Date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580645" y="3195142"/>
            <a:ext cx="2034377" cy="525218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dirty="0" smtClean="0">
                <a:solidFill>
                  <a:schemeClr val="tx1"/>
                </a:solidFill>
              </a:rPr>
              <a:t>Description </a:t>
            </a:r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151684" y="4347270"/>
            <a:ext cx="1384203" cy="49411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YY-MM-DD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7580645" y="2019397"/>
            <a:ext cx="2516020" cy="66119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Release Code 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0181793" y="2016669"/>
            <a:ext cx="2623937" cy="64807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1234567890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7530115" y="3832887"/>
            <a:ext cx="15902926" cy="102310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800" dirty="0" smtClean="0">
                <a:solidFill>
                  <a:schemeClr val="tx1"/>
                </a:solidFill>
              </a:rPr>
              <a:t>1234567890123445678901234567890123456789012345678901234456789012345678901234567890123456789012344567890123456789012345678901234567890</a:t>
            </a:r>
          </a:p>
          <a:p>
            <a:r>
              <a:rPr lang="en-CA" sz="1800" dirty="0">
                <a:solidFill>
                  <a:schemeClr val="tx1"/>
                </a:solidFill>
              </a:rPr>
              <a:t>1234567890123445678901234567890123456789012345678901234456789012345678901234567890123456789012344567890123456789012345678901234567890</a:t>
            </a:r>
          </a:p>
          <a:p>
            <a:r>
              <a:rPr lang="en-CA" sz="1800" dirty="0" smtClean="0">
                <a:solidFill>
                  <a:schemeClr val="tx1"/>
                </a:solidFill>
              </a:rPr>
              <a:t>1234567890123445678901234567890123456789012345678901234456789012345678901234567890123456789012344567890123456789012345678901234567890</a:t>
            </a:r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975986" y="2032519"/>
            <a:ext cx="3205482" cy="6480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Step 1- Save as PDF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1933" y="2019397"/>
            <a:ext cx="7652237" cy="6871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Add A </a:t>
            </a:r>
            <a:r>
              <a:rPr lang="en-CA" sz="2800" b="1" dirty="0" smtClean="0">
                <a:solidFill>
                  <a:schemeClr val="tx1"/>
                </a:solidFill>
              </a:rPr>
              <a:t>New Revision and unlock the Dashboard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6437763" y="2032520"/>
            <a:ext cx="2623937" cy="648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Step 2- Release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52523" y="3303017"/>
            <a:ext cx="1146540" cy="6245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Interface 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560589" y="3327505"/>
            <a:ext cx="769397" cy="5776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DIP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6155278" y="3155746"/>
            <a:ext cx="986132" cy="7983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DNA LIBRARY 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498919" y="3329579"/>
            <a:ext cx="821594" cy="6060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DIF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402750" y="3329579"/>
            <a:ext cx="1045499" cy="602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DIL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81585" y="4380713"/>
            <a:ext cx="1082067" cy="44060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R1234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3707006" y="3155746"/>
            <a:ext cx="1157243" cy="7718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DIP Verification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008265" y="3155746"/>
            <a:ext cx="1046445" cy="7983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DNA Generator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591844" y="3329579"/>
            <a:ext cx="1092182" cy="5755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Scope 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825322" y="3195142"/>
            <a:ext cx="854806" cy="7589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Terms/Norms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799719" y="3195142"/>
            <a:ext cx="1103876" cy="7589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Control Volume 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93602" y="3174525"/>
            <a:ext cx="1176296" cy="779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System </a:t>
            </a:r>
            <a:r>
              <a:rPr lang="en-CA" sz="1800" dirty="0" smtClean="0">
                <a:solidFill>
                  <a:schemeClr val="tx1"/>
                </a:solidFill>
              </a:rPr>
              <a:t>Models </a:t>
            </a:r>
            <a:endParaRPr lang="en-CA" sz="1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2517491" y="3329579"/>
            <a:ext cx="1045499" cy="602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KPFs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771283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865955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898930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138785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371272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587057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0498919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1593591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2736860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1234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3896307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1234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131673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1234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283801" y="4347270"/>
            <a:ext cx="773539" cy="49858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800" b="1" dirty="0" smtClean="0">
                <a:solidFill>
                  <a:schemeClr val="tx1"/>
                </a:solidFill>
              </a:rPr>
              <a:t>1234 </a:t>
            </a:r>
            <a:endParaRPr lang="en-CA" sz="18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096900" y="10467950"/>
            <a:ext cx="1152128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b="1" u="sng" dirty="0"/>
              <a:t>Variables:</a:t>
            </a:r>
          </a:p>
          <a:p>
            <a:r>
              <a:rPr lang="en-CA" sz="6600" dirty="0" err="1"/>
              <a:t>Sh</a:t>
            </a:r>
            <a:r>
              <a:rPr lang="en-CA" sz="6600" dirty="0"/>
              <a:t> = </a:t>
            </a:r>
            <a:r>
              <a:rPr lang="en-CA" sz="6600" dirty="0" err="1"/>
              <a:t>screenheight</a:t>
            </a:r>
            <a:endParaRPr lang="en-CA" sz="6600" dirty="0"/>
          </a:p>
          <a:p>
            <a:r>
              <a:rPr lang="en-CA" sz="6600" dirty="0" err="1"/>
              <a:t>Sw</a:t>
            </a:r>
            <a:r>
              <a:rPr lang="en-CA" sz="6600" dirty="0"/>
              <a:t> = </a:t>
            </a:r>
            <a:r>
              <a:rPr lang="en-CA" sz="6600" dirty="0" err="1"/>
              <a:t>screenwidth</a:t>
            </a:r>
            <a:endParaRPr lang="en-CA" sz="6600" dirty="0"/>
          </a:p>
          <a:p>
            <a:r>
              <a:rPr lang="en-CA" sz="6600" dirty="0" err="1"/>
              <a:t>Ph</a:t>
            </a:r>
            <a:r>
              <a:rPr lang="en-CA" sz="6600" dirty="0"/>
              <a:t> = </a:t>
            </a:r>
            <a:r>
              <a:rPr lang="en-CA" sz="6600" dirty="0" err="1"/>
              <a:t>screenheight</a:t>
            </a:r>
            <a:r>
              <a:rPr lang="en-CA" sz="6600" dirty="0"/>
              <a:t>/10</a:t>
            </a:r>
          </a:p>
          <a:p>
            <a:r>
              <a:rPr lang="en-CA" sz="6600" dirty="0"/>
              <a:t>Pw = </a:t>
            </a:r>
            <a:r>
              <a:rPr lang="en-CA" sz="6600" dirty="0" err="1" smtClean="0"/>
              <a:t>screenwidth</a:t>
            </a:r>
            <a:r>
              <a:rPr lang="en-CA" sz="6600" dirty="0" smtClean="0"/>
              <a:t>/16</a:t>
            </a:r>
          </a:p>
          <a:p>
            <a:r>
              <a:rPr lang="en-CA" sz="6600" dirty="0" err="1" smtClean="0"/>
              <a:t>Fwa</a:t>
            </a:r>
            <a:r>
              <a:rPr lang="en-CA" sz="6600" dirty="0" smtClean="0"/>
              <a:t> = </a:t>
            </a:r>
            <a:r>
              <a:rPr lang="en-CA" sz="6600" dirty="0" err="1" smtClean="0"/>
              <a:t>screenWidth</a:t>
            </a:r>
            <a:r>
              <a:rPr lang="en-CA" sz="6600" dirty="0" smtClean="0"/>
              <a:t>/60</a:t>
            </a:r>
          </a:p>
          <a:p>
            <a:r>
              <a:rPr lang="en-CA" sz="6600" dirty="0" err="1" smtClean="0"/>
              <a:t>Nof</a:t>
            </a:r>
            <a:r>
              <a:rPr lang="en-CA" sz="6600" dirty="0" smtClean="0"/>
              <a:t> = 1.7</a:t>
            </a:r>
            <a:endParaRPr lang="en-CA" sz="6600" dirty="0"/>
          </a:p>
        </p:txBody>
      </p:sp>
      <p:sp>
        <p:nvSpPr>
          <p:cNvPr id="78" name="TextBox 77"/>
          <p:cNvSpPr txBox="1"/>
          <p:nvPr/>
        </p:nvSpPr>
        <p:spPr>
          <a:xfrm>
            <a:off x="380449" y="1066532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/>
              <a:t>Pw,ph</a:t>
            </a:r>
            <a:endParaRPr lang="en-CA" sz="3600" dirty="0"/>
          </a:p>
          <a:p>
            <a:endParaRPr lang="en-CA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0884" y="4928337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Fw</a:t>
            </a:r>
            <a:r>
              <a:rPr lang="en-CA" sz="2800" dirty="0" smtClean="0"/>
              <a:t>, </a:t>
            </a:r>
            <a:r>
              <a:rPr lang="en-CA" sz="3600" dirty="0" err="1" smtClean="0"/>
              <a:t>ph</a:t>
            </a:r>
            <a:r>
              <a:rPr lang="en-CA" sz="3600" dirty="0" smtClean="0"/>
              <a:t>*3</a:t>
            </a:r>
            <a:endParaRPr lang="en-CA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262611" y="2690489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 smtClean="0"/>
              <a:t>Fwa</a:t>
            </a:r>
            <a:r>
              <a:rPr lang="en-CA" sz="3200" dirty="0" smtClean="0"/>
              <a:t>*4</a:t>
            </a:r>
            <a:r>
              <a:rPr lang="en-CA" sz="2400" dirty="0" smtClean="0"/>
              <a:t>, </a:t>
            </a:r>
            <a:r>
              <a:rPr lang="en-CA" sz="2400" dirty="0" err="1" smtClean="0"/>
              <a:t>ph</a:t>
            </a:r>
            <a:r>
              <a:rPr lang="en-CA" sz="2400" dirty="0" smtClean="0"/>
              <a:t>*</a:t>
            </a:r>
            <a:r>
              <a:rPr lang="en-CA" sz="2400" dirty="0" err="1" smtClean="0"/>
              <a:t>nof</a:t>
            </a:r>
            <a:endParaRPr lang="en-CA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22975986" y="1055740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Pw*12, </a:t>
            </a:r>
            <a:r>
              <a:rPr lang="en-CA" sz="4000" dirty="0" err="1" smtClean="0"/>
              <a:t>ph</a:t>
            </a:r>
            <a:endParaRPr lang="en-CA" sz="4000" dirty="0"/>
          </a:p>
        </p:txBody>
      </p:sp>
      <p:sp>
        <p:nvSpPr>
          <p:cNvPr id="82" name="TextBox 81"/>
          <p:cNvSpPr txBox="1"/>
          <p:nvPr/>
        </p:nvSpPr>
        <p:spPr>
          <a:xfrm>
            <a:off x="26402234" y="1284632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Pw*13, </a:t>
            </a:r>
            <a:r>
              <a:rPr lang="en-CA" sz="3600" dirty="0" err="1" smtClean="0"/>
              <a:t>ph</a:t>
            </a:r>
            <a:endParaRPr lang="en-CA" sz="3600" dirty="0"/>
          </a:p>
          <a:p>
            <a:endParaRPr lang="en-CA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113668" y="1153007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Pw*11, </a:t>
            </a:r>
            <a:r>
              <a:rPr lang="en-CA" sz="4000" dirty="0" err="1" smtClean="0"/>
              <a:t>ph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17641526" y="1178953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Pw*10, </a:t>
            </a:r>
            <a:r>
              <a:rPr lang="en-CA" sz="4000" dirty="0" err="1" smtClean="0"/>
              <a:t>ph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85" name="TextBox 84"/>
          <p:cNvSpPr txBox="1"/>
          <p:nvPr/>
        </p:nvSpPr>
        <p:spPr>
          <a:xfrm>
            <a:off x="17612141" y="2706576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 smtClean="0"/>
              <a:t>Fwa</a:t>
            </a:r>
            <a:r>
              <a:rPr lang="en-CA" sz="2400" dirty="0" smtClean="0"/>
              <a:t> *43, </a:t>
            </a:r>
            <a:r>
              <a:rPr lang="en-CA" sz="2400" dirty="0" err="1" smtClean="0"/>
              <a:t>ph</a:t>
            </a:r>
            <a:r>
              <a:rPr lang="en-CA" sz="2400" dirty="0" smtClean="0"/>
              <a:t>*</a:t>
            </a:r>
            <a:r>
              <a:rPr lang="en-CA" sz="2400" dirty="0" err="1" smtClean="0"/>
              <a:t>nof</a:t>
            </a:r>
            <a:endParaRPr lang="en-CA" sz="2400" dirty="0"/>
          </a:p>
          <a:p>
            <a:endParaRPr lang="en-CA" sz="1800" dirty="0"/>
          </a:p>
        </p:txBody>
      </p:sp>
      <p:sp>
        <p:nvSpPr>
          <p:cNvPr id="86" name="TextBox 85"/>
          <p:cNvSpPr txBox="1"/>
          <p:nvPr/>
        </p:nvSpPr>
        <p:spPr>
          <a:xfrm>
            <a:off x="17612141" y="5078680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err="1" smtClean="0"/>
              <a:t>Fwa</a:t>
            </a:r>
            <a:r>
              <a:rPr lang="en-CA" sz="3600" dirty="0" smtClean="0"/>
              <a:t>*43, </a:t>
            </a:r>
            <a:r>
              <a:rPr lang="en-CA" sz="3600" dirty="0" err="1" smtClean="0"/>
              <a:t>ph</a:t>
            </a:r>
            <a:r>
              <a:rPr lang="en-CA" sz="3600" dirty="0" smtClean="0"/>
              <a:t>*3</a:t>
            </a:r>
            <a:endParaRPr lang="en-CA" sz="3600" dirty="0"/>
          </a:p>
          <a:p>
            <a:endParaRPr lang="en-CA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494002" y="2690679"/>
            <a:ext cx="590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Increase by 2,3,4 depending on box </a:t>
            </a:r>
            <a:r>
              <a:rPr lang="en-CA" sz="3200" dirty="0" smtClean="0"/>
              <a:t>size</a:t>
            </a:r>
            <a:endParaRPr lang="en-CA" sz="2400" dirty="0"/>
          </a:p>
        </p:txBody>
      </p:sp>
      <p:sp>
        <p:nvSpPr>
          <p:cNvPr id="2" name="Oval 1"/>
          <p:cNvSpPr/>
          <p:nvPr/>
        </p:nvSpPr>
        <p:spPr>
          <a:xfrm>
            <a:off x="540927" y="4089126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0871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8330994" y="314839"/>
            <a:ext cx="184730" cy="120058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18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20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289588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914324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746972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8802" y="130173"/>
            <a:ext cx="388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CA" dirty="0"/>
              <a:t>phby25,phby25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7050" y="943823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phby25</a:t>
            </a:r>
            <a:r>
              <a:rPr lang="en-CA" sz="3600" dirty="0"/>
              <a:t>,  phby25*2</a:t>
            </a:r>
          </a:p>
          <a:p>
            <a:endParaRPr lang="en-CA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656740" y="7371606"/>
            <a:ext cx="169938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800" b="1" u="sng" dirty="0" smtClean="0"/>
              <a:t>Variables:</a:t>
            </a:r>
          </a:p>
          <a:p>
            <a:r>
              <a:rPr lang="en-CA" sz="8800" dirty="0" err="1" smtClean="0"/>
              <a:t>Sh</a:t>
            </a:r>
            <a:r>
              <a:rPr lang="en-CA" sz="8800" dirty="0" smtClean="0"/>
              <a:t> = </a:t>
            </a:r>
            <a:r>
              <a:rPr lang="en-CA" sz="8800" dirty="0" err="1" smtClean="0"/>
              <a:t>screenheight</a:t>
            </a:r>
            <a:endParaRPr lang="en-CA" sz="8800" dirty="0" smtClean="0"/>
          </a:p>
          <a:p>
            <a:r>
              <a:rPr lang="en-CA" sz="8800" dirty="0" err="1" smtClean="0"/>
              <a:t>Sw</a:t>
            </a:r>
            <a:r>
              <a:rPr lang="en-CA" sz="8800" dirty="0" smtClean="0"/>
              <a:t> = </a:t>
            </a:r>
            <a:r>
              <a:rPr lang="en-CA" sz="8800" dirty="0" err="1" smtClean="0"/>
              <a:t>screenwidth</a:t>
            </a:r>
            <a:endParaRPr lang="en-CA" sz="8800" dirty="0" smtClean="0"/>
          </a:p>
          <a:p>
            <a:r>
              <a:rPr lang="en-CA" sz="8800" dirty="0" smtClean="0"/>
              <a:t>Phby25 = </a:t>
            </a:r>
            <a:r>
              <a:rPr lang="en-CA" sz="8800" dirty="0" err="1" smtClean="0"/>
              <a:t>screenHeight</a:t>
            </a:r>
            <a:r>
              <a:rPr lang="en-CA" sz="8800" dirty="0" smtClean="0"/>
              <a:t>/25</a:t>
            </a:r>
          </a:p>
          <a:p>
            <a:endParaRPr lang="en-CA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08802" y="20477062"/>
            <a:ext cx="649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Phby25,screenHeight-phby25</a:t>
            </a:r>
            <a:endParaRPr lang="en-CA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1776016" y="2029239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sw-phby25, screenHeight-phby25</a:t>
            </a:r>
            <a:endParaRPr lang="en-C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3403156" y="314839"/>
            <a:ext cx="651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Sw-phby25,screenHeight</a:t>
            </a:r>
            <a:endParaRPr lang="en-CA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19180" y="1084310"/>
            <a:ext cx="632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Sw-phby25,  phby25*2</a:t>
            </a:r>
            <a:endParaRPr lang="en-CA" sz="3600" dirty="0"/>
          </a:p>
        </p:txBody>
      </p:sp>
      <p:sp>
        <p:nvSpPr>
          <p:cNvPr id="13" name="Oval 12"/>
          <p:cNvSpPr/>
          <p:nvPr/>
        </p:nvSpPr>
        <p:spPr>
          <a:xfrm>
            <a:off x="0" y="65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14" name="Oval 13"/>
          <p:cNvSpPr/>
          <p:nvPr/>
        </p:nvSpPr>
        <p:spPr>
          <a:xfrm>
            <a:off x="-42082" y="828239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15" name="Oval 14"/>
          <p:cNvSpPr/>
          <p:nvPr/>
        </p:nvSpPr>
        <p:spPr>
          <a:xfrm>
            <a:off x="38328114" y="887069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16" name="Oval 15"/>
          <p:cNvSpPr/>
          <p:nvPr/>
        </p:nvSpPr>
        <p:spPr>
          <a:xfrm>
            <a:off x="38335724" y="20938727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5028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0866" y="204674"/>
            <a:ext cx="7344816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dirty="0" smtClean="0">
                <a:solidFill>
                  <a:schemeClr val="tx1"/>
                </a:solidFill>
              </a:rPr>
              <a:t>REVISION CONTROL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28847" y="774664"/>
            <a:ext cx="1901546" cy="120058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Sheet </a:t>
            </a:r>
            <a:fld id="{BA8382F8-1925-4C43-BC73-25F9BB05F45E}" type="slidenum">
              <a:rPr 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pPr marL="0" marR="0" indent="0" algn="r" defTabSz="9141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1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/</a:t>
            </a:r>
            <a:r>
              <a:rPr 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[17]</a:t>
            </a: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18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ClrTx/>
              <a:buSzTx/>
              <a:buFontTx/>
              <a:buNone/>
              <a:tabLst/>
              <a:defRPr/>
            </a:pPr>
            <a:endParaRPr lang="en-US" sz="2001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289588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914324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746972" y="17082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993420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YY-MM-DD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42715" y="218351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R1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85433" y="244365"/>
            <a:ext cx="6264696" cy="67076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CA" sz="2800" b="1" dirty="0" smtClean="0">
                <a:solidFill>
                  <a:schemeClr val="tx1"/>
                </a:solidFill>
              </a:rPr>
              <a:t>123456789012345678901234567890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881603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641238" y="230578"/>
            <a:ext cx="936104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of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719934" y="230578"/>
            <a:ext cx="2623937" cy="648073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chemeClr val="tx1"/>
                </a:solidFill>
              </a:rPr>
              <a:t>Page </a:t>
            </a:r>
            <a:endParaRPr lang="en-CA" sz="28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086" y="110475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0, 0</a:t>
            </a:r>
            <a:endParaRPr lang="en-CA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9468355" y="1325684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56, 0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152996" y="1325685"/>
            <a:ext cx="2840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57, 0</a:t>
            </a:r>
            <a:endParaRPr lang="en-CA" sz="4000" dirty="0"/>
          </a:p>
          <a:p>
            <a:endParaRPr lang="en-CA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080928" y="1386017"/>
            <a:ext cx="263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58, 0</a:t>
            </a:r>
            <a:endParaRPr lang="en-CA" sz="3600" dirty="0"/>
          </a:p>
          <a:p>
            <a:endParaRPr lang="en-CA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31821917" y="1349883"/>
            <a:ext cx="25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59, 0</a:t>
            </a:r>
            <a:endParaRPr lang="en-CA" sz="2800" dirty="0"/>
          </a:p>
        </p:txBody>
      </p:sp>
      <p:sp>
        <p:nvSpPr>
          <p:cNvPr id="22" name="Oval 21"/>
          <p:cNvSpPr/>
          <p:nvPr/>
        </p:nvSpPr>
        <p:spPr>
          <a:xfrm>
            <a:off x="104611" y="92475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23" name="Oval 22"/>
          <p:cNvSpPr/>
          <p:nvPr/>
        </p:nvSpPr>
        <p:spPr>
          <a:xfrm>
            <a:off x="16309" y="21012608"/>
            <a:ext cx="536604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25" name="Oval 24"/>
          <p:cNvSpPr/>
          <p:nvPr/>
        </p:nvSpPr>
        <p:spPr>
          <a:xfrm>
            <a:off x="38257132" y="823706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6139460" y="135405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60</a:t>
            </a:r>
            <a:r>
              <a:rPr lang="en-CA" sz="3600" dirty="0" smtClean="0"/>
              <a:t>, 0</a:t>
            </a:r>
            <a:endParaRPr lang="en-CA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36139460" y="2016956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60</a:t>
            </a:r>
            <a:r>
              <a:rPr lang="en-CA" sz="3600" dirty="0" smtClean="0"/>
              <a:t>, 62</a:t>
            </a:r>
            <a:endParaRPr lang="en-CA" sz="2800" dirty="0"/>
          </a:p>
        </p:txBody>
      </p:sp>
      <p:sp>
        <p:nvSpPr>
          <p:cNvPr id="28" name="Oval 27"/>
          <p:cNvSpPr/>
          <p:nvPr/>
        </p:nvSpPr>
        <p:spPr>
          <a:xfrm>
            <a:off x="38343871" y="20889162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64611" y="2013502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0, 62</a:t>
            </a:r>
            <a:endParaRPr lang="en-CA" sz="3600" dirty="0"/>
          </a:p>
        </p:txBody>
      </p:sp>
      <p:sp>
        <p:nvSpPr>
          <p:cNvPr id="30" name="Oval 29"/>
          <p:cNvSpPr/>
          <p:nvPr/>
        </p:nvSpPr>
        <p:spPr>
          <a:xfrm>
            <a:off x="19288355" y="757091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32" name="Oval 31"/>
          <p:cNvSpPr/>
          <p:nvPr/>
        </p:nvSpPr>
        <p:spPr>
          <a:xfrm>
            <a:off x="26133690" y="823706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33" name="Oval 32"/>
          <p:cNvSpPr/>
          <p:nvPr/>
        </p:nvSpPr>
        <p:spPr>
          <a:xfrm>
            <a:off x="28938022" y="768853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  <p:sp>
        <p:nvSpPr>
          <p:cNvPr id="34" name="Oval 33"/>
          <p:cNvSpPr/>
          <p:nvPr/>
        </p:nvSpPr>
        <p:spPr>
          <a:xfrm>
            <a:off x="31875464" y="768853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07995463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1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Design_Intent_Feed" id="{FCAEB50C-F096-4B64-AE48-1086CF19130A}" vid="{7364D247-09E8-43AF-A25B-A074DFCF4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1_Design_Intent_Feed</Template>
  <TotalTime>61404</TotalTime>
  <Words>223</Words>
  <Application>Microsoft Office PowerPoint</Application>
  <PresentationFormat>Custom</PresentationFormat>
  <Paragraphs>106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SimSun</vt:lpstr>
      <vt:lpstr>Arial</vt:lpstr>
      <vt:lpstr>Calibri</vt:lpstr>
      <vt:lpstr>Times New Roman</vt:lpstr>
      <vt:lpstr>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Payman Kianpour</dc:creator>
  <cp:lastModifiedBy>KepstrumInspiron13</cp:lastModifiedBy>
  <cp:revision>1265</cp:revision>
  <cp:lastPrinted>2018-05-02T15:29:57Z</cp:lastPrinted>
  <dcterms:created xsi:type="dcterms:W3CDTF">2016-01-13T21:16:11Z</dcterms:created>
  <dcterms:modified xsi:type="dcterms:W3CDTF">2018-06-04T19:41:18Z</dcterms:modified>
</cp:coreProperties>
</file>