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 id="260"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0" d="100"/>
          <a:sy n="70" d="100"/>
        </p:scale>
        <p:origin x="504" y="1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DD69D-C7B7-4CDF-9CED-E16992CFF9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3EA5A77-CF9B-4446-A08F-E53373CA42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03F48E0-3BAF-440C-BEC2-D6B163CCC55F}"/>
              </a:ext>
            </a:extLst>
          </p:cNvPr>
          <p:cNvSpPr>
            <a:spLocks noGrp="1"/>
          </p:cNvSpPr>
          <p:nvPr>
            <p:ph type="dt" sz="half" idx="10"/>
          </p:nvPr>
        </p:nvSpPr>
        <p:spPr/>
        <p:txBody>
          <a:bodyPr/>
          <a:lstStyle/>
          <a:p>
            <a:fld id="{4891E366-787F-47CA-96A7-4E00643C3259}" type="datetimeFigureOut">
              <a:rPr lang="en-US" smtClean="0"/>
              <a:t>12/5/2021</a:t>
            </a:fld>
            <a:endParaRPr lang="en-US"/>
          </a:p>
        </p:txBody>
      </p:sp>
      <p:sp>
        <p:nvSpPr>
          <p:cNvPr id="5" name="Footer Placeholder 4">
            <a:extLst>
              <a:ext uri="{FF2B5EF4-FFF2-40B4-BE49-F238E27FC236}">
                <a16:creationId xmlns:a16="http://schemas.microsoft.com/office/drawing/2014/main" id="{A9F12528-E9DB-44FF-927E-93E8136616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402DB1-48D0-4697-AA3A-3A1A02F0A664}"/>
              </a:ext>
            </a:extLst>
          </p:cNvPr>
          <p:cNvSpPr>
            <a:spLocks noGrp="1"/>
          </p:cNvSpPr>
          <p:nvPr>
            <p:ph type="sldNum" sz="quarter" idx="12"/>
          </p:nvPr>
        </p:nvSpPr>
        <p:spPr/>
        <p:txBody>
          <a:bodyPr/>
          <a:lstStyle/>
          <a:p>
            <a:fld id="{19FD34EA-BA1B-4731-B573-20995E262A19}" type="slidenum">
              <a:rPr lang="en-US" smtClean="0"/>
              <a:t>‹#›</a:t>
            </a:fld>
            <a:endParaRPr lang="en-US"/>
          </a:p>
        </p:txBody>
      </p:sp>
    </p:spTree>
    <p:extLst>
      <p:ext uri="{BB962C8B-B14F-4D97-AF65-F5344CB8AC3E}">
        <p14:creationId xmlns:p14="http://schemas.microsoft.com/office/powerpoint/2010/main" val="743913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A2C3B-2958-4F1C-BB37-F6525D3F04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111A1D5-209F-485D-BA34-7D5DB2532B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E64C27-E5AA-4CCD-8BEF-D9C22CB42F1B}"/>
              </a:ext>
            </a:extLst>
          </p:cNvPr>
          <p:cNvSpPr>
            <a:spLocks noGrp="1"/>
          </p:cNvSpPr>
          <p:nvPr>
            <p:ph type="dt" sz="half" idx="10"/>
          </p:nvPr>
        </p:nvSpPr>
        <p:spPr/>
        <p:txBody>
          <a:bodyPr/>
          <a:lstStyle/>
          <a:p>
            <a:fld id="{4891E366-787F-47CA-96A7-4E00643C3259}" type="datetimeFigureOut">
              <a:rPr lang="en-US" smtClean="0"/>
              <a:t>12/5/2021</a:t>
            </a:fld>
            <a:endParaRPr lang="en-US"/>
          </a:p>
        </p:txBody>
      </p:sp>
      <p:sp>
        <p:nvSpPr>
          <p:cNvPr id="5" name="Footer Placeholder 4">
            <a:extLst>
              <a:ext uri="{FF2B5EF4-FFF2-40B4-BE49-F238E27FC236}">
                <a16:creationId xmlns:a16="http://schemas.microsoft.com/office/drawing/2014/main" id="{47C40A04-2E86-4D36-B73B-426E17553A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BA71F3-DD87-4545-B6B5-4AA8ECF06F64}"/>
              </a:ext>
            </a:extLst>
          </p:cNvPr>
          <p:cNvSpPr>
            <a:spLocks noGrp="1"/>
          </p:cNvSpPr>
          <p:nvPr>
            <p:ph type="sldNum" sz="quarter" idx="12"/>
          </p:nvPr>
        </p:nvSpPr>
        <p:spPr/>
        <p:txBody>
          <a:bodyPr/>
          <a:lstStyle/>
          <a:p>
            <a:fld id="{19FD34EA-BA1B-4731-B573-20995E262A19}" type="slidenum">
              <a:rPr lang="en-US" smtClean="0"/>
              <a:t>‹#›</a:t>
            </a:fld>
            <a:endParaRPr lang="en-US"/>
          </a:p>
        </p:txBody>
      </p:sp>
    </p:spTree>
    <p:extLst>
      <p:ext uri="{BB962C8B-B14F-4D97-AF65-F5344CB8AC3E}">
        <p14:creationId xmlns:p14="http://schemas.microsoft.com/office/powerpoint/2010/main" val="3490904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BF4623-9177-4126-9195-DC6EA9C0704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27EC533-5F56-4796-9E6A-94DB7BD9BA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7EA9FF-33C3-4AF5-91E5-3B791B1962E0}"/>
              </a:ext>
            </a:extLst>
          </p:cNvPr>
          <p:cNvSpPr>
            <a:spLocks noGrp="1"/>
          </p:cNvSpPr>
          <p:nvPr>
            <p:ph type="dt" sz="half" idx="10"/>
          </p:nvPr>
        </p:nvSpPr>
        <p:spPr/>
        <p:txBody>
          <a:bodyPr/>
          <a:lstStyle/>
          <a:p>
            <a:fld id="{4891E366-787F-47CA-96A7-4E00643C3259}" type="datetimeFigureOut">
              <a:rPr lang="en-US" smtClean="0"/>
              <a:t>12/5/2021</a:t>
            </a:fld>
            <a:endParaRPr lang="en-US"/>
          </a:p>
        </p:txBody>
      </p:sp>
      <p:sp>
        <p:nvSpPr>
          <p:cNvPr id="5" name="Footer Placeholder 4">
            <a:extLst>
              <a:ext uri="{FF2B5EF4-FFF2-40B4-BE49-F238E27FC236}">
                <a16:creationId xmlns:a16="http://schemas.microsoft.com/office/drawing/2014/main" id="{D858DB21-9922-40E0-B290-22505EAE38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8CD7E0-48ED-4117-826D-5716C032A3ED}"/>
              </a:ext>
            </a:extLst>
          </p:cNvPr>
          <p:cNvSpPr>
            <a:spLocks noGrp="1"/>
          </p:cNvSpPr>
          <p:nvPr>
            <p:ph type="sldNum" sz="quarter" idx="12"/>
          </p:nvPr>
        </p:nvSpPr>
        <p:spPr/>
        <p:txBody>
          <a:bodyPr/>
          <a:lstStyle/>
          <a:p>
            <a:fld id="{19FD34EA-BA1B-4731-B573-20995E262A19}" type="slidenum">
              <a:rPr lang="en-US" smtClean="0"/>
              <a:t>‹#›</a:t>
            </a:fld>
            <a:endParaRPr lang="en-US"/>
          </a:p>
        </p:txBody>
      </p:sp>
    </p:spTree>
    <p:extLst>
      <p:ext uri="{BB962C8B-B14F-4D97-AF65-F5344CB8AC3E}">
        <p14:creationId xmlns:p14="http://schemas.microsoft.com/office/powerpoint/2010/main" val="2703259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E4A5B-2989-44AE-9503-E8D7E2AF54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6C1DA2-7745-4CEC-932F-42235E2C4C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2E286C-8A91-4E13-AF4D-4907E02CDCA0}"/>
              </a:ext>
            </a:extLst>
          </p:cNvPr>
          <p:cNvSpPr>
            <a:spLocks noGrp="1"/>
          </p:cNvSpPr>
          <p:nvPr>
            <p:ph type="dt" sz="half" idx="10"/>
          </p:nvPr>
        </p:nvSpPr>
        <p:spPr/>
        <p:txBody>
          <a:bodyPr/>
          <a:lstStyle/>
          <a:p>
            <a:fld id="{4891E366-787F-47CA-96A7-4E00643C3259}" type="datetimeFigureOut">
              <a:rPr lang="en-US" smtClean="0"/>
              <a:t>12/5/2021</a:t>
            </a:fld>
            <a:endParaRPr lang="en-US"/>
          </a:p>
        </p:txBody>
      </p:sp>
      <p:sp>
        <p:nvSpPr>
          <p:cNvPr id="5" name="Footer Placeholder 4">
            <a:extLst>
              <a:ext uri="{FF2B5EF4-FFF2-40B4-BE49-F238E27FC236}">
                <a16:creationId xmlns:a16="http://schemas.microsoft.com/office/drawing/2014/main" id="{31AEA12C-57D4-4474-AB60-A141ED293B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5234BD-EB9A-4C37-907A-33BD978AEF7B}"/>
              </a:ext>
            </a:extLst>
          </p:cNvPr>
          <p:cNvSpPr>
            <a:spLocks noGrp="1"/>
          </p:cNvSpPr>
          <p:nvPr>
            <p:ph type="sldNum" sz="quarter" idx="12"/>
          </p:nvPr>
        </p:nvSpPr>
        <p:spPr/>
        <p:txBody>
          <a:bodyPr/>
          <a:lstStyle/>
          <a:p>
            <a:fld id="{19FD34EA-BA1B-4731-B573-20995E262A19}" type="slidenum">
              <a:rPr lang="en-US" smtClean="0"/>
              <a:t>‹#›</a:t>
            </a:fld>
            <a:endParaRPr lang="en-US"/>
          </a:p>
        </p:txBody>
      </p:sp>
    </p:spTree>
    <p:extLst>
      <p:ext uri="{BB962C8B-B14F-4D97-AF65-F5344CB8AC3E}">
        <p14:creationId xmlns:p14="http://schemas.microsoft.com/office/powerpoint/2010/main" val="704823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DEF37-F513-42F5-A376-0674F710D6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28DFB41-5F40-45A4-AA43-3D8721100F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AC4BDA-39B6-4995-9851-4932271B30E6}"/>
              </a:ext>
            </a:extLst>
          </p:cNvPr>
          <p:cNvSpPr>
            <a:spLocks noGrp="1"/>
          </p:cNvSpPr>
          <p:nvPr>
            <p:ph type="dt" sz="half" idx="10"/>
          </p:nvPr>
        </p:nvSpPr>
        <p:spPr/>
        <p:txBody>
          <a:bodyPr/>
          <a:lstStyle/>
          <a:p>
            <a:fld id="{4891E366-787F-47CA-96A7-4E00643C3259}" type="datetimeFigureOut">
              <a:rPr lang="en-US" smtClean="0"/>
              <a:t>12/5/2021</a:t>
            </a:fld>
            <a:endParaRPr lang="en-US"/>
          </a:p>
        </p:txBody>
      </p:sp>
      <p:sp>
        <p:nvSpPr>
          <p:cNvPr id="5" name="Footer Placeholder 4">
            <a:extLst>
              <a:ext uri="{FF2B5EF4-FFF2-40B4-BE49-F238E27FC236}">
                <a16:creationId xmlns:a16="http://schemas.microsoft.com/office/drawing/2014/main" id="{49B8B7D6-D5FF-4994-99F3-F647B0A0DE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CCDCF9-BF93-420B-9D26-552E3E1FF4A5}"/>
              </a:ext>
            </a:extLst>
          </p:cNvPr>
          <p:cNvSpPr>
            <a:spLocks noGrp="1"/>
          </p:cNvSpPr>
          <p:nvPr>
            <p:ph type="sldNum" sz="quarter" idx="12"/>
          </p:nvPr>
        </p:nvSpPr>
        <p:spPr/>
        <p:txBody>
          <a:bodyPr/>
          <a:lstStyle/>
          <a:p>
            <a:fld id="{19FD34EA-BA1B-4731-B573-20995E262A19}" type="slidenum">
              <a:rPr lang="en-US" smtClean="0"/>
              <a:t>‹#›</a:t>
            </a:fld>
            <a:endParaRPr lang="en-US"/>
          </a:p>
        </p:txBody>
      </p:sp>
    </p:spTree>
    <p:extLst>
      <p:ext uri="{BB962C8B-B14F-4D97-AF65-F5344CB8AC3E}">
        <p14:creationId xmlns:p14="http://schemas.microsoft.com/office/powerpoint/2010/main" val="1388281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07C28-C35C-45CB-8320-E843B7F593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4380AB-EF01-46F7-AA96-58190BEF4D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FE56AA7-FCEE-4AA5-B9D4-BB4F36C8CF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ACDF885-5F17-4BDA-AA3E-A38891BA13F4}"/>
              </a:ext>
            </a:extLst>
          </p:cNvPr>
          <p:cNvSpPr>
            <a:spLocks noGrp="1"/>
          </p:cNvSpPr>
          <p:nvPr>
            <p:ph type="dt" sz="half" idx="10"/>
          </p:nvPr>
        </p:nvSpPr>
        <p:spPr/>
        <p:txBody>
          <a:bodyPr/>
          <a:lstStyle/>
          <a:p>
            <a:fld id="{4891E366-787F-47CA-96A7-4E00643C3259}" type="datetimeFigureOut">
              <a:rPr lang="en-US" smtClean="0"/>
              <a:t>12/5/2021</a:t>
            </a:fld>
            <a:endParaRPr lang="en-US"/>
          </a:p>
        </p:txBody>
      </p:sp>
      <p:sp>
        <p:nvSpPr>
          <p:cNvPr id="6" name="Footer Placeholder 5">
            <a:extLst>
              <a:ext uri="{FF2B5EF4-FFF2-40B4-BE49-F238E27FC236}">
                <a16:creationId xmlns:a16="http://schemas.microsoft.com/office/drawing/2014/main" id="{37D90498-87E6-4004-9E76-7E8EE55373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D82E7D-7D87-4EDD-914A-07AED7D31FBC}"/>
              </a:ext>
            </a:extLst>
          </p:cNvPr>
          <p:cNvSpPr>
            <a:spLocks noGrp="1"/>
          </p:cNvSpPr>
          <p:nvPr>
            <p:ph type="sldNum" sz="quarter" idx="12"/>
          </p:nvPr>
        </p:nvSpPr>
        <p:spPr/>
        <p:txBody>
          <a:bodyPr/>
          <a:lstStyle/>
          <a:p>
            <a:fld id="{19FD34EA-BA1B-4731-B573-20995E262A19}" type="slidenum">
              <a:rPr lang="en-US" smtClean="0"/>
              <a:t>‹#›</a:t>
            </a:fld>
            <a:endParaRPr lang="en-US"/>
          </a:p>
        </p:txBody>
      </p:sp>
    </p:spTree>
    <p:extLst>
      <p:ext uri="{BB962C8B-B14F-4D97-AF65-F5344CB8AC3E}">
        <p14:creationId xmlns:p14="http://schemas.microsoft.com/office/powerpoint/2010/main" val="255078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735D8-9016-4697-B65E-18A8786A63F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B39B0E3-1C78-4DCF-B11B-F0CAB0E0E3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773E4F-43E5-461E-BBAD-6731AC1806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792896C-A3E9-419F-A5C9-0FA569F00C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3C593C-91FE-4470-8DEB-9E05AAE0D5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180B898-1DC0-4E6C-B5D8-40F19F5E5257}"/>
              </a:ext>
            </a:extLst>
          </p:cNvPr>
          <p:cNvSpPr>
            <a:spLocks noGrp="1"/>
          </p:cNvSpPr>
          <p:nvPr>
            <p:ph type="dt" sz="half" idx="10"/>
          </p:nvPr>
        </p:nvSpPr>
        <p:spPr/>
        <p:txBody>
          <a:bodyPr/>
          <a:lstStyle/>
          <a:p>
            <a:fld id="{4891E366-787F-47CA-96A7-4E00643C3259}" type="datetimeFigureOut">
              <a:rPr lang="en-US" smtClean="0"/>
              <a:t>12/5/2021</a:t>
            </a:fld>
            <a:endParaRPr lang="en-US"/>
          </a:p>
        </p:txBody>
      </p:sp>
      <p:sp>
        <p:nvSpPr>
          <p:cNvPr id="8" name="Footer Placeholder 7">
            <a:extLst>
              <a:ext uri="{FF2B5EF4-FFF2-40B4-BE49-F238E27FC236}">
                <a16:creationId xmlns:a16="http://schemas.microsoft.com/office/drawing/2014/main" id="{259F99C2-889D-47C6-8DAF-6B9579C1327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E40D00E-70B8-4E9F-9F74-835D1C13CA99}"/>
              </a:ext>
            </a:extLst>
          </p:cNvPr>
          <p:cNvSpPr>
            <a:spLocks noGrp="1"/>
          </p:cNvSpPr>
          <p:nvPr>
            <p:ph type="sldNum" sz="quarter" idx="12"/>
          </p:nvPr>
        </p:nvSpPr>
        <p:spPr/>
        <p:txBody>
          <a:bodyPr/>
          <a:lstStyle/>
          <a:p>
            <a:fld id="{19FD34EA-BA1B-4731-B573-20995E262A19}" type="slidenum">
              <a:rPr lang="en-US" smtClean="0"/>
              <a:t>‹#›</a:t>
            </a:fld>
            <a:endParaRPr lang="en-US"/>
          </a:p>
        </p:txBody>
      </p:sp>
    </p:spTree>
    <p:extLst>
      <p:ext uri="{BB962C8B-B14F-4D97-AF65-F5344CB8AC3E}">
        <p14:creationId xmlns:p14="http://schemas.microsoft.com/office/powerpoint/2010/main" val="4289681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E4F4A-4E50-4E4D-9B55-7B9A03F4A6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2853FF1-061D-4D91-96D7-C1D3C8EE96AC}"/>
              </a:ext>
            </a:extLst>
          </p:cNvPr>
          <p:cNvSpPr>
            <a:spLocks noGrp="1"/>
          </p:cNvSpPr>
          <p:nvPr>
            <p:ph type="dt" sz="half" idx="10"/>
          </p:nvPr>
        </p:nvSpPr>
        <p:spPr/>
        <p:txBody>
          <a:bodyPr/>
          <a:lstStyle/>
          <a:p>
            <a:fld id="{4891E366-787F-47CA-96A7-4E00643C3259}" type="datetimeFigureOut">
              <a:rPr lang="en-US" smtClean="0"/>
              <a:t>12/5/2021</a:t>
            </a:fld>
            <a:endParaRPr lang="en-US"/>
          </a:p>
        </p:txBody>
      </p:sp>
      <p:sp>
        <p:nvSpPr>
          <p:cNvPr id="4" name="Footer Placeholder 3">
            <a:extLst>
              <a:ext uri="{FF2B5EF4-FFF2-40B4-BE49-F238E27FC236}">
                <a16:creationId xmlns:a16="http://schemas.microsoft.com/office/drawing/2014/main" id="{A2584309-8945-44A9-B3A4-01AFCC22DB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13B1CF5-25D1-43C5-A716-877067F25A6A}"/>
              </a:ext>
            </a:extLst>
          </p:cNvPr>
          <p:cNvSpPr>
            <a:spLocks noGrp="1"/>
          </p:cNvSpPr>
          <p:nvPr>
            <p:ph type="sldNum" sz="quarter" idx="12"/>
          </p:nvPr>
        </p:nvSpPr>
        <p:spPr/>
        <p:txBody>
          <a:bodyPr/>
          <a:lstStyle/>
          <a:p>
            <a:fld id="{19FD34EA-BA1B-4731-B573-20995E262A19}" type="slidenum">
              <a:rPr lang="en-US" smtClean="0"/>
              <a:t>‹#›</a:t>
            </a:fld>
            <a:endParaRPr lang="en-US"/>
          </a:p>
        </p:txBody>
      </p:sp>
    </p:spTree>
    <p:extLst>
      <p:ext uri="{BB962C8B-B14F-4D97-AF65-F5344CB8AC3E}">
        <p14:creationId xmlns:p14="http://schemas.microsoft.com/office/powerpoint/2010/main" val="781803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750F29-2DDE-4373-BD7B-392D63A461A9}"/>
              </a:ext>
            </a:extLst>
          </p:cNvPr>
          <p:cNvSpPr>
            <a:spLocks noGrp="1"/>
          </p:cNvSpPr>
          <p:nvPr>
            <p:ph type="dt" sz="half" idx="10"/>
          </p:nvPr>
        </p:nvSpPr>
        <p:spPr/>
        <p:txBody>
          <a:bodyPr/>
          <a:lstStyle/>
          <a:p>
            <a:fld id="{4891E366-787F-47CA-96A7-4E00643C3259}" type="datetimeFigureOut">
              <a:rPr lang="en-US" smtClean="0"/>
              <a:t>12/5/2021</a:t>
            </a:fld>
            <a:endParaRPr lang="en-US"/>
          </a:p>
        </p:txBody>
      </p:sp>
      <p:sp>
        <p:nvSpPr>
          <p:cNvPr id="3" name="Footer Placeholder 2">
            <a:extLst>
              <a:ext uri="{FF2B5EF4-FFF2-40B4-BE49-F238E27FC236}">
                <a16:creationId xmlns:a16="http://schemas.microsoft.com/office/drawing/2014/main" id="{93371ECD-CD33-4C89-883D-ED1FAF6E682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C1A097-CEE6-4078-B2E0-3949DB441DDB}"/>
              </a:ext>
            </a:extLst>
          </p:cNvPr>
          <p:cNvSpPr>
            <a:spLocks noGrp="1"/>
          </p:cNvSpPr>
          <p:nvPr>
            <p:ph type="sldNum" sz="quarter" idx="12"/>
          </p:nvPr>
        </p:nvSpPr>
        <p:spPr/>
        <p:txBody>
          <a:bodyPr/>
          <a:lstStyle/>
          <a:p>
            <a:fld id="{19FD34EA-BA1B-4731-B573-20995E262A19}" type="slidenum">
              <a:rPr lang="en-US" smtClean="0"/>
              <a:t>‹#›</a:t>
            </a:fld>
            <a:endParaRPr lang="en-US"/>
          </a:p>
        </p:txBody>
      </p:sp>
    </p:spTree>
    <p:extLst>
      <p:ext uri="{BB962C8B-B14F-4D97-AF65-F5344CB8AC3E}">
        <p14:creationId xmlns:p14="http://schemas.microsoft.com/office/powerpoint/2010/main" val="2346852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60A14-3AB6-4029-B1C2-DA7A146542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3E3485A-9422-4ACF-869C-D20A1C3AF9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9829CD4-63FF-4D86-9B67-BFA5F24FFB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F43672-C33B-4140-8CEF-974DC595F97A}"/>
              </a:ext>
            </a:extLst>
          </p:cNvPr>
          <p:cNvSpPr>
            <a:spLocks noGrp="1"/>
          </p:cNvSpPr>
          <p:nvPr>
            <p:ph type="dt" sz="half" idx="10"/>
          </p:nvPr>
        </p:nvSpPr>
        <p:spPr/>
        <p:txBody>
          <a:bodyPr/>
          <a:lstStyle/>
          <a:p>
            <a:fld id="{4891E366-787F-47CA-96A7-4E00643C3259}" type="datetimeFigureOut">
              <a:rPr lang="en-US" smtClean="0"/>
              <a:t>12/5/2021</a:t>
            </a:fld>
            <a:endParaRPr lang="en-US"/>
          </a:p>
        </p:txBody>
      </p:sp>
      <p:sp>
        <p:nvSpPr>
          <p:cNvPr id="6" name="Footer Placeholder 5">
            <a:extLst>
              <a:ext uri="{FF2B5EF4-FFF2-40B4-BE49-F238E27FC236}">
                <a16:creationId xmlns:a16="http://schemas.microsoft.com/office/drawing/2014/main" id="{7EC7E7D6-49BE-430F-8FA3-84048095EE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C1C8C1-5C35-4BC1-BE93-6B47422DFCE0}"/>
              </a:ext>
            </a:extLst>
          </p:cNvPr>
          <p:cNvSpPr>
            <a:spLocks noGrp="1"/>
          </p:cNvSpPr>
          <p:nvPr>
            <p:ph type="sldNum" sz="quarter" idx="12"/>
          </p:nvPr>
        </p:nvSpPr>
        <p:spPr/>
        <p:txBody>
          <a:bodyPr/>
          <a:lstStyle/>
          <a:p>
            <a:fld id="{19FD34EA-BA1B-4731-B573-20995E262A19}" type="slidenum">
              <a:rPr lang="en-US" smtClean="0"/>
              <a:t>‹#›</a:t>
            </a:fld>
            <a:endParaRPr lang="en-US"/>
          </a:p>
        </p:txBody>
      </p:sp>
    </p:spTree>
    <p:extLst>
      <p:ext uri="{BB962C8B-B14F-4D97-AF65-F5344CB8AC3E}">
        <p14:creationId xmlns:p14="http://schemas.microsoft.com/office/powerpoint/2010/main" val="398855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48D43-68D3-4E33-A446-545B6FA7C7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1C3954-1345-48BA-B8A3-889A67E03C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6932C9E-D671-4E4B-A4DE-E1DABC347B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BD9B82-5454-4AE4-BA71-F031B81C9334}"/>
              </a:ext>
            </a:extLst>
          </p:cNvPr>
          <p:cNvSpPr>
            <a:spLocks noGrp="1"/>
          </p:cNvSpPr>
          <p:nvPr>
            <p:ph type="dt" sz="half" idx="10"/>
          </p:nvPr>
        </p:nvSpPr>
        <p:spPr/>
        <p:txBody>
          <a:bodyPr/>
          <a:lstStyle/>
          <a:p>
            <a:fld id="{4891E366-787F-47CA-96A7-4E00643C3259}" type="datetimeFigureOut">
              <a:rPr lang="en-US" smtClean="0"/>
              <a:t>12/5/2021</a:t>
            </a:fld>
            <a:endParaRPr lang="en-US"/>
          </a:p>
        </p:txBody>
      </p:sp>
      <p:sp>
        <p:nvSpPr>
          <p:cNvPr id="6" name="Footer Placeholder 5">
            <a:extLst>
              <a:ext uri="{FF2B5EF4-FFF2-40B4-BE49-F238E27FC236}">
                <a16:creationId xmlns:a16="http://schemas.microsoft.com/office/drawing/2014/main" id="{323BBCC6-D2C6-4AA5-A35A-A44CD413BB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44A533-7469-4AE0-A45E-7A3B8BB9C8FB}"/>
              </a:ext>
            </a:extLst>
          </p:cNvPr>
          <p:cNvSpPr>
            <a:spLocks noGrp="1"/>
          </p:cNvSpPr>
          <p:nvPr>
            <p:ph type="sldNum" sz="quarter" idx="12"/>
          </p:nvPr>
        </p:nvSpPr>
        <p:spPr/>
        <p:txBody>
          <a:bodyPr/>
          <a:lstStyle/>
          <a:p>
            <a:fld id="{19FD34EA-BA1B-4731-B573-20995E262A19}" type="slidenum">
              <a:rPr lang="en-US" smtClean="0"/>
              <a:t>‹#›</a:t>
            </a:fld>
            <a:endParaRPr lang="en-US"/>
          </a:p>
        </p:txBody>
      </p:sp>
    </p:spTree>
    <p:extLst>
      <p:ext uri="{BB962C8B-B14F-4D97-AF65-F5344CB8AC3E}">
        <p14:creationId xmlns:p14="http://schemas.microsoft.com/office/powerpoint/2010/main" val="1684498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80217C-433A-4721-9066-F7A51A4E05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520350B-039B-4414-84F6-9B08197B9B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0C01F0-C8A3-4220-B067-FCB740C1BA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91E366-787F-47CA-96A7-4E00643C3259}" type="datetimeFigureOut">
              <a:rPr lang="en-US" smtClean="0"/>
              <a:t>12/5/2021</a:t>
            </a:fld>
            <a:endParaRPr lang="en-US"/>
          </a:p>
        </p:txBody>
      </p:sp>
      <p:sp>
        <p:nvSpPr>
          <p:cNvPr id="5" name="Footer Placeholder 4">
            <a:extLst>
              <a:ext uri="{FF2B5EF4-FFF2-40B4-BE49-F238E27FC236}">
                <a16:creationId xmlns:a16="http://schemas.microsoft.com/office/drawing/2014/main" id="{E8389960-4CEA-4CC2-9C28-7B8B023E1C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33D1EA9-3DA7-41AB-9CD3-9B3E546280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FD34EA-BA1B-4731-B573-20995E262A19}" type="slidenum">
              <a:rPr lang="en-US" smtClean="0"/>
              <a:t>‹#›</a:t>
            </a:fld>
            <a:endParaRPr lang="en-US"/>
          </a:p>
        </p:txBody>
      </p:sp>
    </p:spTree>
    <p:extLst>
      <p:ext uri="{BB962C8B-B14F-4D97-AF65-F5344CB8AC3E}">
        <p14:creationId xmlns:p14="http://schemas.microsoft.com/office/powerpoint/2010/main" val="3406053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news.wttw.com/sites/default/files/Map%20of%20Chicago%20Police%20Districts%20and%20Beats.pdf"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hyperlink" Target="https://www.percentage-change-calculator.com/calculate.php"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19252-CCB9-47F6-B1FE-A7972D92DA02}"/>
              </a:ext>
            </a:extLst>
          </p:cNvPr>
          <p:cNvSpPr>
            <a:spLocks noGrp="1"/>
          </p:cNvSpPr>
          <p:nvPr>
            <p:ph type="ctrTitle"/>
          </p:nvPr>
        </p:nvSpPr>
        <p:spPr/>
        <p:txBody>
          <a:bodyPr/>
          <a:lstStyle/>
          <a:p>
            <a:r>
              <a:rPr lang="en-US" dirty="0"/>
              <a:t>Chicago Crime Analysis per District/Region</a:t>
            </a:r>
          </a:p>
        </p:txBody>
      </p:sp>
      <p:sp>
        <p:nvSpPr>
          <p:cNvPr id="8" name="Subtitle 7">
            <a:extLst>
              <a:ext uri="{FF2B5EF4-FFF2-40B4-BE49-F238E27FC236}">
                <a16:creationId xmlns:a16="http://schemas.microsoft.com/office/drawing/2014/main" id="{FF793FF7-3AA6-4757-BEA2-F2A8935AEB7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80949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C0807-E339-4C32-B725-DD91C9B18069}"/>
              </a:ext>
            </a:extLst>
          </p:cNvPr>
          <p:cNvSpPr>
            <a:spLocks noGrp="1"/>
          </p:cNvSpPr>
          <p:nvPr>
            <p:ph type="title"/>
          </p:nvPr>
        </p:nvSpPr>
        <p:spPr>
          <a:xfrm>
            <a:off x="43070" y="-20887"/>
            <a:ext cx="10515600" cy="1325563"/>
          </a:xfrm>
        </p:spPr>
        <p:txBody>
          <a:bodyPr/>
          <a:lstStyle/>
          <a:p>
            <a:r>
              <a:rPr lang="en-US" dirty="0"/>
              <a:t>Key Information</a:t>
            </a:r>
          </a:p>
        </p:txBody>
      </p:sp>
      <p:sp>
        <p:nvSpPr>
          <p:cNvPr id="3" name="Content Placeholder 2">
            <a:extLst>
              <a:ext uri="{FF2B5EF4-FFF2-40B4-BE49-F238E27FC236}">
                <a16:creationId xmlns:a16="http://schemas.microsoft.com/office/drawing/2014/main" id="{818A3C63-DB76-4CAF-BF17-AF2EE6C7E7BA}"/>
              </a:ext>
            </a:extLst>
          </p:cNvPr>
          <p:cNvSpPr>
            <a:spLocks noGrp="1"/>
          </p:cNvSpPr>
          <p:nvPr>
            <p:ph idx="1"/>
          </p:nvPr>
        </p:nvSpPr>
        <p:spPr>
          <a:xfrm>
            <a:off x="43070" y="1825625"/>
            <a:ext cx="4616394" cy="4351338"/>
          </a:xfrm>
        </p:spPr>
        <p:txBody>
          <a:bodyPr/>
          <a:lstStyle/>
          <a:p>
            <a:r>
              <a:rPr lang="en-US" dirty="0"/>
              <a:t>Utilized features: </a:t>
            </a:r>
          </a:p>
          <a:p>
            <a:pPr lvl="1"/>
            <a:r>
              <a:rPr lang="en-US" dirty="0"/>
              <a:t>Primary types (crimes)</a:t>
            </a:r>
          </a:p>
          <a:p>
            <a:pPr lvl="1"/>
            <a:r>
              <a:rPr lang="en-US" dirty="0"/>
              <a:t>District (22 district)</a:t>
            </a:r>
          </a:p>
          <a:p>
            <a:pPr lvl="1"/>
            <a:r>
              <a:rPr lang="en-US" dirty="0"/>
              <a:t>Area (Centra, North and South)</a:t>
            </a:r>
          </a:p>
          <a:p>
            <a:endParaRPr lang="en-US" dirty="0"/>
          </a:p>
        </p:txBody>
      </p:sp>
      <p:pic>
        <p:nvPicPr>
          <p:cNvPr id="5" name="Picture 4">
            <a:extLst>
              <a:ext uri="{FF2B5EF4-FFF2-40B4-BE49-F238E27FC236}">
                <a16:creationId xmlns:a16="http://schemas.microsoft.com/office/drawing/2014/main" id="{3FEA4235-04CB-4ABF-8BD5-D9EE9F210362}"/>
              </a:ext>
            </a:extLst>
          </p:cNvPr>
          <p:cNvPicPr>
            <a:picLocks noChangeAspect="1"/>
          </p:cNvPicPr>
          <p:nvPr/>
        </p:nvPicPr>
        <p:blipFill>
          <a:blip r:embed="rId2"/>
          <a:stretch>
            <a:fillRect/>
          </a:stretch>
        </p:blipFill>
        <p:spPr>
          <a:xfrm>
            <a:off x="7307249" y="265360"/>
            <a:ext cx="4142629" cy="6327280"/>
          </a:xfrm>
          <a:prstGeom prst="rect">
            <a:avLst/>
          </a:prstGeom>
        </p:spPr>
      </p:pic>
      <p:sp>
        <p:nvSpPr>
          <p:cNvPr id="7" name="TextBox 6">
            <a:extLst>
              <a:ext uri="{FF2B5EF4-FFF2-40B4-BE49-F238E27FC236}">
                <a16:creationId xmlns:a16="http://schemas.microsoft.com/office/drawing/2014/main" id="{C0FE2963-DF91-4C6C-A474-52F04F279499}"/>
              </a:ext>
            </a:extLst>
          </p:cNvPr>
          <p:cNvSpPr txBox="1"/>
          <p:nvPr/>
        </p:nvSpPr>
        <p:spPr>
          <a:xfrm>
            <a:off x="838200" y="6223308"/>
            <a:ext cx="6094674" cy="369332"/>
          </a:xfrm>
          <a:prstGeom prst="rect">
            <a:avLst/>
          </a:prstGeom>
          <a:noFill/>
        </p:spPr>
        <p:txBody>
          <a:bodyPr wrap="square">
            <a:spAutoFit/>
          </a:bodyPr>
          <a:lstStyle/>
          <a:p>
            <a:r>
              <a:rPr lang="en-US" dirty="0">
                <a:hlinkClick r:id="rId3"/>
              </a:rPr>
              <a:t>Map of Chicago Police Districts and Beats.pdf (wttw.com)</a:t>
            </a:r>
            <a:endParaRPr lang="en-US" dirty="0"/>
          </a:p>
        </p:txBody>
      </p:sp>
    </p:spTree>
    <p:extLst>
      <p:ext uri="{BB962C8B-B14F-4D97-AF65-F5344CB8AC3E}">
        <p14:creationId xmlns:p14="http://schemas.microsoft.com/office/powerpoint/2010/main" val="232407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3509A-E93E-4F14-865F-091EB63BB880}"/>
              </a:ext>
            </a:extLst>
          </p:cNvPr>
          <p:cNvSpPr>
            <a:spLocks noGrp="1"/>
          </p:cNvSpPr>
          <p:nvPr>
            <p:ph type="title"/>
          </p:nvPr>
        </p:nvSpPr>
        <p:spPr>
          <a:xfrm>
            <a:off x="95412" y="0"/>
            <a:ext cx="10515600" cy="1325563"/>
          </a:xfrm>
        </p:spPr>
        <p:txBody>
          <a:bodyPr/>
          <a:lstStyle/>
          <a:p>
            <a:r>
              <a:rPr lang="en-US" dirty="0"/>
              <a:t>Crimes per District</a:t>
            </a:r>
          </a:p>
        </p:txBody>
      </p:sp>
      <p:pic>
        <p:nvPicPr>
          <p:cNvPr id="5" name="Picture 4" descr="Chart&#10;&#10;Description automatically generated">
            <a:extLst>
              <a:ext uri="{FF2B5EF4-FFF2-40B4-BE49-F238E27FC236}">
                <a16:creationId xmlns:a16="http://schemas.microsoft.com/office/drawing/2014/main" id="{59E624AA-3282-40E9-9789-4F01EAA5D1D2}"/>
              </a:ext>
            </a:extLst>
          </p:cNvPr>
          <p:cNvPicPr>
            <a:picLocks noChangeAspect="1"/>
          </p:cNvPicPr>
          <p:nvPr/>
        </p:nvPicPr>
        <p:blipFill rotWithShape="1">
          <a:blip r:embed="rId2">
            <a:extLst>
              <a:ext uri="{28A0092B-C50C-407E-A947-70E740481C1C}">
                <a14:useLocalDpi xmlns:a14="http://schemas.microsoft.com/office/drawing/2010/main" val="0"/>
              </a:ext>
            </a:extLst>
          </a:blip>
          <a:srcRect r="8178"/>
          <a:stretch/>
        </p:blipFill>
        <p:spPr>
          <a:xfrm>
            <a:off x="0" y="922351"/>
            <a:ext cx="11898351" cy="4731026"/>
          </a:xfrm>
          <a:prstGeom prst="rect">
            <a:avLst/>
          </a:prstGeom>
        </p:spPr>
      </p:pic>
      <p:sp>
        <p:nvSpPr>
          <p:cNvPr id="7" name="TextBox 6">
            <a:extLst>
              <a:ext uri="{FF2B5EF4-FFF2-40B4-BE49-F238E27FC236}">
                <a16:creationId xmlns:a16="http://schemas.microsoft.com/office/drawing/2014/main" id="{853034FC-7ED6-49FA-AA93-EFBF3BE3EAAE}"/>
              </a:ext>
            </a:extLst>
          </p:cNvPr>
          <p:cNvSpPr txBox="1"/>
          <p:nvPr/>
        </p:nvSpPr>
        <p:spPr>
          <a:xfrm>
            <a:off x="975349" y="5973423"/>
            <a:ext cx="10972822" cy="830997"/>
          </a:xfrm>
          <a:prstGeom prst="rect">
            <a:avLst/>
          </a:prstGeom>
          <a:noFill/>
        </p:spPr>
        <p:txBody>
          <a:bodyPr wrap="square">
            <a:spAutoFit/>
          </a:bodyPr>
          <a:lstStyle/>
          <a:p>
            <a:r>
              <a:rPr lang="en-US" sz="1600" b="1" dirty="0"/>
              <a:t>Through the years 2016, 2017,2018 and 2019, the trend of crimes in most of districts have not faced a big change. Unlikely, the other figures (for years 2020 and 2021) show a noticeable decrease in the level of crimes in all districts, particularly in the areas coded 1, 8, 11 and 18 with the largest-scale of criminal activities that are dropped to about 10000 crimes or less in 2021.</a:t>
            </a:r>
          </a:p>
        </p:txBody>
      </p:sp>
    </p:spTree>
    <p:extLst>
      <p:ext uri="{BB962C8B-B14F-4D97-AF65-F5344CB8AC3E}">
        <p14:creationId xmlns:p14="http://schemas.microsoft.com/office/powerpoint/2010/main" val="4231080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3509A-E93E-4F14-865F-091EB63BB880}"/>
              </a:ext>
            </a:extLst>
          </p:cNvPr>
          <p:cNvSpPr>
            <a:spLocks noGrp="1"/>
          </p:cNvSpPr>
          <p:nvPr>
            <p:ph type="title"/>
          </p:nvPr>
        </p:nvSpPr>
        <p:spPr>
          <a:xfrm>
            <a:off x="95412" y="0"/>
            <a:ext cx="10515600" cy="1325563"/>
          </a:xfrm>
        </p:spPr>
        <p:txBody>
          <a:bodyPr/>
          <a:lstStyle/>
          <a:p>
            <a:r>
              <a:rPr lang="en-US" dirty="0"/>
              <a:t>Crimes per Area</a:t>
            </a:r>
          </a:p>
        </p:txBody>
      </p:sp>
      <p:pic>
        <p:nvPicPr>
          <p:cNvPr id="4" name="Picture 3" descr="Chart, pie chart&#10;&#10;Description automatically generated">
            <a:extLst>
              <a:ext uri="{FF2B5EF4-FFF2-40B4-BE49-F238E27FC236}">
                <a16:creationId xmlns:a16="http://schemas.microsoft.com/office/drawing/2014/main" id="{0EA3282A-EBE3-487B-ADCB-4F8A749B9C99}"/>
              </a:ext>
            </a:extLst>
          </p:cNvPr>
          <p:cNvPicPr>
            <a:picLocks noChangeAspect="1"/>
          </p:cNvPicPr>
          <p:nvPr/>
        </p:nvPicPr>
        <p:blipFill rotWithShape="1">
          <a:blip r:embed="rId2">
            <a:extLst>
              <a:ext uri="{28A0092B-C50C-407E-A947-70E740481C1C}">
                <a14:useLocalDpi xmlns:a14="http://schemas.microsoft.com/office/drawing/2010/main" val="0"/>
              </a:ext>
            </a:extLst>
          </a:blip>
          <a:srcRect l="11791" r="9347"/>
          <a:stretch/>
        </p:blipFill>
        <p:spPr>
          <a:xfrm>
            <a:off x="755374" y="954883"/>
            <a:ext cx="10010692" cy="4231359"/>
          </a:xfrm>
          <a:prstGeom prst="rect">
            <a:avLst/>
          </a:prstGeom>
        </p:spPr>
      </p:pic>
      <p:sp>
        <p:nvSpPr>
          <p:cNvPr id="8" name="TextBox 7">
            <a:extLst>
              <a:ext uri="{FF2B5EF4-FFF2-40B4-BE49-F238E27FC236}">
                <a16:creationId xmlns:a16="http://schemas.microsoft.com/office/drawing/2014/main" id="{174767B8-0FD1-4A60-A5C2-C47A2A81031C}"/>
              </a:ext>
            </a:extLst>
          </p:cNvPr>
          <p:cNvSpPr txBox="1"/>
          <p:nvPr/>
        </p:nvSpPr>
        <p:spPr>
          <a:xfrm>
            <a:off x="628152" y="5550818"/>
            <a:ext cx="11354463" cy="584775"/>
          </a:xfrm>
          <a:prstGeom prst="rect">
            <a:avLst/>
          </a:prstGeom>
          <a:noFill/>
        </p:spPr>
        <p:txBody>
          <a:bodyPr wrap="square">
            <a:spAutoFit/>
          </a:bodyPr>
          <a:lstStyle/>
          <a:p>
            <a:pPr algn="l"/>
            <a:r>
              <a:rPr lang="en-US" sz="1600" b="1" i="0" dirty="0">
                <a:solidFill>
                  <a:srgbClr val="000000"/>
                </a:solidFill>
                <a:effectLst/>
                <a:latin typeface="Helvetica Neue"/>
              </a:rPr>
              <a:t>There is no change in the crime trend distribution before covid19 pandemic with the central Chicago region with the highest crime. However, The south region of Chicago becomes the highest crime rate during the Covid19.</a:t>
            </a:r>
          </a:p>
        </p:txBody>
      </p:sp>
    </p:spTree>
    <p:extLst>
      <p:ext uri="{BB962C8B-B14F-4D97-AF65-F5344CB8AC3E}">
        <p14:creationId xmlns:p14="http://schemas.microsoft.com/office/powerpoint/2010/main" val="2676155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3509A-E93E-4F14-865F-091EB63BB880}"/>
              </a:ext>
            </a:extLst>
          </p:cNvPr>
          <p:cNvSpPr>
            <a:spLocks noGrp="1"/>
          </p:cNvSpPr>
          <p:nvPr>
            <p:ph type="title"/>
          </p:nvPr>
        </p:nvSpPr>
        <p:spPr>
          <a:xfrm>
            <a:off x="95412" y="0"/>
            <a:ext cx="10515600" cy="1325563"/>
          </a:xfrm>
        </p:spPr>
        <p:txBody>
          <a:bodyPr/>
          <a:lstStyle/>
          <a:p>
            <a:r>
              <a:rPr lang="en-US" dirty="0"/>
              <a:t>Crime percent change per district </a:t>
            </a:r>
          </a:p>
        </p:txBody>
      </p:sp>
      <p:sp>
        <p:nvSpPr>
          <p:cNvPr id="7" name="TextBox 6">
            <a:extLst>
              <a:ext uri="{FF2B5EF4-FFF2-40B4-BE49-F238E27FC236}">
                <a16:creationId xmlns:a16="http://schemas.microsoft.com/office/drawing/2014/main" id="{853034FC-7ED6-49FA-AA93-EFBF3BE3EAAE}"/>
              </a:ext>
            </a:extLst>
          </p:cNvPr>
          <p:cNvSpPr txBox="1"/>
          <p:nvPr/>
        </p:nvSpPr>
        <p:spPr>
          <a:xfrm>
            <a:off x="3423426" y="5428933"/>
            <a:ext cx="8875176" cy="830997"/>
          </a:xfrm>
          <a:prstGeom prst="rect">
            <a:avLst/>
          </a:prstGeom>
          <a:noFill/>
        </p:spPr>
        <p:txBody>
          <a:bodyPr wrap="square">
            <a:spAutoFit/>
          </a:bodyPr>
          <a:lstStyle/>
          <a:p>
            <a:r>
              <a:rPr lang="en-US" sz="1600" b="1" dirty="0"/>
              <a:t>The first three figures, which represent the duration almost before Covid19, show a crime percent change range (about 10% to -10%). However, we observe a noticeable decrease in crime percent change during Covid19,which reach down to 40%  decrease in 2020. </a:t>
            </a:r>
          </a:p>
        </p:txBody>
      </p:sp>
      <p:pic>
        <p:nvPicPr>
          <p:cNvPr id="8" name="Picture 7" descr="A picture containing timeline&#10;&#10;Description automatically generated">
            <a:extLst>
              <a:ext uri="{FF2B5EF4-FFF2-40B4-BE49-F238E27FC236}">
                <a16:creationId xmlns:a16="http://schemas.microsoft.com/office/drawing/2014/main" id="{E27C2170-BB4A-4AB2-8668-50DAA12249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1800" y="1118934"/>
            <a:ext cx="8925673" cy="4133291"/>
          </a:xfrm>
          <a:prstGeom prst="rect">
            <a:avLst/>
          </a:prstGeom>
        </p:spPr>
      </p:pic>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162A94F9-3C92-445C-B6F8-627DD1B60C05}"/>
                  </a:ext>
                </a:extLst>
              </p:cNvPr>
              <p:cNvSpPr txBox="1"/>
              <p:nvPr/>
            </p:nvSpPr>
            <p:spPr>
              <a:xfrm>
                <a:off x="233283" y="1529948"/>
                <a:ext cx="2994995" cy="405304"/>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US" sz="1400" b="0" i="1" smtClean="0">
                              <a:latin typeface="Cambria Math" panose="02040503050406030204" pitchFamily="18" charset="0"/>
                            </a:rPr>
                          </m:ctrlPr>
                        </m:sSupPr>
                        <m:e>
                          <m:r>
                            <a:rPr lang="en-US" sz="1400" b="1" i="1" smtClean="0">
                              <a:latin typeface="Cambria Math" panose="02040503050406030204" pitchFamily="18" charset="0"/>
                            </a:rPr>
                            <m:t>𝑷𝒆𝒓𝒄𝒆𝒏𝒕</m:t>
                          </m:r>
                          <m:r>
                            <a:rPr lang="en-US" sz="1400" b="1" i="1" smtClean="0">
                              <a:latin typeface="Cambria Math" panose="02040503050406030204" pitchFamily="18" charset="0"/>
                            </a:rPr>
                            <m:t> </m:t>
                          </m:r>
                          <m:r>
                            <a:rPr lang="en-US" sz="1400" b="1" i="1" smtClean="0">
                              <a:latin typeface="Cambria Math" panose="02040503050406030204" pitchFamily="18" charset="0"/>
                            </a:rPr>
                            <m:t>𝑪𝒉𝒂𝒏𝒈𝒆</m:t>
                          </m:r>
                        </m:e>
                        <m:sup>
                          <m:r>
                            <a:rPr lang="en-US" sz="1400" b="0" i="1" smtClean="0">
                              <a:latin typeface="Cambria Math" panose="02040503050406030204" pitchFamily="18" charset="0"/>
                            </a:rPr>
                            <m:t>∗</m:t>
                          </m:r>
                        </m:sup>
                      </m:sSup>
                      <m:r>
                        <a:rPr lang="en-US" sz="1400" i="1" smtClean="0">
                          <a:latin typeface="Cambria Math" panose="02040503050406030204" pitchFamily="18" charset="0"/>
                        </a:rPr>
                        <m:t>=</m:t>
                      </m:r>
                      <m:f>
                        <m:fPr>
                          <m:ctrlPr>
                            <a:rPr lang="en-US" sz="1400" i="1" smtClean="0">
                              <a:latin typeface="Cambria Math" panose="02040503050406030204" pitchFamily="18" charset="0"/>
                            </a:rPr>
                          </m:ctrlPr>
                        </m:fPr>
                        <m:num>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𝑖</m:t>
                              </m:r>
                              <m:r>
                                <a:rPr lang="en-US" sz="1400" b="0" i="1" smtClean="0">
                                  <a:latin typeface="Cambria Math" panose="02040503050406030204" pitchFamily="18" charset="0"/>
                                </a:rPr>
                                <m:t>−1</m:t>
                              </m:r>
                            </m:sub>
                          </m:sSub>
                        </m:num>
                        <m:den>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𝑖</m:t>
                              </m:r>
                              <m:r>
                                <a:rPr lang="en-US" sz="1400" b="0" i="1" smtClean="0">
                                  <a:latin typeface="Cambria Math" panose="02040503050406030204" pitchFamily="18" charset="0"/>
                                </a:rPr>
                                <m:t>−1</m:t>
                              </m:r>
                            </m:sub>
                          </m:sSub>
                        </m:den>
                      </m:f>
                      <m:r>
                        <a:rPr lang="en-US" sz="1400" b="0" i="1" smtClean="0">
                          <a:latin typeface="Cambria Math" panose="02040503050406030204" pitchFamily="18" charset="0"/>
                        </a:rPr>
                        <m:t>∗100</m:t>
                      </m:r>
                    </m:oMath>
                  </m:oMathPara>
                </a14:m>
                <a:endParaRPr lang="en-US" dirty="0"/>
              </a:p>
            </p:txBody>
          </p:sp>
        </mc:Choice>
        <mc:Fallback>
          <p:sp>
            <p:nvSpPr>
              <p:cNvPr id="11" name="TextBox 10">
                <a:extLst>
                  <a:ext uri="{FF2B5EF4-FFF2-40B4-BE49-F238E27FC236}">
                    <a16:creationId xmlns:a16="http://schemas.microsoft.com/office/drawing/2014/main" id="{162A94F9-3C92-445C-B6F8-627DD1B60C05}"/>
                  </a:ext>
                </a:extLst>
              </p:cNvPr>
              <p:cNvSpPr txBox="1">
                <a:spLocks noRot="1" noChangeAspect="1" noMove="1" noResize="1" noEditPoints="1" noAdjustHandles="1" noChangeArrowheads="1" noChangeShapeType="1" noTextEdit="1"/>
              </p:cNvSpPr>
              <p:nvPr/>
            </p:nvSpPr>
            <p:spPr>
              <a:xfrm>
                <a:off x="233283" y="1529948"/>
                <a:ext cx="2994995" cy="405304"/>
              </a:xfrm>
              <a:prstGeom prst="rect">
                <a:avLst/>
              </a:prstGeom>
              <a:blipFill>
                <a:blip r:embed="rId3"/>
                <a:stretch>
                  <a:fillRect b="-9091"/>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0E8BE4D5-A21F-4846-BBA3-BC9730A4C6C8}"/>
              </a:ext>
            </a:extLst>
          </p:cNvPr>
          <p:cNvSpPr txBox="1"/>
          <p:nvPr/>
        </p:nvSpPr>
        <p:spPr>
          <a:xfrm>
            <a:off x="143573" y="6454121"/>
            <a:ext cx="6186138" cy="369332"/>
          </a:xfrm>
          <a:prstGeom prst="rect">
            <a:avLst/>
          </a:prstGeom>
          <a:noFill/>
        </p:spPr>
        <p:txBody>
          <a:bodyPr wrap="square">
            <a:spAutoFit/>
          </a:bodyPr>
          <a:lstStyle/>
          <a:p>
            <a:r>
              <a:rPr lang="en-US" dirty="0"/>
              <a:t>* </a:t>
            </a:r>
            <a:r>
              <a:rPr lang="en-US" dirty="0">
                <a:hlinkClick r:id="rId4"/>
              </a:rPr>
              <a:t>https://www.percentage-change-calculator.com/calculate.php</a:t>
            </a:r>
            <a:r>
              <a:rPr lang="en-US" dirty="0"/>
              <a:t> </a:t>
            </a:r>
          </a:p>
        </p:txBody>
      </p:sp>
    </p:spTree>
    <p:extLst>
      <p:ext uri="{BB962C8B-B14F-4D97-AF65-F5344CB8AC3E}">
        <p14:creationId xmlns:p14="http://schemas.microsoft.com/office/powerpoint/2010/main" val="3347303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3509A-E93E-4F14-865F-091EB63BB880}"/>
              </a:ext>
            </a:extLst>
          </p:cNvPr>
          <p:cNvSpPr>
            <a:spLocks noGrp="1"/>
          </p:cNvSpPr>
          <p:nvPr>
            <p:ph type="title"/>
          </p:nvPr>
        </p:nvSpPr>
        <p:spPr>
          <a:xfrm>
            <a:off x="95412" y="0"/>
            <a:ext cx="10515600" cy="1325563"/>
          </a:xfrm>
        </p:spPr>
        <p:txBody>
          <a:bodyPr/>
          <a:lstStyle/>
          <a:p>
            <a:r>
              <a:rPr lang="en-US" dirty="0"/>
              <a:t>Average percent crime change per region</a:t>
            </a:r>
          </a:p>
        </p:txBody>
      </p:sp>
      <p:sp>
        <p:nvSpPr>
          <p:cNvPr id="7" name="TextBox 6">
            <a:extLst>
              <a:ext uri="{FF2B5EF4-FFF2-40B4-BE49-F238E27FC236}">
                <a16:creationId xmlns:a16="http://schemas.microsoft.com/office/drawing/2014/main" id="{853034FC-7ED6-49FA-AA93-EFBF3BE3EAAE}"/>
              </a:ext>
            </a:extLst>
          </p:cNvPr>
          <p:cNvSpPr txBox="1"/>
          <p:nvPr/>
        </p:nvSpPr>
        <p:spPr>
          <a:xfrm>
            <a:off x="897291" y="5781523"/>
            <a:ext cx="10972822" cy="830997"/>
          </a:xfrm>
          <a:prstGeom prst="rect">
            <a:avLst/>
          </a:prstGeom>
          <a:noFill/>
        </p:spPr>
        <p:txBody>
          <a:bodyPr wrap="square">
            <a:spAutoFit/>
          </a:bodyPr>
          <a:lstStyle/>
          <a:p>
            <a:r>
              <a:rPr lang="en-US" sz="1600" b="1" dirty="0"/>
              <a:t>The crime percent change, computed per regions in Chicago, has massively decreased during the pandemic, </a:t>
            </a:r>
            <a:r>
              <a:rPr lang="en-US" sz="1600" b="1" dirty="0" err="1"/>
              <a:t>particulary</a:t>
            </a:r>
            <a:r>
              <a:rPr lang="en-US" sz="1600" b="1" dirty="0"/>
              <a:t> for the  Central Chicago region for the 2019-2020 (about 25%). For the 2020-2021 period, the South and North regions have the highest crime percent decrease with about 18% each.</a:t>
            </a:r>
          </a:p>
        </p:txBody>
      </p:sp>
      <p:pic>
        <p:nvPicPr>
          <p:cNvPr id="8" name="Picture 7" descr="Chart, waterfall chart&#10;&#10;Description automatically generated">
            <a:extLst>
              <a:ext uri="{FF2B5EF4-FFF2-40B4-BE49-F238E27FC236}">
                <a16:creationId xmlns:a16="http://schemas.microsoft.com/office/drawing/2014/main" id="{2C08482A-19C1-4AB4-A47A-9F1691AE16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9914" y="1234435"/>
            <a:ext cx="5852172" cy="4389129"/>
          </a:xfrm>
          <a:prstGeom prst="rect">
            <a:avLst/>
          </a:prstGeom>
        </p:spPr>
      </p:pic>
    </p:spTree>
    <p:extLst>
      <p:ext uri="{BB962C8B-B14F-4D97-AF65-F5344CB8AC3E}">
        <p14:creationId xmlns:p14="http://schemas.microsoft.com/office/powerpoint/2010/main" val="1780021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3B8FE-0E02-4468-BD00-77E3E5E731A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5ED61CDA-2F6C-4A3F-8D55-C52FBCF178D2}"/>
              </a:ext>
            </a:extLst>
          </p:cNvPr>
          <p:cNvSpPr>
            <a:spLocks noGrp="1"/>
          </p:cNvSpPr>
          <p:nvPr>
            <p:ph idx="1"/>
          </p:nvPr>
        </p:nvSpPr>
        <p:spPr>
          <a:xfrm>
            <a:off x="838200" y="1825625"/>
            <a:ext cx="10515600" cy="1417993"/>
          </a:xfrm>
        </p:spPr>
        <p:txBody>
          <a:bodyPr/>
          <a:lstStyle/>
          <a:p>
            <a:r>
              <a:rPr lang="en-US" dirty="0"/>
              <a:t> From the conducted analytics on Chicago districts, we figure out that the crime activities have been noticeably decreased in the Covid19 pandemic.</a:t>
            </a:r>
          </a:p>
        </p:txBody>
      </p:sp>
    </p:spTree>
    <p:extLst>
      <p:ext uri="{BB962C8B-B14F-4D97-AF65-F5344CB8AC3E}">
        <p14:creationId xmlns:p14="http://schemas.microsoft.com/office/powerpoint/2010/main" val="39127140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325</Words>
  <Application>Microsoft Office PowerPoint</Application>
  <PresentationFormat>Widescreen</PresentationFormat>
  <Paragraphs>19</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Cambria Math</vt:lpstr>
      <vt:lpstr>Helvetica Neue</vt:lpstr>
      <vt:lpstr>Office Theme</vt:lpstr>
      <vt:lpstr>Chicago Crime Analysis per District/Region</vt:lpstr>
      <vt:lpstr>Key Information</vt:lpstr>
      <vt:lpstr>Crimes per District</vt:lpstr>
      <vt:lpstr>Crimes per Area</vt:lpstr>
      <vt:lpstr>Crime percent change per district </vt:lpstr>
      <vt:lpstr>Average percent crime change per region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Chicago Crime Analysis per District/Region</dc:title>
  <dc:creator>Alhadidi, Azal</dc:creator>
  <cp:lastModifiedBy>Alhadidi, Azal</cp:lastModifiedBy>
  <cp:revision>17</cp:revision>
  <dcterms:created xsi:type="dcterms:W3CDTF">2021-12-05T23:44:48Z</dcterms:created>
  <dcterms:modified xsi:type="dcterms:W3CDTF">2021-12-06T01:01:07Z</dcterms:modified>
</cp:coreProperties>
</file>