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453" r:id="rId2"/>
    <p:sldId id="486" r:id="rId3"/>
    <p:sldId id="502" r:id="rId4"/>
    <p:sldId id="503" r:id="rId5"/>
    <p:sldId id="489" r:id="rId6"/>
    <p:sldId id="501" r:id="rId7"/>
    <p:sldId id="508" r:id="rId8"/>
    <p:sldId id="509" r:id="rId9"/>
    <p:sldId id="507" r:id="rId10"/>
    <p:sldId id="504" r:id="rId11"/>
    <p:sldId id="505" r:id="rId12"/>
    <p:sldId id="506" r:id="rId13"/>
    <p:sldId id="492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152"/>
    <a:srgbClr val="19C403"/>
    <a:srgbClr val="8AD595"/>
    <a:srgbClr val="FFFD78"/>
    <a:srgbClr val="83D3FF"/>
    <a:srgbClr val="0070C0"/>
    <a:srgbClr val="2B70C0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2" autoAdjust="0"/>
    <p:restoredTop sz="91140" autoAdjust="0"/>
  </p:normalViewPr>
  <p:slideViewPr>
    <p:cSldViewPr>
      <p:cViewPr>
        <p:scale>
          <a:sx n="145" d="100"/>
          <a:sy n="145" d="100"/>
        </p:scale>
        <p:origin x="-16" y="-560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3/21/18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73EBE-9E5D-1A47-A344-4D18D367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1" y="2362200"/>
            <a:ext cx="2846893" cy="3840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ACA2E-97B3-F84C-998B-69A3117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66" y="2336365"/>
            <a:ext cx="2768006" cy="385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B6B2D4-77A2-BC44-9EF5-CBC191A2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359208"/>
            <a:ext cx="2932766" cy="38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31BA1-864A-1444-86C9-9FA1CFED4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59314"/>
            <a:ext cx="3776996" cy="548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7DA01D-BA73-7745-B236-4665AF6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1676400"/>
            <a:ext cx="39752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E6C6C-4699-D545-960C-354CBB18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59" y="1828800"/>
            <a:ext cx="3633796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FC10F-6501-1748-85A4-6C40BAA9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1" y="1029101"/>
            <a:ext cx="4419600" cy="246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5B191-2D04-4E42-BC27-E26846234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39472"/>
            <a:ext cx="4419600" cy="24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33" y="3490561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51" y="2405234"/>
            <a:ext cx="680798" cy="68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425443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720978"/>
            <a:ext cx="1662541" cy="50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1838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276600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703F9D-6EA5-F342-A6FB-8BC9AAEDFB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01" y="3274353"/>
            <a:ext cx="1099353" cy="371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3FD9C-91F5-734B-AA11-3C5E734C0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3141816"/>
            <a:ext cx="1061955" cy="495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DE774B-80DD-624E-9311-B06CF5587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94587"/>
            <a:ext cx="1662541" cy="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10058400" cy="4724400"/>
          </a:xfrm>
        </p:spPr>
        <p:txBody>
          <a:bodyPr/>
          <a:lstStyle/>
          <a:p>
            <a:r>
              <a:rPr lang="en-US" sz="2400" dirty="0"/>
              <a:t>How can creatively coding visual and audio instruments be brought together in interesting, fun, and unexpected ways?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9829800" cy="4724400"/>
          </a:xfrm>
        </p:spPr>
        <p:txBody>
          <a:bodyPr/>
          <a:lstStyle/>
          <a:p>
            <a:r>
              <a:rPr lang="en-US" sz="2400" b="1" dirty="0"/>
              <a:t>Draw - Sound - Live </a:t>
            </a:r>
            <a:r>
              <a:rPr lang="en-US" sz="2400" dirty="0"/>
              <a:t>is a live performance space that enables users to draw music for an audience.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44610" y="1435249"/>
            <a:ext cx="35052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Inspired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5ABEF-165E-A846-901B-E5CF6E44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" y="1447800"/>
            <a:ext cx="7239000" cy="407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281F8-E51F-D449-8307-F0217A21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96" y="2927276"/>
            <a:ext cx="3456616" cy="25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7010400" cy="4210618"/>
          </a:xfrm>
        </p:spPr>
        <p:txBody>
          <a:bodyPr/>
          <a:lstStyle/>
          <a:p>
            <a:r>
              <a:rPr lang="en-US" sz="2400" i="1" dirty="0"/>
              <a:t>Render</a:t>
            </a:r>
            <a:r>
              <a:rPr lang="en-US" sz="2400" dirty="0"/>
              <a:t> cutting-edge audio	{sound effects}</a:t>
            </a:r>
          </a:p>
          <a:p>
            <a:r>
              <a:rPr lang="en-US" sz="2400" i="1" dirty="0"/>
              <a:t>Visualize</a:t>
            </a:r>
            <a:r>
              <a:rPr lang="en-US" sz="2400" dirty="0"/>
              <a:t> performance	{canvas}</a:t>
            </a:r>
          </a:p>
          <a:p>
            <a:r>
              <a:rPr lang="en-US" sz="2400" i="1" dirty="0"/>
              <a:t>Mimic</a:t>
            </a:r>
            <a:r>
              <a:rPr lang="en-US" sz="2400" dirty="0"/>
              <a:t> live venue		{chat, applause, boo}</a:t>
            </a:r>
          </a:p>
          <a:p>
            <a:r>
              <a:rPr lang="en-US" sz="2400" i="1" dirty="0"/>
              <a:t>Encourage</a:t>
            </a:r>
            <a:r>
              <a:rPr lang="en-US" sz="2400" dirty="0"/>
              <a:t> whimsy		{instrument}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E2A7-4293-F84A-ACBE-6C90CB11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1" y="3121231"/>
            <a:ext cx="4950042" cy="11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6B452-6ADD-A34C-992B-52146839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4267200"/>
            <a:ext cx="4922973" cy="17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Web Audio &amp; Visualization</a:t>
            </a:r>
          </a:p>
          <a:p>
            <a:r>
              <a:rPr lang="en-US" sz="2400" dirty="0"/>
              <a:t>Vet proof-of-concept</a:t>
            </a:r>
          </a:p>
          <a:p>
            <a:r>
              <a:rPr lang="en-US" sz="2400" dirty="0"/>
              <a:t>Wire frames, components, routes, state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629400" cy="1286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Component hierarchy mirrors conceptual hierarchy</a:t>
            </a:r>
          </a:p>
          <a:p>
            <a:r>
              <a:rPr lang="en-US" sz="2400" dirty="0"/>
              <a:t>State </a:t>
            </a:r>
            <a:r>
              <a:rPr lang="en-US" sz="2400" b="1" i="1" dirty="0"/>
              <a:t>everywhere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0EFEB-C699-0D49-A264-8D04B8467448}"/>
              </a:ext>
            </a:extLst>
          </p:cNvPr>
          <p:cNvSpPr txBox="1"/>
          <p:nvPr/>
        </p:nvSpPr>
        <p:spPr>
          <a:xfrm>
            <a:off x="2252538" y="3000554"/>
            <a:ext cx="574492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1F614-C618-EC47-882D-A0CC697E3D10}"/>
              </a:ext>
            </a:extLst>
          </p:cNvPr>
          <p:cNvSpPr txBox="1"/>
          <p:nvPr/>
        </p:nvSpPr>
        <p:spPr>
          <a:xfrm>
            <a:off x="1271271" y="3467409"/>
            <a:ext cx="730520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6E5EC-E6B6-6348-9DE4-68E8F7700C40}"/>
              </a:ext>
            </a:extLst>
          </p:cNvPr>
          <p:cNvSpPr txBox="1"/>
          <p:nvPr/>
        </p:nvSpPr>
        <p:spPr>
          <a:xfrm>
            <a:off x="2946762" y="3467409"/>
            <a:ext cx="101814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Landing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A41CF-9F1D-3242-9BD5-B18F34AB5F3D}"/>
              </a:ext>
            </a:extLst>
          </p:cNvPr>
          <p:cNvSpPr txBox="1"/>
          <p:nvPr/>
        </p:nvSpPr>
        <p:spPr>
          <a:xfrm>
            <a:off x="2118652" y="3807612"/>
            <a:ext cx="84226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Venue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FB3F8A-C238-C041-9680-58EC6D4A440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2918682" y="2930257"/>
            <a:ext cx="158254" cy="916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94BD968-75B4-0D4A-9D14-3746DACD774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2009032" y="2936656"/>
            <a:ext cx="158254" cy="90325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635298-895E-D547-BB55-75A5CDD8461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539782" y="3309154"/>
            <a:ext cx="2" cy="498457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DFF28-20DD-E34C-AF7D-0A97ABF4B414}"/>
              </a:ext>
            </a:extLst>
          </p:cNvPr>
          <p:cNvSpPr txBox="1"/>
          <p:nvPr/>
        </p:nvSpPr>
        <p:spPr>
          <a:xfrm>
            <a:off x="862934" y="4546411"/>
            <a:ext cx="1051529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Perform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B69BF-A719-EE41-B8B8-CE783671C336}"/>
              </a:ext>
            </a:extLst>
          </p:cNvPr>
          <p:cNvSpPr txBox="1"/>
          <p:nvPr/>
        </p:nvSpPr>
        <p:spPr>
          <a:xfrm>
            <a:off x="2219075" y="4546411"/>
            <a:ext cx="641414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Chat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D0B57-9AD6-994E-8348-79B500F764C8}"/>
              </a:ext>
            </a:extLst>
          </p:cNvPr>
          <p:cNvSpPr txBox="1"/>
          <p:nvPr/>
        </p:nvSpPr>
        <p:spPr>
          <a:xfrm>
            <a:off x="3189674" y="4546411"/>
            <a:ext cx="745335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Stage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0723EA-EC42-CA48-BF27-7A8F797D9989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2835962" y="3820032"/>
            <a:ext cx="430199" cy="1022560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4FFE99B-0E3B-D54B-8230-FC7FDA6DEB34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5400000">
            <a:off x="1749141" y="3755770"/>
            <a:ext cx="430199" cy="115108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561B71B-7724-2B4D-8196-9C822C523FA0}"/>
              </a:ext>
            </a:extLst>
          </p:cNvPr>
          <p:cNvCxnSpPr>
            <a:stCxn id="21" idx="0"/>
            <a:endCxn id="13" idx="2"/>
          </p:cNvCxnSpPr>
          <p:nvPr/>
        </p:nvCxnSpPr>
        <p:spPr>
          <a:xfrm rot="16200000" flipV="1">
            <a:off x="2325316" y="4331943"/>
            <a:ext cx="428935" cy="1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5B7190-935C-7741-8380-EB2F9F5A450F}"/>
              </a:ext>
            </a:extLst>
          </p:cNvPr>
          <p:cNvSpPr txBox="1"/>
          <p:nvPr/>
        </p:nvSpPr>
        <p:spPr>
          <a:xfrm>
            <a:off x="2863517" y="5016586"/>
            <a:ext cx="139765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Instrument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1E7BB-857D-A145-94E4-90FC84B9AD46}"/>
              </a:ext>
            </a:extLst>
          </p:cNvPr>
          <p:cNvSpPr txBox="1"/>
          <p:nvPr/>
        </p:nvSpPr>
        <p:spPr>
          <a:xfrm>
            <a:off x="2871178" y="5667612"/>
            <a:ext cx="469219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3702E-404C-6E4A-BB5F-C887153FE093}"/>
              </a:ext>
            </a:extLst>
          </p:cNvPr>
          <p:cNvSpPr txBox="1"/>
          <p:nvPr/>
        </p:nvSpPr>
        <p:spPr>
          <a:xfrm>
            <a:off x="3609328" y="5667626"/>
            <a:ext cx="800076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Music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D25D97E-E827-2645-B2AC-A8A729F04092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 rot="16200000" flipH="1">
            <a:off x="3481555" y="4935797"/>
            <a:ext cx="161574" cy="1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59543E7-FB25-4B46-9435-9ABFBB74323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rot="16200000" flipH="1">
            <a:off x="3614635" y="5272895"/>
            <a:ext cx="342440" cy="44702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049061F-20D1-9845-B571-36DABA6B73A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3162853" y="5268122"/>
            <a:ext cx="342425" cy="456555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EF7368-5036-2F4A-A405-53FCE4F77FC2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 flipV="1">
            <a:off x="2827030" y="3154853"/>
            <a:ext cx="2718717" cy="2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7622B9-AABC-D34A-AC34-FAE27EB506C3}"/>
              </a:ext>
            </a:extLst>
          </p:cNvPr>
          <p:cNvSpPr txBox="1"/>
          <p:nvPr/>
        </p:nvSpPr>
        <p:spPr>
          <a:xfrm>
            <a:off x="5545747" y="3016795"/>
            <a:ext cx="1559472" cy="276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id,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2D7C2-3EA7-7042-9816-921F53C8A362}"/>
              </a:ext>
            </a:extLst>
          </p:cNvPr>
          <p:cNvSpPr txBox="1"/>
          <p:nvPr/>
        </p:nvSpPr>
        <p:spPr>
          <a:xfrm>
            <a:off x="5542978" y="3681827"/>
            <a:ext cx="1918302" cy="552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performer,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            isPerformer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DEC71E-9255-DE4C-8638-F37B77C5B5F3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2960913" y="3957943"/>
            <a:ext cx="2582065" cy="397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3A44F7-D63D-CE4D-A23A-17B58FCA9A22}"/>
              </a:ext>
            </a:extLst>
          </p:cNvPr>
          <p:cNvSpPr/>
          <p:nvPr/>
        </p:nvSpPr>
        <p:spPr>
          <a:xfrm>
            <a:off x="7483811" y="3016795"/>
            <a:ext cx="753364" cy="2940848"/>
          </a:xfrm>
          <a:prstGeom prst="downArrow">
            <a:avLst/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Props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224FE-A829-4D41-85AD-22D6AFAF7E3C}"/>
              </a:ext>
            </a:extLst>
          </p:cNvPr>
          <p:cNvSpPr/>
          <p:nvPr/>
        </p:nvSpPr>
        <p:spPr>
          <a:xfrm>
            <a:off x="684211" y="2730318"/>
            <a:ext cx="7924801" cy="34850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707752-F0D7-3544-B9B1-36B2045B25F2}"/>
              </a:ext>
            </a:extLst>
          </p:cNvPr>
          <p:cNvSpPr txBox="1"/>
          <p:nvPr/>
        </p:nvSpPr>
        <p:spPr>
          <a:xfrm>
            <a:off x="684211" y="2438400"/>
            <a:ext cx="2273523" cy="276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Component Hierarchy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C90979-633C-5A43-BF88-2009BE7C0E05}"/>
              </a:ext>
            </a:extLst>
          </p:cNvPr>
          <p:cNvSpPr txBox="1"/>
          <p:nvPr/>
        </p:nvSpPr>
        <p:spPr>
          <a:xfrm>
            <a:off x="5542978" y="4897612"/>
            <a:ext cx="1918302" cy="552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x, y, active,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            mouseDn, keys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D38C45-19C6-7146-B930-C97CA202DA25}"/>
              </a:ext>
            </a:extLst>
          </p:cNvPr>
          <p:cNvCxnSpPr>
            <a:cxnSpLocks/>
            <a:stCxn id="31" idx="3"/>
            <a:endCxn id="74" idx="1"/>
          </p:cNvCxnSpPr>
          <p:nvPr/>
        </p:nvCxnSpPr>
        <p:spPr>
          <a:xfrm>
            <a:off x="4261168" y="5170887"/>
            <a:ext cx="1281810" cy="2841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D508C6-240C-9641-8217-FA79D60A8402}"/>
              </a:ext>
            </a:extLst>
          </p:cNvPr>
          <p:cNvSpPr txBox="1"/>
          <p:nvPr/>
        </p:nvSpPr>
        <p:spPr>
          <a:xfrm>
            <a:off x="4057217" y="4546434"/>
            <a:ext cx="1020472" cy="263149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Audience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36F1C6-7F0C-1342-9E55-0ED0963B6DCD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rot="16200000" flipH="1">
            <a:off x="3338508" y="3317488"/>
            <a:ext cx="430221" cy="20276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62C72B-37AF-2F40-B883-B7E94A95C1F5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5077689" y="4674356"/>
            <a:ext cx="462186" cy="3653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75DC9A-561A-E94C-9C39-C98440E40345}"/>
              </a:ext>
            </a:extLst>
          </p:cNvPr>
          <p:cNvSpPr txBox="1"/>
          <p:nvPr/>
        </p:nvSpPr>
        <p:spPr>
          <a:xfrm>
            <a:off x="5539875" y="4556631"/>
            <a:ext cx="1578958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clientCount</a:t>
            </a:r>
          </a:p>
        </p:txBody>
      </p:sp>
    </p:spTree>
    <p:extLst>
      <p:ext uri="{BB962C8B-B14F-4D97-AF65-F5344CB8AC3E}">
        <p14:creationId xmlns:p14="http://schemas.microsoft.com/office/powerpoint/2010/main" val="18306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66D9A8BE-15B9-DD43-BB2C-BC23669E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38" y="2323865"/>
            <a:ext cx="2977572" cy="1967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629400" cy="1286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Socket used to broadcast Performer actions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Socket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224FE-A829-4D41-85AD-22D6AFAF7E3C}"/>
              </a:ext>
            </a:extLst>
          </p:cNvPr>
          <p:cNvSpPr/>
          <p:nvPr/>
        </p:nvSpPr>
        <p:spPr>
          <a:xfrm>
            <a:off x="684211" y="2292850"/>
            <a:ext cx="9448801" cy="392256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707752-F0D7-3544-B9B1-36B2045B25F2}"/>
              </a:ext>
            </a:extLst>
          </p:cNvPr>
          <p:cNvSpPr txBox="1"/>
          <p:nvPr/>
        </p:nvSpPr>
        <p:spPr>
          <a:xfrm>
            <a:off x="684211" y="2057400"/>
            <a:ext cx="142923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Socket Dataflow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9F23E4-8126-1F43-805D-AB48A13E1101}"/>
              </a:ext>
            </a:extLst>
          </p:cNvPr>
          <p:cNvSpPr/>
          <p:nvPr/>
        </p:nvSpPr>
        <p:spPr>
          <a:xfrm>
            <a:off x="955150" y="2590800"/>
            <a:ext cx="1862661" cy="329103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B1FB1-CB52-D741-93EF-2CF3EB1C2061}"/>
              </a:ext>
            </a:extLst>
          </p:cNvPr>
          <p:cNvSpPr txBox="1"/>
          <p:nvPr/>
        </p:nvSpPr>
        <p:spPr>
          <a:xfrm>
            <a:off x="1010527" y="2624721"/>
            <a:ext cx="399084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772937-4485-124B-BDFE-54438BD5B646}"/>
              </a:ext>
            </a:extLst>
          </p:cNvPr>
          <p:cNvSpPr/>
          <p:nvPr/>
        </p:nvSpPr>
        <p:spPr>
          <a:xfrm>
            <a:off x="7442848" y="2600206"/>
            <a:ext cx="1856385" cy="328162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2335D3-E93D-664D-9E54-9EABCD9EC63B}"/>
              </a:ext>
            </a:extLst>
          </p:cNvPr>
          <p:cNvSpPr txBox="1"/>
          <p:nvPr/>
        </p:nvSpPr>
        <p:spPr>
          <a:xfrm>
            <a:off x="7488355" y="2632736"/>
            <a:ext cx="1194814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Music (archive.org)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C65F00-7D89-D642-9B26-30A5EBE550B2}"/>
              </a:ext>
            </a:extLst>
          </p:cNvPr>
          <p:cNvSpPr/>
          <p:nvPr/>
        </p:nvSpPr>
        <p:spPr>
          <a:xfrm>
            <a:off x="4483556" y="4519640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6711ED-7AF3-2949-B3D8-E7AF30400367}"/>
              </a:ext>
            </a:extLst>
          </p:cNvPr>
          <p:cNvSpPr/>
          <p:nvPr/>
        </p:nvSpPr>
        <p:spPr>
          <a:xfrm>
            <a:off x="4389749" y="4406952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BC60D8-CC01-0248-9102-BDA74349F836}"/>
              </a:ext>
            </a:extLst>
          </p:cNvPr>
          <p:cNvSpPr/>
          <p:nvPr/>
        </p:nvSpPr>
        <p:spPr>
          <a:xfrm>
            <a:off x="4295943" y="4294265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832296-F7A2-4441-8870-72C805391AF9}"/>
              </a:ext>
            </a:extLst>
          </p:cNvPr>
          <p:cNvSpPr txBox="1"/>
          <p:nvPr/>
        </p:nvSpPr>
        <p:spPr>
          <a:xfrm>
            <a:off x="4261036" y="2814881"/>
            <a:ext cx="112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Client (Performer)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3A6053E-10F3-B546-A96F-77C4DF9A7475}"/>
              </a:ext>
            </a:extLst>
          </p:cNvPr>
          <p:cNvSpPr/>
          <p:nvPr/>
        </p:nvSpPr>
        <p:spPr>
          <a:xfrm>
            <a:off x="5010665" y="3187323"/>
            <a:ext cx="778947" cy="470277"/>
          </a:xfrm>
          <a:custGeom>
            <a:avLst/>
            <a:gdLst>
              <a:gd name="connsiteX0" fmla="*/ 0 w 2592593"/>
              <a:gd name="connsiteY0" fmla="*/ 178777 h 482299"/>
              <a:gd name="connsiteX1" fmla="*/ 64546 w 2592593"/>
              <a:gd name="connsiteY1" fmla="*/ 372415 h 482299"/>
              <a:gd name="connsiteX2" fmla="*/ 268941 w 2592593"/>
              <a:gd name="connsiteY2" fmla="*/ 189535 h 482299"/>
              <a:gd name="connsiteX3" fmla="*/ 1355463 w 2592593"/>
              <a:gd name="connsiteY3" fmla="*/ 479991 h 482299"/>
              <a:gd name="connsiteX4" fmla="*/ 1280160 w 2592593"/>
              <a:gd name="connsiteY4" fmla="*/ 124989 h 482299"/>
              <a:gd name="connsiteX5" fmla="*/ 570155 w 2592593"/>
              <a:gd name="connsiteY5" fmla="*/ 404688 h 482299"/>
              <a:gd name="connsiteX6" fmla="*/ 408790 w 2592593"/>
              <a:gd name="connsiteY6" fmla="*/ 6655 h 482299"/>
              <a:gd name="connsiteX7" fmla="*/ 1957891 w 2592593"/>
              <a:gd name="connsiteY7" fmla="*/ 178777 h 482299"/>
              <a:gd name="connsiteX8" fmla="*/ 1775011 w 2592593"/>
              <a:gd name="connsiteY8" fmla="*/ 479991 h 482299"/>
              <a:gd name="connsiteX9" fmla="*/ 1721223 w 2592593"/>
              <a:gd name="connsiteY9" fmla="*/ 307869 h 482299"/>
              <a:gd name="connsiteX10" fmla="*/ 2592593 w 2592593"/>
              <a:gd name="connsiteY10" fmla="*/ 124989 h 48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2593" h="482299">
                <a:moveTo>
                  <a:pt x="0" y="178777"/>
                </a:moveTo>
                <a:cubicBezTo>
                  <a:pt x="9861" y="274699"/>
                  <a:pt x="19723" y="370622"/>
                  <a:pt x="64546" y="372415"/>
                </a:cubicBezTo>
                <a:cubicBezTo>
                  <a:pt x="109369" y="374208"/>
                  <a:pt x="53788" y="171606"/>
                  <a:pt x="268941" y="189535"/>
                </a:cubicBezTo>
                <a:cubicBezTo>
                  <a:pt x="484094" y="207464"/>
                  <a:pt x="1186926" y="490749"/>
                  <a:pt x="1355463" y="479991"/>
                </a:cubicBezTo>
                <a:cubicBezTo>
                  <a:pt x="1524000" y="469233"/>
                  <a:pt x="1411045" y="137540"/>
                  <a:pt x="1280160" y="124989"/>
                </a:cubicBezTo>
                <a:cubicBezTo>
                  <a:pt x="1149275" y="112438"/>
                  <a:pt x="715383" y="424410"/>
                  <a:pt x="570155" y="404688"/>
                </a:cubicBezTo>
                <a:cubicBezTo>
                  <a:pt x="424927" y="384966"/>
                  <a:pt x="177501" y="44307"/>
                  <a:pt x="408790" y="6655"/>
                </a:cubicBezTo>
                <a:cubicBezTo>
                  <a:pt x="640079" y="-30997"/>
                  <a:pt x="1730188" y="99888"/>
                  <a:pt x="1957891" y="178777"/>
                </a:cubicBezTo>
                <a:cubicBezTo>
                  <a:pt x="2185594" y="257666"/>
                  <a:pt x="1814456" y="458476"/>
                  <a:pt x="1775011" y="479991"/>
                </a:cubicBezTo>
                <a:cubicBezTo>
                  <a:pt x="1735566" y="501506"/>
                  <a:pt x="1584959" y="367036"/>
                  <a:pt x="1721223" y="307869"/>
                </a:cubicBezTo>
                <a:cubicBezTo>
                  <a:pt x="1857487" y="248702"/>
                  <a:pt x="2225040" y="186845"/>
                  <a:pt x="2592593" y="12498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91A014-5C45-FE4D-9B5F-F3094F6EFF26}"/>
              </a:ext>
            </a:extLst>
          </p:cNvPr>
          <p:cNvSpPr txBox="1"/>
          <p:nvPr/>
        </p:nvSpPr>
        <p:spPr>
          <a:xfrm>
            <a:off x="5777525" y="3340124"/>
            <a:ext cx="20037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x, 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6FF738-CCA2-2645-B34B-A31F9DF21549}"/>
              </a:ext>
            </a:extLst>
          </p:cNvPr>
          <p:cNvGrpSpPr/>
          <p:nvPr/>
        </p:nvGrpSpPr>
        <p:grpSpPr>
          <a:xfrm>
            <a:off x="2821018" y="3211261"/>
            <a:ext cx="1776568" cy="598739"/>
            <a:chOff x="2821018" y="3048000"/>
            <a:chExt cx="1776568" cy="5987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ACAFE2-6939-B743-97D0-BC09442E7827}"/>
                </a:ext>
              </a:extLst>
            </p:cNvPr>
            <p:cNvGrpSpPr/>
            <p:nvPr/>
          </p:nvGrpSpPr>
          <p:grpSpPr>
            <a:xfrm>
              <a:off x="2821018" y="3048000"/>
              <a:ext cx="1384326" cy="207749"/>
              <a:chOff x="2821018" y="3271439"/>
              <a:chExt cx="1384326" cy="20774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3FEE5A0-FA89-6042-875C-2315B1EE1F57}"/>
                  </a:ext>
                </a:extLst>
              </p:cNvPr>
              <p:cNvCxnSpPr/>
              <p:nvPr/>
            </p:nvCxnSpPr>
            <p:spPr>
              <a:xfrm flipH="1">
                <a:off x="2821018" y="3470824"/>
                <a:ext cx="1384326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miter lim="800000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B58DAAB-E10E-CF48-A30E-0E46B2A9C02D}"/>
                  </a:ext>
                </a:extLst>
              </p:cNvPr>
              <p:cNvSpPr txBox="1"/>
              <p:nvPr/>
            </p:nvSpPr>
            <p:spPr>
              <a:xfrm>
                <a:off x="3294243" y="3271439"/>
                <a:ext cx="33643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rgbClr val="7030A0"/>
                    </a:solidFill>
                  </a:rPr>
                  <a:t>chat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9BBDCF-E907-7E4F-91A5-042FDFE1E717}"/>
                </a:ext>
              </a:extLst>
            </p:cNvPr>
            <p:cNvGrpSpPr/>
            <p:nvPr/>
          </p:nvGrpSpPr>
          <p:grpSpPr>
            <a:xfrm>
              <a:off x="4265612" y="3209623"/>
              <a:ext cx="331974" cy="437116"/>
              <a:chOff x="4352643" y="4869491"/>
              <a:chExt cx="331974" cy="43711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7104C1-6F0D-DC45-BD30-CC9DA29CEE9F}"/>
                  </a:ext>
                </a:extLst>
              </p:cNvPr>
              <p:cNvSpPr/>
              <p:nvPr/>
            </p:nvSpPr>
            <p:spPr>
              <a:xfrm>
                <a:off x="4352643" y="4869491"/>
                <a:ext cx="331974" cy="4371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30FB693-410F-704A-986A-9C6BFC13236D}"/>
                  </a:ext>
                </a:extLst>
              </p:cNvPr>
              <p:cNvSpPr txBox="1"/>
              <p:nvPr/>
            </p:nvSpPr>
            <p:spPr>
              <a:xfrm>
                <a:off x="4378910" y="5056950"/>
                <a:ext cx="267702" cy="12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7030A0"/>
                    </a:solidFill>
                  </a:rPr>
                  <a:t>Cool..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66B5BDB-7CAF-1547-887A-5B4484EB3C41}"/>
                  </a:ext>
                </a:extLst>
              </p:cNvPr>
              <p:cNvSpPr/>
              <p:nvPr/>
            </p:nvSpPr>
            <p:spPr>
              <a:xfrm>
                <a:off x="4352643" y="4869491"/>
                <a:ext cx="331974" cy="89144"/>
              </a:xfrm>
              <a:prstGeom prst="rect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84D5B-D023-0B40-BD4A-C7CA38CEADFA}"/>
              </a:ext>
            </a:extLst>
          </p:cNvPr>
          <p:cNvGrpSpPr/>
          <p:nvPr/>
        </p:nvGrpSpPr>
        <p:grpSpPr>
          <a:xfrm>
            <a:off x="6058522" y="2818256"/>
            <a:ext cx="1384326" cy="229744"/>
            <a:chOff x="6058522" y="2818256"/>
            <a:chExt cx="1384326" cy="22974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835A56-978B-3A44-B917-A3836E311DFF}"/>
                </a:ext>
              </a:extLst>
            </p:cNvPr>
            <p:cNvCxnSpPr/>
            <p:nvPr/>
          </p:nvCxnSpPr>
          <p:spPr>
            <a:xfrm flipH="1">
              <a:off x="6058522" y="3048000"/>
              <a:ext cx="138432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F47F8E-34D5-974C-BE06-22283D2AA810}"/>
                </a:ext>
              </a:extLst>
            </p:cNvPr>
            <p:cNvSpPr txBox="1"/>
            <p:nvPr/>
          </p:nvSpPr>
          <p:spPr>
            <a:xfrm>
              <a:off x="6246812" y="2818256"/>
              <a:ext cx="106926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4DB152"/>
                  </a:solidFill>
                </a:rPr>
                <a:t>song (stream)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46C73F-47A8-DC45-AFB2-375DB8D5D923}"/>
              </a:ext>
            </a:extLst>
          </p:cNvPr>
          <p:cNvGrpSpPr/>
          <p:nvPr/>
        </p:nvGrpSpPr>
        <p:grpSpPr>
          <a:xfrm>
            <a:off x="6055315" y="4240620"/>
            <a:ext cx="1384326" cy="229744"/>
            <a:chOff x="6058522" y="2818256"/>
            <a:chExt cx="1384326" cy="229744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285881-B652-1B4A-8B64-89D91774F7C6}"/>
                </a:ext>
              </a:extLst>
            </p:cNvPr>
            <p:cNvCxnSpPr/>
            <p:nvPr/>
          </p:nvCxnSpPr>
          <p:spPr>
            <a:xfrm flipH="1">
              <a:off x="6058522" y="3048000"/>
              <a:ext cx="138432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2909388-C683-874C-96FD-7AF6A4AFCC39}"/>
                </a:ext>
              </a:extLst>
            </p:cNvPr>
            <p:cNvSpPr txBox="1"/>
            <p:nvPr/>
          </p:nvSpPr>
          <p:spPr>
            <a:xfrm>
              <a:off x="6246812" y="2818256"/>
              <a:ext cx="106926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4DB152"/>
                  </a:solidFill>
                </a:rPr>
                <a:t>song (stream)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5B96FE-C449-A74F-9729-6C9575427B81}"/>
              </a:ext>
            </a:extLst>
          </p:cNvPr>
          <p:cNvCxnSpPr>
            <a:cxnSpLocks/>
          </p:cNvCxnSpPr>
          <p:nvPr/>
        </p:nvCxnSpPr>
        <p:spPr>
          <a:xfrm flipH="1">
            <a:off x="6152328" y="4622764"/>
            <a:ext cx="1290288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3B903A-F424-EE4D-8351-F9F3725223F6}"/>
              </a:ext>
            </a:extLst>
          </p:cNvPr>
          <p:cNvCxnSpPr>
            <a:cxnSpLocks/>
          </p:cNvCxnSpPr>
          <p:nvPr/>
        </p:nvCxnSpPr>
        <p:spPr>
          <a:xfrm flipH="1">
            <a:off x="6248515" y="4775164"/>
            <a:ext cx="1194101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C658C8-E2B1-3346-A46B-B32D69A748B3}"/>
              </a:ext>
            </a:extLst>
          </p:cNvPr>
          <p:cNvCxnSpPr>
            <a:cxnSpLocks/>
          </p:cNvCxnSpPr>
          <p:nvPr/>
        </p:nvCxnSpPr>
        <p:spPr>
          <a:xfrm flipH="1">
            <a:off x="6337208" y="4927564"/>
            <a:ext cx="1105408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DA270ADF-96FF-E44B-A582-A0C505AD2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9" y="4146204"/>
            <a:ext cx="673912" cy="60798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16BB2CB-E8F0-1D48-827B-95BFB9D8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93" y="2730229"/>
            <a:ext cx="673912" cy="60798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8A5A1F-E46F-D04D-B12A-A8FF7FBFA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06" y="3851291"/>
            <a:ext cx="2977572" cy="196746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02833B-53BE-3040-8F55-E96F2B6FD57F}"/>
              </a:ext>
            </a:extLst>
          </p:cNvPr>
          <p:cNvSpPr txBox="1"/>
          <p:nvPr/>
        </p:nvSpPr>
        <p:spPr>
          <a:xfrm>
            <a:off x="4261036" y="4351854"/>
            <a:ext cx="1072601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Client (Audience)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D6EC3D2-4DC0-B040-B250-20513B02C0A8}"/>
              </a:ext>
            </a:extLst>
          </p:cNvPr>
          <p:cNvSpPr/>
          <p:nvPr/>
        </p:nvSpPr>
        <p:spPr>
          <a:xfrm>
            <a:off x="5010665" y="4635123"/>
            <a:ext cx="778947" cy="470277"/>
          </a:xfrm>
          <a:custGeom>
            <a:avLst/>
            <a:gdLst>
              <a:gd name="connsiteX0" fmla="*/ 0 w 2592593"/>
              <a:gd name="connsiteY0" fmla="*/ 178777 h 482299"/>
              <a:gd name="connsiteX1" fmla="*/ 64546 w 2592593"/>
              <a:gd name="connsiteY1" fmla="*/ 372415 h 482299"/>
              <a:gd name="connsiteX2" fmla="*/ 268941 w 2592593"/>
              <a:gd name="connsiteY2" fmla="*/ 189535 h 482299"/>
              <a:gd name="connsiteX3" fmla="*/ 1355463 w 2592593"/>
              <a:gd name="connsiteY3" fmla="*/ 479991 h 482299"/>
              <a:gd name="connsiteX4" fmla="*/ 1280160 w 2592593"/>
              <a:gd name="connsiteY4" fmla="*/ 124989 h 482299"/>
              <a:gd name="connsiteX5" fmla="*/ 570155 w 2592593"/>
              <a:gd name="connsiteY5" fmla="*/ 404688 h 482299"/>
              <a:gd name="connsiteX6" fmla="*/ 408790 w 2592593"/>
              <a:gd name="connsiteY6" fmla="*/ 6655 h 482299"/>
              <a:gd name="connsiteX7" fmla="*/ 1957891 w 2592593"/>
              <a:gd name="connsiteY7" fmla="*/ 178777 h 482299"/>
              <a:gd name="connsiteX8" fmla="*/ 1775011 w 2592593"/>
              <a:gd name="connsiteY8" fmla="*/ 479991 h 482299"/>
              <a:gd name="connsiteX9" fmla="*/ 1721223 w 2592593"/>
              <a:gd name="connsiteY9" fmla="*/ 307869 h 482299"/>
              <a:gd name="connsiteX10" fmla="*/ 2592593 w 2592593"/>
              <a:gd name="connsiteY10" fmla="*/ 124989 h 48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2593" h="482299">
                <a:moveTo>
                  <a:pt x="0" y="178777"/>
                </a:moveTo>
                <a:cubicBezTo>
                  <a:pt x="9861" y="274699"/>
                  <a:pt x="19723" y="370622"/>
                  <a:pt x="64546" y="372415"/>
                </a:cubicBezTo>
                <a:cubicBezTo>
                  <a:pt x="109369" y="374208"/>
                  <a:pt x="53788" y="171606"/>
                  <a:pt x="268941" y="189535"/>
                </a:cubicBezTo>
                <a:cubicBezTo>
                  <a:pt x="484094" y="207464"/>
                  <a:pt x="1186926" y="490749"/>
                  <a:pt x="1355463" y="479991"/>
                </a:cubicBezTo>
                <a:cubicBezTo>
                  <a:pt x="1524000" y="469233"/>
                  <a:pt x="1411045" y="137540"/>
                  <a:pt x="1280160" y="124989"/>
                </a:cubicBezTo>
                <a:cubicBezTo>
                  <a:pt x="1149275" y="112438"/>
                  <a:pt x="715383" y="424410"/>
                  <a:pt x="570155" y="404688"/>
                </a:cubicBezTo>
                <a:cubicBezTo>
                  <a:pt x="424927" y="384966"/>
                  <a:pt x="177501" y="44307"/>
                  <a:pt x="408790" y="6655"/>
                </a:cubicBezTo>
                <a:cubicBezTo>
                  <a:pt x="640079" y="-30997"/>
                  <a:pt x="1730188" y="99888"/>
                  <a:pt x="1957891" y="178777"/>
                </a:cubicBezTo>
                <a:cubicBezTo>
                  <a:pt x="2185594" y="257666"/>
                  <a:pt x="1814456" y="458476"/>
                  <a:pt x="1775011" y="479991"/>
                </a:cubicBezTo>
                <a:cubicBezTo>
                  <a:pt x="1735566" y="501506"/>
                  <a:pt x="1584959" y="367036"/>
                  <a:pt x="1721223" y="307869"/>
                </a:cubicBezTo>
                <a:cubicBezTo>
                  <a:pt x="1857487" y="248702"/>
                  <a:pt x="2225040" y="186845"/>
                  <a:pt x="2592593" y="12498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  <a:alpha val="6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10F1A6-406F-F44B-8AB0-06875D9B0CBB}"/>
              </a:ext>
            </a:extLst>
          </p:cNvPr>
          <p:cNvGrpSpPr/>
          <p:nvPr/>
        </p:nvGrpSpPr>
        <p:grpSpPr>
          <a:xfrm>
            <a:off x="2821018" y="4735755"/>
            <a:ext cx="1776568" cy="605476"/>
            <a:chOff x="2821018" y="4631473"/>
            <a:chExt cx="1776568" cy="6054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3CE606-DAD7-C846-9549-1E379B0D3AAB}"/>
                </a:ext>
              </a:extLst>
            </p:cNvPr>
            <p:cNvGrpSpPr/>
            <p:nvPr/>
          </p:nvGrpSpPr>
          <p:grpSpPr>
            <a:xfrm>
              <a:off x="2821018" y="4631473"/>
              <a:ext cx="1384326" cy="224476"/>
              <a:chOff x="2821018" y="4750886"/>
              <a:chExt cx="1384326" cy="224476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244561-3BA0-2048-915B-314DEB056123}"/>
                  </a:ext>
                </a:extLst>
              </p:cNvPr>
              <p:cNvCxnSpPr/>
              <p:nvPr/>
            </p:nvCxnSpPr>
            <p:spPr>
              <a:xfrm flipH="1">
                <a:off x="2821018" y="4975362"/>
                <a:ext cx="1384326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miter lim="800000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6AAB4B-E61A-E84C-9A0D-8E4F5CBFD6E1}"/>
                  </a:ext>
                </a:extLst>
              </p:cNvPr>
              <p:cNvSpPr txBox="1"/>
              <p:nvPr/>
            </p:nvSpPr>
            <p:spPr>
              <a:xfrm>
                <a:off x="3300003" y="4750886"/>
                <a:ext cx="33643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rgbClr val="7030A0"/>
                    </a:solidFill>
                  </a:rPr>
                  <a:t>chat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FDF193-406D-5F42-BE4C-3FAE4402631B}"/>
                </a:ext>
              </a:extLst>
            </p:cNvPr>
            <p:cNvGrpSpPr/>
            <p:nvPr/>
          </p:nvGrpSpPr>
          <p:grpSpPr>
            <a:xfrm>
              <a:off x="4265612" y="4799833"/>
              <a:ext cx="331974" cy="437116"/>
              <a:chOff x="4352643" y="4869491"/>
              <a:chExt cx="331974" cy="43711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0D6240-114D-6C44-A61A-52A8EBC679EE}"/>
                  </a:ext>
                </a:extLst>
              </p:cNvPr>
              <p:cNvSpPr/>
              <p:nvPr/>
            </p:nvSpPr>
            <p:spPr>
              <a:xfrm>
                <a:off x="4352643" y="4869491"/>
                <a:ext cx="331974" cy="4371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22A2D28-7A43-FC48-ABC9-47757325B48E}"/>
                  </a:ext>
                </a:extLst>
              </p:cNvPr>
              <p:cNvSpPr txBox="1"/>
              <p:nvPr/>
            </p:nvSpPr>
            <p:spPr>
              <a:xfrm>
                <a:off x="4378910" y="5056950"/>
                <a:ext cx="267702" cy="12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7030A0"/>
                    </a:solidFill>
                  </a:rPr>
                  <a:t>Cool..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53B9950-A7A7-204F-B842-0B7F882839AE}"/>
                  </a:ext>
                </a:extLst>
              </p:cNvPr>
              <p:cNvSpPr/>
              <p:nvPr/>
            </p:nvSpPr>
            <p:spPr>
              <a:xfrm>
                <a:off x="4352643" y="4869491"/>
                <a:ext cx="331974" cy="89144"/>
              </a:xfrm>
              <a:prstGeom prst="rect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5BF164-1523-4549-8BFF-7E5A9446A0EF}"/>
              </a:ext>
            </a:extLst>
          </p:cNvPr>
          <p:cNvGrpSpPr/>
          <p:nvPr/>
        </p:nvGrpSpPr>
        <p:grpSpPr>
          <a:xfrm>
            <a:off x="2812010" y="3674446"/>
            <a:ext cx="1384326" cy="207749"/>
            <a:chOff x="2812010" y="3674446"/>
            <a:chExt cx="1384326" cy="20774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9F75068-DDEE-044E-8261-19F778B6616E}"/>
                </a:ext>
              </a:extLst>
            </p:cNvPr>
            <p:cNvCxnSpPr/>
            <p:nvPr/>
          </p:nvCxnSpPr>
          <p:spPr>
            <a:xfrm flipH="1">
              <a:off x="2812010" y="3873831"/>
              <a:ext cx="138432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miter lim="800000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EC56F7-B4CB-E840-AB50-430ADFFB6F86}"/>
                </a:ext>
              </a:extLst>
            </p:cNvPr>
            <p:cNvSpPr txBox="1"/>
            <p:nvPr/>
          </p:nvSpPr>
          <p:spPr>
            <a:xfrm>
              <a:off x="3046412" y="3674446"/>
              <a:ext cx="898900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0070C0"/>
                  </a:solidFill>
                </a:rPr>
                <a:t>clientCount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C4C1AF-9C1A-8F40-A546-3DE06BC4B00C}"/>
              </a:ext>
            </a:extLst>
          </p:cNvPr>
          <p:cNvGrpSpPr/>
          <p:nvPr/>
        </p:nvGrpSpPr>
        <p:grpSpPr>
          <a:xfrm>
            <a:off x="2821018" y="5191453"/>
            <a:ext cx="1384326" cy="207749"/>
            <a:chOff x="2812010" y="3674446"/>
            <a:chExt cx="1384326" cy="20774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AB91BF-3CAD-494D-A178-86F281AFD3C9}"/>
                </a:ext>
              </a:extLst>
            </p:cNvPr>
            <p:cNvCxnSpPr/>
            <p:nvPr/>
          </p:nvCxnSpPr>
          <p:spPr>
            <a:xfrm flipH="1">
              <a:off x="2812010" y="3873831"/>
              <a:ext cx="138432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miter lim="800000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1597B9-0771-334B-AAB8-37C0F07D8DFE}"/>
                </a:ext>
              </a:extLst>
            </p:cNvPr>
            <p:cNvSpPr txBox="1"/>
            <p:nvPr/>
          </p:nvSpPr>
          <p:spPr>
            <a:xfrm>
              <a:off x="3046412" y="3674446"/>
              <a:ext cx="898900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0070C0"/>
                  </a:solidFill>
                </a:rPr>
                <a:t>clientCount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6F5DBA1-4390-6E4E-A9FE-70A1B3CF4AD6}"/>
              </a:ext>
            </a:extLst>
          </p:cNvPr>
          <p:cNvSpPr txBox="1"/>
          <p:nvPr/>
        </p:nvSpPr>
        <p:spPr>
          <a:xfrm>
            <a:off x="4859690" y="5334342"/>
            <a:ext cx="1158522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70C0"/>
                </a:solidFill>
              </a:rPr>
              <a:t>16 X Humans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FD2AD7-FCE4-7A4E-9CD1-DF3A7398D34B}"/>
              </a:ext>
            </a:extLst>
          </p:cNvPr>
          <p:cNvSpPr txBox="1"/>
          <p:nvPr/>
        </p:nvSpPr>
        <p:spPr>
          <a:xfrm>
            <a:off x="4829350" y="3808338"/>
            <a:ext cx="1158522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70C0"/>
                </a:solidFill>
              </a:rPr>
              <a:t>16 X Humans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DB6D3E-E468-C346-B8EF-679B70887D51}"/>
              </a:ext>
            </a:extLst>
          </p:cNvPr>
          <p:cNvGrpSpPr/>
          <p:nvPr/>
        </p:nvGrpSpPr>
        <p:grpSpPr>
          <a:xfrm>
            <a:off x="2817811" y="2687851"/>
            <a:ext cx="1384326" cy="434558"/>
            <a:chOff x="2817811" y="2687851"/>
            <a:chExt cx="1384326" cy="43455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FED239-5B32-FC47-AB26-966FAA426F04}"/>
                </a:ext>
              </a:extLst>
            </p:cNvPr>
            <p:cNvCxnSpPr/>
            <p:nvPr/>
          </p:nvCxnSpPr>
          <p:spPr>
            <a:xfrm flipH="1">
              <a:off x="2817811" y="2908452"/>
              <a:ext cx="1384326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8A12A-1778-2E4A-A298-1565F1106D9F}"/>
                </a:ext>
              </a:extLst>
            </p:cNvPr>
            <p:cNvSpPr txBox="1"/>
            <p:nvPr/>
          </p:nvSpPr>
          <p:spPr>
            <a:xfrm>
              <a:off x="2970212" y="2687851"/>
              <a:ext cx="1085938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chemeClr val="accent3">
                      <a:lumMod val="50000"/>
                    </a:schemeClr>
                  </a:solidFill>
                </a:rPr>
                <a:t>x, y, mouseDn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7FC03B8-F467-E349-924D-C1403770A64D}"/>
                </a:ext>
              </a:extLst>
            </p:cNvPr>
            <p:cNvSpPr txBox="1"/>
            <p:nvPr/>
          </p:nvSpPr>
          <p:spPr>
            <a:xfrm>
              <a:off x="3040560" y="2914660"/>
              <a:ext cx="920252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chemeClr val="accent3">
                      <a:lumMod val="50000"/>
                    </a:schemeClr>
                  </a:solidFill>
                </a:rPr>
                <a:t>isPerformer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FB4004-ABA2-8447-8E9A-1D9EDD8B2581}"/>
              </a:ext>
            </a:extLst>
          </p:cNvPr>
          <p:cNvGrpSpPr/>
          <p:nvPr/>
        </p:nvGrpSpPr>
        <p:grpSpPr>
          <a:xfrm>
            <a:off x="2814472" y="4213540"/>
            <a:ext cx="1384326" cy="434660"/>
            <a:chOff x="2814472" y="4265798"/>
            <a:chExt cx="1384326" cy="4346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8DC1314-C112-D342-9C23-77626466E45B}"/>
                </a:ext>
              </a:extLst>
            </p:cNvPr>
            <p:cNvCxnSpPr/>
            <p:nvPr/>
          </p:nvCxnSpPr>
          <p:spPr>
            <a:xfrm flipH="1">
              <a:off x="2814472" y="4490273"/>
              <a:ext cx="1384326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miter lim="800000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043C91-8716-684A-93B7-1A6787B6CA08}"/>
                </a:ext>
              </a:extLst>
            </p:cNvPr>
            <p:cNvSpPr txBox="1"/>
            <p:nvPr/>
          </p:nvSpPr>
          <p:spPr>
            <a:xfrm>
              <a:off x="2951074" y="4265798"/>
              <a:ext cx="1085938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chemeClr val="accent3">
                      <a:lumMod val="50000"/>
                    </a:schemeClr>
                  </a:solidFill>
                </a:rPr>
                <a:t>x, y, mouseDn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8523B2-5ABA-EE4A-8195-F8A516DC3004}"/>
                </a:ext>
              </a:extLst>
            </p:cNvPr>
            <p:cNvSpPr txBox="1"/>
            <p:nvPr/>
          </p:nvSpPr>
          <p:spPr>
            <a:xfrm>
              <a:off x="3043303" y="4492709"/>
              <a:ext cx="920252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chemeClr val="accent3">
                      <a:lumMod val="50000"/>
                    </a:schemeClr>
                  </a:solidFill>
                </a:rPr>
                <a:t>isPerformer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5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Venue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355761-A7CB-2047-81ED-2F11BF12D2CD}"/>
              </a:ext>
            </a:extLst>
          </p:cNvPr>
          <p:cNvSpPr/>
          <p:nvPr/>
        </p:nvSpPr>
        <p:spPr>
          <a:xfrm>
            <a:off x="1293812" y="1545959"/>
            <a:ext cx="7808537" cy="45500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9C3986-40EB-5241-B0DF-A207C1368A69}"/>
              </a:ext>
            </a:extLst>
          </p:cNvPr>
          <p:cNvSpPr txBox="1"/>
          <p:nvPr/>
        </p:nvSpPr>
        <p:spPr>
          <a:xfrm>
            <a:off x="1293812" y="1310510"/>
            <a:ext cx="558230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Venue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D78D4E-B130-3248-8EB8-96D76AE1E3A6}"/>
              </a:ext>
            </a:extLst>
          </p:cNvPr>
          <p:cNvGrpSpPr/>
          <p:nvPr/>
        </p:nvGrpSpPr>
        <p:grpSpPr>
          <a:xfrm>
            <a:off x="1827212" y="1676400"/>
            <a:ext cx="7182489" cy="4267200"/>
            <a:chOff x="1827212" y="1676400"/>
            <a:chExt cx="7182489" cy="4267200"/>
          </a:xfrm>
        </p:grpSpPr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8A27C924-10D5-B942-B348-1C2A7C09355B}"/>
                </a:ext>
              </a:extLst>
            </p:cNvPr>
            <p:cNvSpPr/>
            <p:nvPr/>
          </p:nvSpPr>
          <p:spPr>
            <a:xfrm>
              <a:off x="1827212" y="4053531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A39CA1F7-59BC-DC4C-8DE2-EA88F30BE947}"/>
                </a:ext>
              </a:extLst>
            </p:cNvPr>
            <p:cNvSpPr/>
            <p:nvPr/>
          </p:nvSpPr>
          <p:spPr>
            <a:xfrm>
              <a:off x="1827212" y="3526994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970D5F0-5149-EE4B-806A-65234B19B926}"/>
                </a:ext>
              </a:extLst>
            </p:cNvPr>
            <p:cNvGrpSpPr/>
            <p:nvPr/>
          </p:nvGrpSpPr>
          <p:grpSpPr>
            <a:xfrm>
              <a:off x="2467726" y="4212794"/>
              <a:ext cx="4769685" cy="1730806"/>
              <a:chOff x="2467726" y="4212794"/>
              <a:chExt cx="4769685" cy="173080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E4006E-E3EE-514A-B79C-7BC9060B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503" y="4212794"/>
                <a:ext cx="0" cy="1499517"/>
              </a:xfrm>
              <a:prstGeom prst="line">
                <a:avLst/>
              </a:prstGeom>
              <a:ln w="19050">
                <a:solidFill>
                  <a:schemeClr val="tx1">
                    <a:lumMod val="20000"/>
                    <a:lumOff val="80000"/>
                  </a:schemeClr>
                </a:solidFill>
                <a:prstDash val="sysDot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58D2986-4C6F-C64E-91BA-64D8E3AEBB7B}"/>
                  </a:ext>
                </a:extLst>
              </p:cNvPr>
              <p:cNvGrpSpPr/>
              <p:nvPr/>
            </p:nvGrpSpPr>
            <p:grpSpPr>
              <a:xfrm>
                <a:off x="2467726" y="5044275"/>
                <a:ext cx="4769685" cy="899325"/>
                <a:chOff x="2467726" y="5403316"/>
                <a:chExt cx="4769685" cy="89932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7428BCE-9C2D-DF40-8D40-404BA2289988}"/>
                    </a:ext>
                  </a:extLst>
                </p:cNvPr>
                <p:cNvGrpSpPr/>
                <p:nvPr/>
              </p:nvGrpSpPr>
              <p:grpSpPr>
                <a:xfrm>
                  <a:off x="3219405" y="5426013"/>
                  <a:ext cx="981099" cy="559147"/>
                  <a:chOff x="1751012" y="4178447"/>
                  <a:chExt cx="3743661" cy="1478030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48FB4A57-C189-124E-9894-71B0700DF4E2}"/>
                      </a:ext>
                    </a:extLst>
                  </p:cNvPr>
                  <p:cNvSpPr/>
                  <p:nvPr/>
                </p:nvSpPr>
                <p:spPr>
                  <a:xfrm>
                    <a:off x="1751012" y="4191000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0BCE2A49-9709-9547-891E-56DD661BAF64}"/>
                      </a:ext>
                    </a:extLst>
                  </p:cNvPr>
                  <p:cNvSpPr/>
                  <p:nvPr/>
                </p:nvSpPr>
                <p:spPr>
                  <a:xfrm>
                    <a:off x="2998899" y="4190999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B84E7C9-4920-5944-8A04-27CA495085ED}"/>
                      </a:ext>
                    </a:extLst>
                  </p:cNvPr>
                  <p:cNvSpPr/>
                  <p:nvPr/>
                </p:nvSpPr>
                <p:spPr>
                  <a:xfrm>
                    <a:off x="4246786" y="4178447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D0E4531-2C33-2642-8F0C-CF1019177AD2}"/>
                    </a:ext>
                  </a:extLst>
                </p:cNvPr>
                <p:cNvSpPr/>
                <p:nvPr/>
              </p:nvSpPr>
              <p:spPr>
                <a:xfrm>
                  <a:off x="4193754" y="5403316"/>
                  <a:ext cx="2222110" cy="591309"/>
                </a:xfrm>
                <a:custGeom>
                  <a:avLst/>
                  <a:gdLst>
                    <a:gd name="connsiteX0" fmla="*/ 0 w 3227295"/>
                    <a:gd name="connsiteY0" fmla="*/ 808549 h 1563045"/>
                    <a:gd name="connsiteX1" fmla="*/ 64546 w 3227295"/>
                    <a:gd name="connsiteY1" fmla="*/ 1292643 h 1563045"/>
                    <a:gd name="connsiteX2" fmla="*/ 172123 w 3227295"/>
                    <a:gd name="connsiteY2" fmla="*/ 1012945 h 1563045"/>
                    <a:gd name="connsiteX3" fmla="*/ 215153 w 3227295"/>
                    <a:gd name="connsiteY3" fmla="*/ 1518554 h 1563045"/>
                    <a:gd name="connsiteX4" fmla="*/ 494852 w 3227295"/>
                    <a:gd name="connsiteY4" fmla="*/ 66272 h 1563045"/>
                    <a:gd name="connsiteX5" fmla="*/ 699248 w 3227295"/>
                    <a:gd name="connsiteY5" fmla="*/ 1518554 h 1563045"/>
                    <a:gd name="connsiteX6" fmla="*/ 828339 w 3227295"/>
                    <a:gd name="connsiteY6" fmla="*/ 625669 h 1563045"/>
                    <a:gd name="connsiteX7" fmla="*/ 882128 w 3227295"/>
                    <a:gd name="connsiteY7" fmla="*/ 1034460 h 1563045"/>
                    <a:gd name="connsiteX8" fmla="*/ 989704 w 3227295"/>
                    <a:gd name="connsiteY8" fmla="*/ 33999 h 1563045"/>
                    <a:gd name="connsiteX9" fmla="*/ 1097280 w 3227295"/>
                    <a:gd name="connsiteY9" fmla="*/ 657942 h 1563045"/>
                    <a:gd name="connsiteX10" fmla="*/ 1237130 w 3227295"/>
                    <a:gd name="connsiteY10" fmla="*/ 345971 h 1563045"/>
                    <a:gd name="connsiteX11" fmla="*/ 1333949 w 3227295"/>
                    <a:gd name="connsiteY11" fmla="*/ 1206582 h 1563045"/>
                    <a:gd name="connsiteX12" fmla="*/ 1484556 w 3227295"/>
                    <a:gd name="connsiteY12" fmla="*/ 700973 h 1563045"/>
                    <a:gd name="connsiteX13" fmla="*/ 1624405 w 3227295"/>
                    <a:gd name="connsiteY13" fmla="*/ 1529312 h 1563045"/>
                    <a:gd name="connsiteX14" fmla="*/ 1753497 w 3227295"/>
                    <a:gd name="connsiteY14" fmla="*/ 173848 h 1563045"/>
                    <a:gd name="connsiteX15" fmla="*/ 1893346 w 3227295"/>
                    <a:gd name="connsiteY15" fmla="*/ 1228098 h 1563045"/>
                    <a:gd name="connsiteX16" fmla="*/ 2011680 w 3227295"/>
                    <a:gd name="connsiteY16" fmla="*/ 765519 h 1563045"/>
                    <a:gd name="connsiteX17" fmla="*/ 2108499 w 3227295"/>
                    <a:gd name="connsiteY17" fmla="*/ 1550827 h 1563045"/>
                    <a:gd name="connsiteX18" fmla="*/ 2248349 w 3227295"/>
                    <a:gd name="connsiteY18" fmla="*/ 23241 h 1563045"/>
                    <a:gd name="connsiteX19" fmla="*/ 2366683 w 3227295"/>
                    <a:gd name="connsiteY19" fmla="*/ 604154 h 1563045"/>
                    <a:gd name="connsiteX20" fmla="*/ 2485017 w 3227295"/>
                    <a:gd name="connsiteY20" fmla="*/ 281425 h 1563045"/>
                    <a:gd name="connsiteX21" fmla="*/ 2549563 w 3227295"/>
                    <a:gd name="connsiteY21" fmla="*/ 894611 h 1563045"/>
                    <a:gd name="connsiteX22" fmla="*/ 2721685 w 3227295"/>
                    <a:gd name="connsiteY22" fmla="*/ 109302 h 1563045"/>
                    <a:gd name="connsiteX23" fmla="*/ 2796989 w 3227295"/>
                    <a:gd name="connsiteY23" fmla="*/ 1518554 h 1563045"/>
                    <a:gd name="connsiteX24" fmla="*/ 2936838 w 3227295"/>
                    <a:gd name="connsiteY24" fmla="*/ 700973 h 1563045"/>
                    <a:gd name="connsiteX25" fmla="*/ 3044415 w 3227295"/>
                    <a:gd name="connsiteY25" fmla="*/ 1217340 h 1563045"/>
                    <a:gd name="connsiteX26" fmla="*/ 3130476 w 3227295"/>
                    <a:gd name="connsiteY26" fmla="*/ 550366 h 1563045"/>
                    <a:gd name="connsiteX27" fmla="*/ 3227295 w 3227295"/>
                    <a:gd name="connsiteY27" fmla="*/ 873095 h 1563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227295" h="1563045">
                      <a:moveTo>
                        <a:pt x="0" y="808549"/>
                      </a:moveTo>
                      <a:cubicBezTo>
                        <a:pt x="17929" y="1033563"/>
                        <a:pt x="35859" y="1258577"/>
                        <a:pt x="64546" y="1292643"/>
                      </a:cubicBezTo>
                      <a:cubicBezTo>
                        <a:pt x="93233" y="1326709"/>
                        <a:pt x="147022" y="975293"/>
                        <a:pt x="172123" y="1012945"/>
                      </a:cubicBezTo>
                      <a:cubicBezTo>
                        <a:pt x="197224" y="1050597"/>
                        <a:pt x="161365" y="1676333"/>
                        <a:pt x="215153" y="1518554"/>
                      </a:cubicBezTo>
                      <a:cubicBezTo>
                        <a:pt x="268941" y="1360775"/>
                        <a:pt x="414170" y="66272"/>
                        <a:pt x="494852" y="66272"/>
                      </a:cubicBezTo>
                      <a:cubicBezTo>
                        <a:pt x="575534" y="66272"/>
                        <a:pt x="643667" y="1425321"/>
                        <a:pt x="699248" y="1518554"/>
                      </a:cubicBezTo>
                      <a:cubicBezTo>
                        <a:pt x="754829" y="1611787"/>
                        <a:pt x="797859" y="706351"/>
                        <a:pt x="828339" y="625669"/>
                      </a:cubicBezTo>
                      <a:cubicBezTo>
                        <a:pt x="858819" y="544987"/>
                        <a:pt x="855234" y="1133072"/>
                        <a:pt x="882128" y="1034460"/>
                      </a:cubicBezTo>
                      <a:cubicBezTo>
                        <a:pt x="909022" y="935848"/>
                        <a:pt x="953845" y="96752"/>
                        <a:pt x="989704" y="33999"/>
                      </a:cubicBezTo>
                      <a:cubicBezTo>
                        <a:pt x="1025563" y="-28754"/>
                        <a:pt x="1056042" y="605947"/>
                        <a:pt x="1097280" y="657942"/>
                      </a:cubicBezTo>
                      <a:cubicBezTo>
                        <a:pt x="1138518" y="709937"/>
                        <a:pt x="1197685" y="254531"/>
                        <a:pt x="1237130" y="345971"/>
                      </a:cubicBezTo>
                      <a:cubicBezTo>
                        <a:pt x="1276575" y="437411"/>
                        <a:pt x="1292711" y="1147415"/>
                        <a:pt x="1333949" y="1206582"/>
                      </a:cubicBezTo>
                      <a:cubicBezTo>
                        <a:pt x="1375187" y="1265749"/>
                        <a:pt x="1436147" y="647185"/>
                        <a:pt x="1484556" y="700973"/>
                      </a:cubicBezTo>
                      <a:cubicBezTo>
                        <a:pt x="1532965" y="754761"/>
                        <a:pt x="1579582" y="1617166"/>
                        <a:pt x="1624405" y="1529312"/>
                      </a:cubicBezTo>
                      <a:cubicBezTo>
                        <a:pt x="1669228" y="1441458"/>
                        <a:pt x="1708674" y="224050"/>
                        <a:pt x="1753497" y="173848"/>
                      </a:cubicBezTo>
                      <a:cubicBezTo>
                        <a:pt x="1798320" y="123646"/>
                        <a:pt x="1850316" y="1129486"/>
                        <a:pt x="1893346" y="1228098"/>
                      </a:cubicBezTo>
                      <a:cubicBezTo>
                        <a:pt x="1936377" y="1326710"/>
                        <a:pt x="1975821" y="711731"/>
                        <a:pt x="2011680" y="765519"/>
                      </a:cubicBezTo>
                      <a:cubicBezTo>
                        <a:pt x="2047539" y="819307"/>
                        <a:pt x="2069054" y="1674540"/>
                        <a:pt x="2108499" y="1550827"/>
                      </a:cubicBezTo>
                      <a:cubicBezTo>
                        <a:pt x="2147944" y="1427114"/>
                        <a:pt x="2205318" y="181020"/>
                        <a:pt x="2248349" y="23241"/>
                      </a:cubicBezTo>
                      <a:cubicBezTo>
                        <a:pt x="2291380" y="-134538"/>
                        <a:pt x="2327238" y="561123"/>
                        <a:pt x="2366683" y="604154"/>
                      </a:cubicBezTo>
                      <a:cubicBezTo>
                        <a:pt x="2406128" y="647185"/>
                        <a:pt x="2454537" y="233016"/>
                        <a:pt x="2485017" y="281425"/>
                      </a:cubicBezTo>
                      <a:cubicBezTo>
                        <a:pt x="2515497" y="329834"/>
                        <a:pt x="2510118" y="923298"/>
                        <a:pt x="2549563" y="894611"/>
                      </a:cubicBezTo>
                      <a:cubicBezTo>
                        <a:pt x="2589008" y="865924"/>
                        <a:pt x="2680447" y="5311"/>
                        <a:pt x="2721685" y="109302"/>
                      </a:cubicBezTo>
                      <a:cubicBezTo>
                        <a:pt x="2762923" y="213292"/>
                        <a:pt x="2761130" y="1419942"/>
                        <a:pt x="2796989" y="1518554"/>
                      </a:cubicBezTo>
                      <a:cubicBezTo>
                        <a:pt x="2832848" y="1617166"/>
                        <a:pt x="2895600" y="751175"/>
                        <a:pt x="2936838" y="700973"/>
                      </a:cubicBezTo>
                      <a:cubicBezTo>
                        <a:pt x="2978076" y="650771"/>
                        <a:pt x="3012142" y="1242441"/>
                        <a:pt x="3044415" y="1217340"/>
                      </a:cubicBezTo>
                      <a:cubicBezTo>
                        <a:pt x="3076688" y="1192239"/>
                        <a:pt x="3099996" y="607740"/>
                        <a:pt x="3130476" y="550366"/>
                      </a:cubicBezTo>
                      <a:cubicBezTo>
                        <a:pt x="3160956" y="492992"/>
                        <a:pt x="3194125" y="683043"/>
                        <a:pt x="3227295" y="87309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B103FE-9E45-D043-BD43-406A2ADC94E7}"/>
                    </a:ext>
                  </a:extLst>
                </p:cNvPr>
                <p:cNvSpPr txBox="1"/>
                <p:nvPr/>
              </p:nvSpPr>
              <p:spPr>
                <a:xfrm>
                  <a:off x="2467726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328218-5E85-F641-8800-A90BA04E4D10}"/>
                    </a:ext>
                  </a:extLst>
                </p:cNvPr>
                <p:cNvSpPr txBox="1"/>
                <p:nvPr/>
              </p:nvSpPr>
              <p:spPr>
                <a:xfrm>
                  <a:off x="6485731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D99236E-D71E-7444-AF3E-A765F6ECB169}"/>
                    </a:ext>
                  </a:extLst>
                </p:cNvPr>
                <p:cNvSpPr txBox="1"/>
                <p:nvPr/>
              </p:nvSpPr>
              <p:spPr>
                <a:xfrm>
                  <a:off x="4011241" y="6122592"/>
                  <a:ext cx="449097" cy="1800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Effects</a:t>
                  </a:r>
                </a:p>
              </p:txBody>
            </p:sp>
          </p:grpSp>
        </p:grp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875CD53-D190-A945-A87D-417079F2482F}"/>
                </a:ext>
              </a:extLst>
            </p:cNvPr>
            <p:cNvSpPr/>
            <p:nvPr/>
          </p:nvSpPr>
          <p:spPr>
            <a:xfrm>
              <a:off x="1827212" y="2998210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9190122-6438-CD48-8F1D-F84951A55659}"/>
                </a:ext>
              </a:extLst>
            </p:cNvPr>
            <p:cNvSpPr/>
            <p:nvPr/>
          </p:nvSpPr>
          <p:spPr>
            <a:xfrm>
              <a:off x="5079351" y="3093134"/>
              <a:ext cx="1198735" cy="296412"/>
            </a:xfrm>
            <a:custGeom>
              <a:avLst/>
              <a:gdLst>
                <a:gd name="connsiteX0" fmla="*/ 0 w 2592593"/>
                <a:gd name="connsiteY0" fmla="*/ 178777 h 482299"/>
                <a:gd name="connsiteX1" fmla="*/ 64546 w 2592593"/>
                <a:gd name="connsiteY1" fmla="*/ 372415 h 482299"/>
                <a:gd name="connsiteX2" fmla="*/ 268941 w 2592593"/>
                <a:gd name="connsiteY2" fmla="*/ 189535 h 482299"/>
                <a:gd name="connsiteX3" fmla="*/ 1355463 w 2592593"/>
                <a:gd name="connsiteY3" fmla="*/ 479991 h 482299"/>
                <a:gd name="connsiteX4" fmla="*/ 1280160 w 2592593"/>
                <a:gd name="connsiteY4" fmla="*/ 124989 h 482299"/>
                <a:gd name="connsiteX5" fmla="*/ 570155 w 2592593"/>
                <a:gd name="connsiteY5" fmla="*/ 404688 h 482299"/>
                <a:gd name="connsiteX6" fmla="*/ 408790 w 2592593"/>
                <a:gd name="connsiteY6" fmla="*/ 6655 h 482299"/>
                <a:gd name="connsiteX7" fmla="*/ 1957891 w 2592593"/>
                <a:gd name="connsiteY7" fmla="*/ 178777 h 482299"/>
                <a:gd name="connsiteX8" fmla="*/ 1775011 w 2592593"/>
                <a:gd name="connsiteY8" fmla="*/ 479991 h 482299"/>
                <a:gd name="connsiteX9" fmla="*/ 1721223 w 2592593"/>
                <a:gd name="connsiteY9" fmla="*/ 307869 h 482299"/>
                <a:gd name="connsiteX10" fmla="*/ 2592593 w 2592593"/>
                <a:gd name="connsiteY10" fmla="*/ 124989 h 4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593" h="482299">
                  <a:moveTo>
                    <a:pt x="0" y="178777"/>
                  </a:moveTo>
                  <a:cubicBezTo>
                    <a:pt x="9861" y="274699"/>
                    <a:pt x="19723" y="370622"/>
                    <a:pt x="64546" y="372415"/>
                  </a:cubicBezTo>
                  <a:cubicBezTo>
                    <a:pt x="109369" y="374208"/>
                    <a:pt x="53788" y="171606"/>
                    <a:pt x="268941" y="189535"/>
                  </a:cubicBezTo>
                  <a:cubicBezTo>
                    <a:pt x="484094" y="207464"/>
                    <a:pt x="1186926" y="490749"/>
                    <a:pt x="1355463" y="479991"/>
                  </a:cubicBezTo>
                  <a:cubicBezTo>
                    <a:pt x="1524000" y="469233"/>
                    <a:pt x="1411045" y="137540"/>
                    <a:pt x="1280160" y="124989"/>
                  </a:cubicBezTo>
                  <a:cubicBezTo>
                    <a:pt x="1149275" y="112438"/>
                    <a:pt x="715383" y="424410"/>
                    <a:pt x="570155" y="404688"/>
                  </a:cubicBezTo>
                  <a:cubicBezTo>
                    <a:pt x="424927" y="384966"/>
                    <a:pt x="177501" y="44307"/>
                    <a:pt x="408790" y="6655"/>
                  </a:cubicBezTo>
                  <a:cubicBezTo>
                    <a:pt x="640079" y="-30997"/>
                    <a:pt x="1730188" y="99888"/>
                    <a:pt x="1957891" y="178777"/>
                  </a:cubicBezTo>
                  <a:cubicBezTo>
                    <a:pt x="2185594" y="257666"/>
                    <a:pt x="1814456" y="458476"/>
                    <a:pt x="1775011" y="479991"/>
                  </a:cubicBezTo>
                  <a:cubicBezTo>
                    <a:pt x="1735566" y="501506"/>
                    <a:pt x="1584959" y="367036"/>
                    <a:pt x="1721223" y="307869"/>
                  </a:cubicBezTo>
                  <a:cubicBezTo>
                    <a:pt x="1857487" y="248702"/>
                    <a:pt x="2225040" y="186845"/>
                    <a:pt x="2592593" y="124989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6E18D1-D4F2-864E-B987-EC370DA7380F}"/>
                </a:ext>
              </a:extLst>
            </p:cNvPr>
            <p:cNvSpPr txBox="1"/>
            <p:nvPr/>
          </p:nvSpPr>
          <p:spPr>
            <a:xfrm>
              <a:off x="2511901" y="3477551"/>
              <a:ext cx="472502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Canvas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841E11-3633-4B4B-98E8-85D556DB8140}"/>
                </a:ext>
              </a:extLst>
            </p:cNvPr>
            <p:cNvSpPr txBox="1"/>
            <p:nvPr/>
          </p:nvSpPr>
          <p:spPr>
            <a:xfrm>
              <a:off x="2511901" y="4006335"/>
              <a:ext cx="449097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tx1">
                      <a:lumMod val="75000"/>
                    </a:schemeClr>
                  </a:solidFill>
                </a:rPr>
                <a:t>Effects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0F5AAF-8F19-2A4E-BBDA-5DAF4522FD76}"/>
                </a:ext>
              </a:extLst>
            </p:cNvPr>
            <p:cNvSpPr txBox="1"/>
            <p:nvPr/>
          </p:nvSpPr>
          <p:spPr>
            <a:xfrm>
              <a:off x="2511901" y="4535119"/>
              <a:ext cx="405560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/>
                  </a:solidFill>
                </a:rPr>
                <a:t>Music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539DDD1-2435-3C45-B86C-1F92D5F877F1}"/>
                </a:ext>
              </a:extLst>
            </p:cNvPr>
            <p:cNvSpPr/>
            <p:nvPr/>
          </p:nvSpPr>
          <p:spPr>
            <a:xfrm>
              <a:off x="3048527" y="3266987"/>
              <a:ext cx="777928" cy="264678"/>
            </a:xfrm>
            <a:custGeom>
              <a:avLst/>
              <a:gdLst>
                <a:gd name="connsiteX0" fmla="*/ 218092 w 777928"/>
                <a:gd name="connsiteY0" fmla="*/ 290457 h 464030"/>
                <a:gd name="connsiteX1" fmla="*/ 314911 w 777928"/>
                <a:gd name="connsiteY1" fmla="*/ 118334 h 464030"/>
                <a:gd name="connsiteX2" fmla="*/ 454761 w 777928"/>
                <a:gd name="connsiteY2" fmla="*/ 408791 h 464030"/>
                <a:gd name="connsiteX3" fmla="*/ 2939 w 777928"/>
                <a:gd name="connsiteY3" fmla="*/ 290457 h 464030"/>
                <a:gd name="connsiteX4" fmla="*/ 712944 w 777928"/>
                <a:gd name="connsiteY4" fmla="*/ 150607 h 464030"/>
                <a:gd name="connsiteX5" fmla="*/ 723702 w 777928"/>
                <a:gd name="connsiteY5" fmla="*/ 462579 h 464030"/>
                <a:gd name="connsiteX6" fmla="*/ 519306 w 777928"/>
                <a:gd name="connsiteY6" fmla="*/ 0 h 46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928" h="464030">
                  <a:moveTo>
                    <a:pt x="218092" y="290457"/>
                  </a:moveTo>
                  <a:cubicBezTo>
                    <a:pt x="246779" y="194534"/>
                    <a:pt x="275466" y="98612"/>
                    <a:pt x="314911" y="118334"/>
                  </a:cubicBezTo>
                  <a:cubicBezTo>
                    <a:pt x="354356" y="138056"/>
                    <a:pt x="506756" y="380104"/>
                    <a:pt x="454761" y="408791"/>
                  </a:cubicBezTo>
                  <a:cubicBezTo>
                    <a:pt x="402766" y="437478"/>
                    <a:pt x="-40091" y="333488"/>
                    <a:pt x="2939" y="290457"/>
                  </a:cubicBezTo>
                  <a:cubicBezTo>
                    <a:pt x="45969" y="247426"/>
                    <a:pt x="592817" y="121920"/>
                    <a:pt x="712944" y="150607"/>
                  </a:cubicBezTo>
                  <a:cubicBezTo>
                    <a:pt x="833071" y="179294"/>
                    <a:pt x="755975" y="487680"/>
                    <a:pt x="723702" y="462579"/>
                  </a:cubicBezTo>
                  <a:cubicBezTo>
                    <a:pt x="691429" y="437478"/>
                    <a:pt x="605367" y="218739"/>
                    <a:pt x="519306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1109183-8B5F-194B-A907-C5C97083324A}"/>
                </a:ext>
              </a:extLst>
            </p:cNvPr>
            <p:cNvSpPr/>
            <p:nvPr/>
          </p:nvSpPr>
          <p:spPr>
            <a:xfrm>
              <a:off x="3816551" y="3007877"/>
              <a:ext cx="925984" cy="319559"/>
            </a:xfrm>
            <a:custGeom>
              <a:avLst/>
              <a:gdLst>
                <a:gd name="connsiteX0" fmla="*/ 204395 w 925984"/>
                <a:gd name="connsiteY0" fmla="*/ 44904 h 468040"/>
                <a:gd name="connsiteX1" fmla="*/ 322730 w 925984"/>
                <a:gd name="connsiteY1" fmla="*/ 173995 h 468040"/>
                <a:gd name="connsiteX2" fmla="*/ 107577 w 925984"/>
                <a:gd name="connsiteY2" fmla="*/ 281572 h 468040"/>
                <a:gd name="connsiteX3" fmla="*/ 753035 w 925984"/>
                <a:gd name="connsiteY3" fmla="*/ 292330 h 468040"/>
                <a:gd name="connsiteX4" fmla="*/ 527125 w 925984"/>
                <a:gd name="connsiteY4" fmla="*/ 1873 h 468040"/>
                <a:gd name="connsiteX5" fmla="*/ 516367 w 925984"/>
                <a:gd name="connsiteY5" fmla="*/ 453694 h 468040"/>
                <a:gd name="connsiteX6" fmla="*/ 914400 w 925984"/>
                <a:gd name="connsiteY6" fmla="*/ 335360 h 468040"/>
                <a:gd name="connsiteX7" fmla="*/ 0 w 925984"/>
                <a:gd name="connsiteY7" fmla="*/ 130965 h 46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984" h="468040">
                  <a:moveTo>
                    <a:pt x="204395" y="44904"/>
                  </a:moveTo>
                  <a:cubicBezTo>
                    <a:pt x="271630" y="89727"/>
                    <a:pt x="338866" y="134550"/>
                    <a:pt x="322730" y="173995"/>
                  </a:cubicBezTo>
                  <a:cubicBezTo>
                    <a:pt x="306594" y="213440"/>
                    <a:pt x="35860" y="261850"/>
                    <a:pt x="107577" y="281572"/>
                  </a:cubicBezTo>
                  <a:cubicBezTo>
                    <a:pt x="179294" y="301294"/>
                    <a:pt x="683110" y="338946"/>
                    <a:pt x="753035" y="292330"/>
                  </a:cubicBezTo>
                  <a:cubicBezTo>
                    <a:pt x="822960" y="245714"/>
                    <a:pt x="566570" y="-25021"/>
                    <a:pt x="527125" y="1873"/>
                  </a:cubicBezTo>
                  <a:cubicBezTo>
                    <a:pt x="487680" y="28767"/>
                    <a:pt x="451821" y="398113"/>
                    <a:pt x="516367" y="453694"/>
                  </a:cubicBezTo>
                  <a:cubicBezTo>
                    <a:pt x="580913" y="509275"/>
                    <a:pt x="1000461" y="389148"/>
                    <a:pt x="914400" y="335360"/>
                  </a:cubicBezTo>
                  <a:cubicBezTo>
                    <a:pt x="828339" y="281572"/>
                    <a:pt x="414169" y="206268"/>
                    <a:pt x="0" y="130965"/>
                  </a:cubicBezTo>
                </a:path>
              </a:pathLst>
            </a:custGeom>
            <a:noFill/>
            <a:ln w="19050">
              <a:solidFill>
                <a:srgbClr val="19C403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271D461-B567-5945-B4DA-E3FDC0C3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377" y="3684513"/>
              <a:ext cx="581534" cy="57702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CD7E162-BC37-4944-BE3F-DE1161D1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19C4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616" y="3617144"/>
              <a:ext cx="648938" cy="65374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64142CB-5159-044D-B1B6-F7945015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897" y="3684010"/>
              <a:ext cx="496845" cy="544786"/>
            </a:xfrm>
            <a:prstGeom prst="rect">
              <a:avLst/>
            </a:prstGeom>
          </p:spPr>
        </p:pic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E047D8A8-7E22-C142-AD76-2200B57CBD8C}"/>
                </a:ext>
              </a:extLst>
            </p:cNvPr>
            <p:cNvSpPr/>
            <p:nvPr/>
          </p:nvSpPr>
          <p:spPr>
            <a:xfrm>
              <a:off x="8228012" y="2895600"/>
              <a:ext cx="152400" cy="1524000"/>
            </a:xfrm>
            <a:prstGeom prst="rightBracket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45D6F7-89D2-6B40-BFD8-AAC8708FE61A}"/>
                </a:ext>
              </a:extLst>
            </p:cNvPr>
            <p:cNvSpPr txBox="1"/>
            <p:nvPr/>
          </p:nvSpPr>
          <p:spPr>
            <a:xfrm>
              <a:off x="8496675" y="3532950"/>
              <a:ext cx="513026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Stage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717553-1F50-CB40-9C5A-7BE0568F7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086" y="2495774"/>
              <a:ext cx="58168" cy="671883"/>
            </a:xfrm>
            <a:prstGeom prst="line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CA95EF9-063D-C24E-912F-1FFC862D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35989" y="2284778"/>
              <a:ext cx="251968" cy="251968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20CB92-D54E-FC44-B37A-76E81F3D6E2F}"/>
                </a:ext>
              </a:extLst>
            </p:cNvPr>
            <p:cNvSpPr txBox="1"/>
            <p:nvPr/>
          </p:nvSpPr>
          <p:spPr>
            <a:xfrm>
              <a:off x="6608589" y="2209800"/>
              <a:ext cx="957121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Performer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EE73796-2755-5E47-B934-AEF96D6D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348" y="1837905"/>
              <a:ext cx="635000" cy="850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37E2FB7-111F-A64C-A991-D3CCAFC7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214" y="2001707"/>
              <a:ext cx="635000" cy="8509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EC6492A-C525-C44E-9378-A1B3D01F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2" y="1676400"/>
              <a:ext cx="445867" cy="59746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4A97E34-BCB5-1646-A5CF-3D45D6CE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2" y="2009775"/>
              <a:ext cx="766969" cy="102773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06FBD52-A81C-2B44-9002-B5B2A0CD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804000"/>
              <a:ext cx="635000" cy="850900"/>
            </a:xfrm>
            <a:prstGeom prst="rect">
              <a:avLst/>
            </a:prstGeom>
          </p:spPr>
        </p:pic>
        <p:sp>
          <p:nvSpPr>
            <p:cNvPr id="100" name="Right Bracket 99">
              <a:extLst>
                <a:ext uri="{FF2B5EF4-FFF2-40B4-BE49-F238E27FC236}">
                  <a16:creationId xmlns:a16="http://schemas.microsoft.com/office/drawing/2014/main" id="{6DD8353F-5B4F-DA43-93B3-DCA1CCA46BCD}"/>
                </a:ext>
              </a:extLst>
            </p:cNvPr>
            <p:cNvSpPr/>
            <p:nvPr/>
          </p:nvSpPr>
          <p:spPr>
            <a:xfrm>
              <a:off x="5267712" y="1713452"/>
              <a:ext cx="131547" cy="1182148"/>
            </a:xfrm>
            <a:prstGeom prst="rightBracket">
              <a:avLst/>
            </a:prstGeom>
            <a:ln w="19050"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3D1545-F3B3-0C47-8442-DBA354AB67B3}"/>
                </a:ext>
              </a:extLst>
            </p:cNvPr>
            <p:cNvSpPr txBox="1"/>
            <p:nvPr/>
          </p:nvSpPr>
          <p:spPr>
            <a:xfrm>
              <a:off x="5485465" y="1802249"/>
              <a:ext cx="880049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Audience</a:t>
              </a:r>
            </a:p>
          </p:txBody>
        </p:sp>
      </p:grp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9151890-C5F8-3C4D-A26F-AA86D4ABE60B}"/>
              </a:ext>
            </a:extLst>
          </p:cNvPr>
          <p:cNvSpPr/>
          <p:nvPr/>
        </p:nvSpPr>
        <p:spPr>
          <a:xfrm>
            <a:off x="3610833" y="1633684"/>
            <a:ext cx="381000" cy="228600"/>
          </a:xfrm>
          <a:prstGeom prst="wedgeRectCallou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Boo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FF61C613-575B-D643-8674-7F3EBDD674FD}"/>
              </a:ext>
            </a:extLst>
          </p:cNvPr>
          <p:cNvSpPr/>
          <p:nvPr/>
        </p:nvSpPr>
        <p:spPr>
          <a:xfrm>
            <a:off x="4614410" y="1603075"/>
            <a:ext cx="381000" cy="228600"/>
          </a:xfrm>
          <a:prstGeom prst="wedgeRectCallou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Yay!!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5ADBEC-C148-6842-A098-C55BD461F70E}"/>
              </a:ext>
            </a:extLst>
          </p:cNvPr>
          <p:cNvSpPr/>
          <p:nvPr/>
        </p:nvSpPr>
        <p:spPr>
          <a:xfrm>
            <a:off x="2552730" y="1808381"/>
            <a:ext cx="852349" cy="2096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875E74-4CE9-A343-92AD-0DF8DD882710}"/>
              </a:ext>
            </a:extLst>
          </p:cNvPr>
          <p:cNvSpPr/>
          <p:nvPr/>
        </p:nvSpPr>
        <p:spPr>
          <a:xfrm>
            <a:off x="2553786" y="1805966"/>
            <a:ext cx="843528" cy="55623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C21CE-00B8-6A45-AB41-46C2460AFF1F}"/>
              </a:ext>
            </a:extLst>
          </p:cNvPr>
          <p:cNvSpPr txBox="1"/>
          <p:nvPr/>
        </p:nvSpPr>
        <p:spPr>
          <a:xfrm>
            <a:off x="2655953" y="1824150"/>
            <a:ext cx="336567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7CF45-BE1D-4644-AD9D-DF6A1554DD5D}"/>
              </a:ext>
            </a:extLst>
          </p:cNvPr>
          <p:cNvGrpSpPr>
            <a:grpSpLocks noChangeAspect="1"/>
          </p:cNvGrpSpPr>
          <p:nvPr/>
        </p:nvGrpSpPr>
        <p:grpSpPr>
          <a:xfrm>
            <a:off x="2594369" y="2081656"/>
            <a:ext cx="63379" cy="91440"/>
            <a:chOff x="1707863" y="2984503"/>
            <a:chExt cx="120079" cy="2745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9B57DA-D2D9-C147-BD3A-6B122446C56F}"/>
                </a:ext>
              </a:extLst>
            </p:cNvPr>
            <p:cNvCxnSpPr/>
            <p:nvPr/>
          </p:nvCxnSpPr>
          <p:spPr>
            <a:xfrm>
              <a:off x="1707863" y="2984503"/>
              <a:ext cx="119349" cy="13729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77303-11FE-364D-97CC-63A502A08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593" y="3121793"/>
              <a:ext cx="119349" cy="13729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3985CA-283A-B144-B8EE-C437DB830118}"/>
              </a:ext>
            </a:extLst>
          </p:cNvPr>
          <p:cNvSpPr txBox="1"/>
          <p:nvPr/>
        </p:nvSpPr>
        <p:spPr>
          <a:xfrm>
            <a:off x="2700971" y="2061702"/>
            <a:ext cx="644481" cy="1799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This is cool!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4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55452</TotalTime>
  <Words>1064</Words>
  <Application>Microsoft Macintosh PowerPoint</Application>
  <PresentationFormat>Custom</PresentationFormat>
  <Paragraphs>198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Motivation</vt:lpstr>
      <vt:lpstr>Draw &lt; -- &gt; Sound &lt; -- &gt; Live Motivation</vt:lpstr>
      <vt:lpstr>Draw &lt; -- &gt; Sound &lt; -- &gt; Live Design Goals</vt:lpstr>
      <vt:lpstr>Draw &lt; -- &gt; Sound &lt; -- &gt; Live Process</vt:lpstr>
      <vt:lpstr>Draw &lt; -- &gt; Sound &lt; -- &gt; Live Components</vt:lpstr>
      <vt:lpstr>Draw &lt; -- &gt; Sound &lt; -- &gt; Live Socket</vt:lpstr>
      <vt:lpstr>Draw &lt; -- &gt; Sound &lt; -- &gt; Live Venue</vt:lpstr>
      <vt:lpstr>Draw &lt; -- &gt; Sound &lt; -- &gt; Live Process</vt:lpstr>
      <vt:lpstr>Draw &lt; -- &gt; Sound &lt; -- &gt; Live Process</vt:lpstr>
      <vt:lpstr>Draw &lt; -- &gt; Sound &lt; -- &gt; Live Process</vt:lpstr>
      <vt:lpstr>Draw &lt; -- &gt; Sound &lt; -- &gt; Live Stats</vt:lpstr>
    </vt:vector>
  </TitlesOfParts>
  <Company>AQUENT, LLC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1120</cp:revision>
  <cp:lastPrinted>2017-10-12T00:36:09Z</cp:lastPrinted>
  <dcterms:created xsi:type="dcterms:W3CDTF">2015-04-01T15:08:48Z</dcterms:created>
  <dcterms:modified xsi:type="dcterms:W3CDTF">2018-03-21T16:06:30Z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