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12"/>
  </p:notesMasterIdLst>
  <p:handoutMasterIdLst>
    <p:handoutMasterId r:id="rId13"/>
  </p:handoutMasterIdLst>
  <p:sldIdLst>
    <p:sldId id="453" r:id="rId2"/>
    <p:sldId id="486" r:id="rId3"/>
    <p:sldId id="502" r:id="rId4"/>
    <p:sldId id="503" r:id="rId5"/>
    <p:sldId id="489" r:id="rId6"/>
    <p:sldId id="501" r:id="rId7"/>
    <p:sldId id="504" r:id="rId8"/>
    <p:sldId id="505" r:id="rId9"/>
    <p:sldId id="506" r:id="rId10"/>
    <p:sldId id="492" r:id="rId11"/>
  </p:sldIdLst>
  <p:sldSz cx="12188825" cy="6858000"/>
  <p:notesSz cx="6858000" cy="9144000"/>
  <p:custDataLst>
    <p:tags r:id="rId14"/>
  </p:custDataLst>
  <p:defaultTextStyle>
    <a:defPPr>
      <a:defRPr lang="en-US"/>
    </a:defPPr>
    <a:lvl1pPr marL="0" algn="l" defTabSz="91405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021" algn="l" defTabSz="91405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057" algn="l" defTabSz="91405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084" algn="l" defTabSz="91405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116" algn="l" defTabSz="91405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137" algn="l" defTabSz="91405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172" algn="l" defTabSz="91405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199200" algn="l" defTabSz="91405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6232" algn="l" defTabSz="91405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7" pos="335">
          <p15:clr>
            <a:srgbClr val="A4A3A4"/>
          </p15:clr>
        </p15:guide>
        <p15:guide id="8" orient="horz" pos="3696">
          <p15:clr>
            <a:srgbClr val="A4A3A4"/>
          </p15:clr>
        </p15:guide>
        <p15:guide id="9" pos="64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yle Norris" initials="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78"/>
    <a:srgbClr val="83D3FF"/>
    <a:srgbClr val="0070C0"/>
    <a:srgbClr val="8AD595"/>
    <a:srgbClr val="19C403"/>
    <a:srgbClr val="2B70C0"/>
    <a:srgbClr val="4DB152"/>
    <a:srgbClr val="7F7F7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D0F851-EC5A-4D38-B0AD-8093EC10F33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2" autoAdjust="0"/>
    <p:restoredTop sz="91140" autoAdjust="0"/>
  </p:normalViewPr>
  <p:slideViewPr>
    <p:cSldViewPr>
      <p:cViewPr varScale="1">
        <p:scale>
          <a:sx n="119" d="100"/>
          <a:sy n="119" d="100"/>
        </p:scale>
        <p:origin x="232" y="264"/>
      </p:cViewPr>
      <p:guideLst>
        <p:guide orient="horz" pos="2160"/>
        <p:guide pos="335"/>
        <p:guide orient="horz" pos="3696"/>
        <p:guide pos="6432"/>
      </p:guideLst>
    </p:cSldViewPr>
  </p:slideViewPr>
  <p:outlineViewPr>
    <p:cViewPr>
      <p:scale>
        <a:sx n="33" d="100"/>
        <a:sy n="33" d="100"/>
      </p:scale>
      <p:origin x="0" y="-103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56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821AA6-70BE-4FDE-A8DC-DB381A688FD8}" type="datetimeFigureOut">
              <a:rPr lang="en-US"/>
              <a:pPr/>
              <a:t>3/15/18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7E47EA-D299-42CE-88BF-4E1035596DA5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68118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381000"/>
            <a:ext cx="4572000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91440" rtlCol="0">
            <a:norm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10600"/>
            <a:ext cx="4648200" cy="227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15000" y="8610600"/>
            <a:ext cx="762000" cy="227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2D9AE-7182-4680-8F79-479C4181FF08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3114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57" rtl="0" eaLnBrk="1" latinLnBrk="0" hangingPunct="1">
      <a:spcBef>
        <a:spcPts val="600"/>
      </a:spcBef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28516" indent="-114263" algn="l" defTabSz="914057" rtl="0" eaLnBrk="1" latinLnBrk="0" hangingPunct="1">
      <a:spcBef>
        <a:spcPts val="600"/>
      </a:spcBef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399905" indent="-114263" algn="l" defTabSz="914057" rtl="0" eaLnBrk="1" latinLnBrk="0" hangingPunct="1">
      <a:spcBef>
        <a:spcPts val="600"/>
      </a:spcBef>
      <a:buFont typeface="Arial" panose="020B0604020202020204" pitchFamily="34" charset="0"/>
      <a:buChar char="–"/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571284" indent="-114263" algn="l" defTabSz="914057" rtl="0" eaLnBrk="1" latinLnBrk="0" hangingPunct="1">
      <a:spcBef>
        <a:spcPts val="600"/>
      </a:spcBef>
      <a:buFont typeface="Arial" panose="020B0604020202020204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742674" indent="-114263" algn="l" defTabSz="914057" rtl="0" eaLnBrk="1" latinLnBrk="0" hangingPunct="1">
      <a:spcBef>
        <a:spcPts val="600"/>
      </a:spcBef>
      <a:buFont typeface="Arial" panose="020B0604020202020204" pitchFamily="34" charset="0"/>
      <a:buChar char="–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2285137" algn="l" defTabSz="9140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172" algn="l" defTabSz="9140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200" algn="l" defTabSz="9140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232" algn="l" defTabSz="9140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Architectural</a:t>
            </a:r>
            <a:r>
              <a:rPr lang="en-US" sz="1600" baseline="0" dirty="0"/>
              <a:t> Win // Technical Case Study</a:t>
            </a:r>
          </a:p>
          <a:p>
            <a:r>
              <a:rPr lang="en-US" sz="1600" baseline="0" dirty="0"/>
              <a:t>Framework for our discussion</a:t>
            </a:r>
          </a:p>
          <a:p>
            <a:r>
              <a:rPr lang="en-US" sz="1600" baseline="0" dirty="0"/>
              <a:t> - Customer Engagement </a:t>
            </a:r>
          </a:p>
          <a:p>
            <a:r>
              <a:rPr lang="en-US" sz="1600" baseline="0" dirty="0"/>
              <a:t> -Technology</a:t>
            </a:r>
          </a:p>
          <a:p>
            <a:r>
              <a:rPr lang="en-US" sz="1600" baseline="0" dirty="0"/>
              <a:t> - Problem Solving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582ABE-5DE3-4CE6-AB2B-1A87602939A6}" type="slidenum">
              <a:rPr lang="en-US" smtClean="0">
                <a:solidFill>
                  <a:prstClr val="black"/>
                </a:solidFill>
                <a:latin typeface="Calibri"/>
              </a:rPr>
              <a:pPr>
                <a:defRPr/>
              </a:pPr>
              <a:t>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</a:t>
            </a:r>
            <a:r>
              <a:rPr lang="en-US" baseline="0" dirty="0"/>
              <a:t> with background to provide context</a:t>
            </a:r>
          </a:p>
          <a:p>
            <a:r>
              <a:rPr lang="en-US" baseline="0" dirty="0"/>
              <a:t> - Local/Raleigh</a:t>
            </a:r>
          </a:p>
          <a:p>
            <a:r>
              <a:rPr lang="en-US" baseline="0" dirty="0"/>
              <a:t> - Breakout growth in past 5 years</a:t>
            </a:r>
          </a:p>
          <a:p>
            <a:r>
              <a:rPr lang="en-US" baseline="0" dirty="0"/>
              <a:t> - Still has small mom/pop shop</a:t>
            </a:r>
          </a:p>
          <a:p>
            <a:r>
              <a:rPr lang="en-US" baseline="0" dirty="0"/>
              <a:t> -Derive much of their business indirectly through  National Infrastructure Spending (Highway Bill)</a:t>
            </a:r>
          </a:p>
          <a:p>
            <a:r>
              <a:rPr lang="en-US" baseline="0" dirty="0"/>
              <a:t> - Began our engagement in 2016</a:t>
            </a:r>
          </a:p>
          <a:p>
            <a:r>
              <a:rPr lang="en-US" baseline="0" dirty="0"/>
              <a:t> - 2 day discovery meeting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038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</a:t>
            </a:r>
            <a:r>
              <a:rPr lang="en-US" baseline="0" dirty="0"/>
              <a:t> with background to provide context</a:t>
            </a:r>
          </a:p>
          <a:p>
            <a:r>
              <a:rPr lang="en-US" baseline="0" dirty="0"/>
              <a:t> - Local/Raleigh</a:t>
            </a:r>
          </a:p>
          <a:p>
            <a:r>
              <a:rPr lang="en-US" baseline="0" dirty="0"/>
              <a:t> - Breakout growth in past 5 years</a:t>
            </a:r>
          </a:p>
          <a:p>
            <a:r>
              <a:rPr lang="en-US" baseline="0" dirty="0"/>
              <a:t> - Still has small mom/pop shop</a:t>
            </a:r>
          </a:p>
          <a:p>
            <a:r>
              <a:rPr lang="en-US" baseline="0" dirty="0"/>
              <a:t> -Derive much of their business indirectly through  National Infrastructure Spending (Highway Bill)</a:t>
            </a:r>
          </a:p>
          <a:p>
            <a:r>
              <a:rPr lang="en-US" baseline="0" dirty="0"/>
              <a:t> - Began our engagement in 2016</a:t>
            </a:r>
          </a:p>
          <a:p>
            <a:r>
              <a:rPr lang="en-US" baseline="0" dirty="0"/>
              <a:t> - 2 day discovery meeting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209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</a:t>
            </a:r>
            <a:r>
              <a:rPr lang="en-US" baseline="0" dirty="0"/>
              <a:t> with background to provide context</a:t>
            </a:r>
          </a:p>
          <a:p>
            <a:r>
              <a:rPr lang="en-US" baseline="0" dirty="0"/>
              <a:t> - Local/Raleigh</a:t>
            </a:r>
          </a:p>
          <a:p>
            <a:r>
              <a:rPr lang="en-US" baseline="0" dirty="0"/>
              <a:t> - Breakout growth in past 5 years</a:t>
            </a:r>
          </a:p>
          <a:p>
            <a:r>
              <a:rPr lang="en-US" baseline="0" dirty="0"/>
              <a:t> - Still has small mom/pop shop</a:t>
            </a:r>
          </a:p>
          <a:p>
            <a:r>
              <a:rPr lang="en-US" baseline="0" dirty="0"/>
              <a:t> -Derive much of their business indirectly through  National Infrastructure Spending (Highway Bill)</a:t>
            </a:r>
          </a:p>
          <a:p>
            <a:r>
              <a:rPr lang="en-US" baseline="0" dirty="0"/>
              <a:t> - Began our engagement in 2016</a:t>
            </a:r>
          </a:p>
          <a:p>
            <a:r>
              <a:rPr lang="en-US" baseline="0" dirty="0"/>
              <a:t> - 2 day discovery meeting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12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</a:t>
            </a:r>
            <a:r>
              <a:rPr lang="en-US" baseline="0" dirty="0"/>
              <a:t> with background to provide context</a:t>
            </a:r>
          </a:p>
          <a:p>
            <a:r>
              <a:rPr lang="en-US" baseline="0" dirty="0"/>
              <a:t> - Local/Raleigh</a:t>
            </a:r>
          </a:p>
          <a:p>
            <a:r>
              <a:rPr lang="en-US" baseline="0" dirty="0"/>
              <a:t> - Breakout growth in past 5 years</a:t>
            </a:r>
          </a:p>
          <a:p>
            <a:r>
              <a:rPr lang="en-US" baseline="0" dirty="0"/>
              <a:t> - Still has small mom/pop shop</a:t>
            </a:r>
          </a:p>
          <a:p>
            <a:r>
              <a:rPr lang="en-US" baseline="0" dirty="0"/>
              <a:t> -Derive much of their business indirectly through  National Infrastructure Spending (Highway Bill)</a:t>
            </a:r>
          </a:p>
          <a:p>
            <a:r>
              <a:rPr lang="en-US" baseline="0" dirty="0"/>
              <a:t> - Began our engagement in 2016</a:t>
            </a:r>
          </a:p>
          <a:p>
            <a:r>
              <a:rPr lang="en-US" baseline="0" dirty="0"/>
              <a:t> - 2 day discovery meeting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867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</a:t>
            </a:r>
            <a:r>
              <a:rPr lang="en-US" baseline="0" dirty="0"/>
              <a:t> with background to provide context</a:t>
            </a:r>
          </a:p>
          <a:p>
            <a:r>
              <a:rPr lang="en-US" baseline="0" dirty="0"/>
              <a:t> - Local/Raleigh</a:t>
            </a:r>
          </a:p>
          <a:p>
            <a:r>
              <a:rPr lang="en-US" baseline="0" dirty="0"/>
              <a:t> - Breakout growth in past 5 years</a:t>
            </a:r>
          </a:p>
          <a:p>
            <a:r>
              <a:rPr lang="en-US" baseline="0" dirty="0"/>
              <a:t> - Still has small mom/pop shop</a:t>
            </a:r>
          </a:p>
          <a:p>
            <a:r>
              <a:rPr lang="en-US" baseline="0" dirty="0"/>
              <a:t> -Derive much of their business indirectly through  National Infrastructure Spending (Highway Bill)</a:t>
            </a:r>
          </a:p>
          <a:p>
            <a:r>
              <a:rPr lang="en-US" baseline="0" dirty="0"/>
              <a:t> - Began our engagement in 2016</a:t>
            </a:r>
          </a:p>
          <a:p>
            <a:r>
              <a:rPr lang="en-US" baseline="0" dirty="0"/>
              <a:t> - 2 day discovery meeting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97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</a:t>
            </a:r>
            <a:r>
              <a:rPr lang="en-US" baseline="0" dirty="0"/>
              <a:t> with background to provide context</a:t>
            </a:r>
          </a:p>
          <a:p>
            <a:r>
              <a:rPr lang="en-US" baseline="0" dirty="0"/>
              <a:t> - Local/Raleigh</a:t>
            </a:r>
          </a:p>
          <a:p>
            <a:r>
              <a:rPr lang="en-US" baseline="0" dirty="0"/>
              <a:t> - Breakout growth in past 5 years</a:t>
            </a:r>
          </a:p>
          <a:p>
            <a:r>
              <a:rPr lang="en-US" baseline="0" dirty="0"/>
              <a:t> - Still has small mom/pop shop</a:t>
            </a:r>
          </a:p>
          <a:p>
            <a:r>
              <a:rPr lang="en-US" baseline="0" dirty="0"/>
              <a:t> -Derive much of their business indirectly through  National Infrastructure Spending (Highway Bill)</a:t>
            </a:r>
          </a:p>
          <a:p>
            <a:r>
              <a:rPr lang="en-US" baseline="0" dirty="0"/>
              <a:t> - Began our engagement in 2016</a:t>
            </a:r>
          </a:p>
          <a:p>
            <a:r>
              <a:rPr lang="en-US" baseline="0" dirty="0"/>
              <a:t> - 2 day discovery meeting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048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</a:t>
            </a:r>
            <a:r>
              <a:rPr lang="en-US" baseline="0" dirty="0"/>
              <a:t> with background to provide context</a:t>
            </a:r>
          </a:p>
          <a:p>
            <a:r>
              <a:rPr lang="en-US" baseline="0" dirty="0"/>
              <a:t> - Local/Raleigh</a:t>
            </a:r>
          </a:p>
          <a:p>
            <a:r>
              <a:rPr lang="en-US" baseline="0" dirty="0"/>
              <a:t> - Breakout growth in past 5 years</a:t>
            </a:r>
          </a:p>
          <a:p>
            <a:r>
              <a:rPr lang="en-US" baseline="0" dirty="0"/>
              <a:t> - Still has small mom/pop shop</a:t>
            </a:r>
          </a:p>
          <a:p>
            <a:r>
              <a:rPr lang="en-US" baseline="0" dirty="0"/>
              <a:t> -Derive much of their business indirectly through  National Infrastructure Spending (Highway Bill)</a:t>
            </a:r>
          </a:p>
          <a:p>
            <a:r>
              <a:rPr lang="en-US" baseline="0" dirty="0"/>
              <a:t> - Began our engagement in 2016</a:t>
            </a:r>
          </a:p>
          <a:p>
            <a:r>
              <a:rPr lang="en-US" baseline="0" dirty="0"/>
              <a:t> - 2 day discovery meeting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602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</a:t>
            </a:r>
            <a:r>
              <a:rPr lang="en-US" baseline="0" dirty="0"/>
              <a:t> with background to provide context</a:t>
            </a:r>
          </a:p>
          <a:p>
            <a:r>
              <a:rPr lang="en-US" baseline="0" dirty="0"/>
              <a:t> - Local/Raleigh</a:t>
            </a:r>
          </a:p>
          <a:p>
            <a:r>
              <a:rPr lang="en-US" baseline="0" dirty="0"/>
              <a:t> - Breakout growth in past 5 years</a:t>
            </a:r>
          </a:p>
          <a:p>
            <a:r>
              <a:rPr lang="en-US" baseline="0" dirty="0"/>
              <a:t> - Still has small mom/pop shop</a:t>
            </a:r>
          </a:p>
          <a:p>
            <a:r>
              <a:rPr lang="en-US" baseline="0" dirty="0"/>
              <a:t> -Derive much of their business indirectly through  National Infrastructure Spending (Highway Bill)</a:t>
            </a:r>
          </a:p>
          <a:p>
            <a:r>
              <a:rPr lang="en-US" baseline="0" dirty="0"/>
              <a:t> - Began our engagement in 2016</a:t>
            </a:r>
          </a:p>
          <a:p>
            <a:r>
              <a:rPr lang="en-US" baseline="0" dirty="0"/>
              <a:t> - 2 day discovery meeting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003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</a:t>
            </a:r>
            <a:r>
              <a:rPr lang="en-US" baseline="0" dirty="0"/>
              <a:t> with background to provide context</a:t>
            </a:r>
          </a:p>
          <a:p>
            <a:r>
              <a:rPr lang="en-US" baseline="0" dirty="0"/>
              <a:t> - Local/Raleigh</a:t>
            </a:r>
          </a:p>
          <a:p>
            <a:r>
              <a:rPr lang="en-US" baseline="0" dirty="0"/>
              <a:t> - Breakout growth in past 5 years</a:t>
            </a:r>
          </a:p>
          <a:p>
            <a:r>
              <a:rPr lang="en-US" baseline="0" dirty="0"/>
              <a:t> - Still has small mom/pop shop</a:t>
            </a:r>
          </a:p>
          <a:p>
            <a:r>
              <a:rPr lang="en-US" baseline="0" dirty="0"/>
              <a:t> -Derive much of their business indirectly through  National Infrastructure Spending (Highway Bill)</a:t>
            </a:r>
          </a:p>
          <a:p>
            <a:r>
              <a:rPr lang="en-US" baseline="0" dirty="0"/>
              <a:t> - Began our engagement in 2016</a:t>
            </a:r>
          </a:p>
          <a:p>
            <a:r>
              <a:rPr lang="en-US" baseline="0" dirty="0"/>
              <a:t> - 2 day discovery meeting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629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out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1834" y="739797"/>
            <a:ext cx="11125199" cy="1470025"/>
          </a:xfrm>
        </p:spPr>
        <p:txBody>
          <a:bodyPr/>
          <a:lstStyle>
            <a:lvl1pPr>
              <a:lnSpc>
                <a:spcPct val="80000"/>
              </a:lnSpc>
              <a:defRPr sz="48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1763" y="2286000"/>
            <a:ext cx="11126648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6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1834" y="3429452"/>
            <a:ext cx="11125199" cy="2514149"/>
          </a:xfrm>
        </p:spPr>
        <p:txBody>
          <a:bodyPr>
            <a:noAutofit/>
          </a:bodyPr>
          <a:lstStyle>
            <a:lvl1pPr marL="1588" indent="0">
              <a:spcBef>
                <a:spcPts val="0"/>
              </a:spcBef>
              <a:buFontTx/>
              <a:buNone/>
              <a:defRPr sz="2400" baseline="0"/>
            </a:lvl1pPr>
            <a:lvl2pPr marL="1588" indent="0">
              <a:buFontTx/>
              <a:buNone/>
              <a:defRPr sz="2400"/>
            </a:lvl2pPr>
            <a:lvl3pPr marL="1588" indent="0">
              <a:buFontTx/>
              <a:buNone/>
              <a:defRPr sz="2400"/>
            </a:lvl3pPr>
            <a:lvl4pPr marL="1588" indent="0">
              <a:buFontTx/>
              <a:buNone/>
              <a:defRPr sz="2400"/>
            </a:lvl4pPr>
            <a:lvl5pPr marL="1588" indent="0">
              <a:buFontTx/>
              <a:buNone/>
              <a:defRPr sz="2400"/>
            </a:lvl5pPr>
            <a:lvl6pPr marL="1588" indent="0">
              <a:buFontTx/>
              <a:buNone/>
              <a:defRPr sz="2400"/>
            </a:lvl6pPr>
            <a:lvl7pPr marL="1588" indent="0">
              <a:buFontTx/>
              <a:buNone/>
              <a:defRPr sz="2400"/>
            </a:lvl7pPr>
            <a:lvl8pPr marL="1588" indent="0">
              <a:buFontTx/>
              <a:buNone/>
              <a:defRPr sz="2400"/>
            </a:lvl8pPr>
            <a:lvl9pPr marL="1588" indent="0">
              <a:buFontTx/>
              <a:buNone/>
              <a:defRPr sz="2400"/>
            </a:lvl9pPr>
          </a:lstStyle>
          <a:p>
            <a:pPr lvl="0"/>
            <a:r>
              <a:rPr dirty="0"/>
              <a:t>Click to add presenter’s name, title, division/business unit/organization and date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9467B23-D644-AA43-9DB7-4530ABE78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6012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defTabSz="1218227"/>
            <a:fld id="{C51EAA63-D034-42AE-91FA-B13B9518C7BE}" type="slidenum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  <a:latin typeface="Calibri"/>
              </a:rPr>
              <a:pPr defTabSz="1218227"/>
              <a:t>‹#›</a:t>
            </a:fld>
            <a:endParaRPr lang="en-US" dirty="0">
              <a:solidFill>
                <a:srgbClr val="5F5F5F">
                  <a:lumMod val="60000"/>
                  <a:lumOff val="40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252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extLst mod="1">
    <p:ext uri="{DCECCB84-F9BA-43D5-87BE-67443E8EF086}">
      <p15:sldGuideLst xmlns:p15="http://schemas.microsoft.com/office/powerpoint/2012/main">
        <p15:guide id="1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 descr="Three 4-color photos can be included here"/>
          <p:cNvSpPr>
            <a:spLocks noGrp="1"/>
          </p:cNvSpPr>
          <p:nvPr>
            <p:ph type="pic" idx="1"/>
          </p:nvPr>
        </p:nvSpPr>
        <p:spPr bwMode="gray">
          <a:xfrm>
            <a:off x="531814" y="1524000"/>
            <a:ext cx="3474720" cy="3048000"/>
          </a:xfrm>
          <a:solidFill>
            <a:schemeClr val="bg2"/>
          </a:solidFill>
        </p:spPr>
        <p:txBody>
          <a:bodyPr tIns="182752">
            <a:noAutofit/>
          </a:bodyPr>
          <a:lstStyle>
            <a:lvl1pPr marL="0" indent="0" algn="ctr">
              <a:buNone/>
              <a:defRPr sz="2400"/>
            </a:lvl1pPr>
            <a:lvl2pPr marL="456881" indent="0">
              <a:buNone/>
              <a:defRPr sz="2800"/>
            </a:lvl2pPr>
            <a:lvl3pPr marL="913791" indent="0">
              <a:buNone/>
              <a:defRPr sz="2400"/>
            </a:lvl3pPr>
            <a:lvl4pPr marL="1370683" indent="0">
              <a:buNone/>
              <a:defRPr sz="2000"/>
            </a:lvl4pPr>
            <a:lvl5pPr marL="1827584" indent="0">
              <a:buNone/>
              <a:defRPr sz="2000"/>
            </a:lvl5pPr>
            <a:lvl6pPr marL="2284465" indent="0">
              <a:buNone/>
              <a:defRPr sz="2000"/>
            </a:lvl6pPr>
            <a:lvl7pPr marL="2741370" indent="0">
              <a:buNone/>
              <a:defRPr sz="2000"/>
            </a:lvl7pPr>
            <a:lvl8pPr marL="3198267" indent="0">
              <a:buNone/>
              <a:defRPr sz="2000"/>
            </a:lvl8pPr>
            <a:lvl9pPr marL="3655168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814" y="4701399"/>
            <a:ext cx="3474720" cy="1242204"/>
          </a:xfrm>
        </p:spPr>
        <p:txBody>
          <a:bodyPr>
            <a:noAutofit/>
          </a:bodyPr>
          <a:lstStyle>
            <a:lvl1pPr marL="0" indent="0">
              <a:buNone/>
              <a:defRPr sz="1900"/>
            </a:lvl1pPr>
            <a:lvl2pPr marL="456881" indent="0">
              <a:buNone/>
              <a:defRPr sz="1200"/>
            </a:lvl2pPr>
            <a:lvl3pPr marL="913791" indent="0">
              <a:buNone/>
              <a:defRPr sz="1100"/>
            </a:lvl3pPr>
            <a:lvl4pPr marL="1370683" indent="0">
              <a:buNone/>
              <a:defRPr sz="900"/>
            </a:lvl4pPr>
            <a:lvl5pPr marL="1827584" indent="0">
              <a:buNone/>
              <a:defRPr sz="900"/>
            </a:lvl5pPr>
            <a:lvl6pPr marL="2284465" indent="0">
              <a:buNone/>
              <a:defRPr sz="900"/>
            </a:lvl6pPr>
            <a:lvl7pPr marL="2741370" indent="0">
              <a:buNone/>
              <a:defRPr sz="900"/>
            </a:lvl7pPr>
            <a:lvl8pPr marL="3198267" indent="0">
              <a:buNone/>
              <a:defRPr sz="900"/>
            </a:lvl8pPr>
            <a:lvl9pPr marL="365516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/>
          <p:cNvCxnSpPr/>
          <p:nvPr/>
        </p:nvCxnSpPr>
        <p:spPr bwMode="ltGray">
          <a:xfrm>
            <a:off x="4189411" y="1524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 bwMode="gray">
          <a:xfrm>
            <a:off x="4357055" y="1524000"/>
            <a:ext cx="3474720" cy="3048000"/>
          </a:xfrm>
          <a:solidFill>
            <a:schemeClr val="bg2"/>
          </a:solidFill>
        </p:spPr>
        <p:txBody>
          <a:bodyPr tIns="182752">
            <a:noAutofit/>
          </a:bodyPr>
          <a:lstStyle>
            <a:lvl1pPr marL="0" indent="0" algn="ctr">
              <a:buNone/>
              <a:defRPr sz="2400"/>
            </a:lvl1pPr>
            <a:lvl2pPr marL="456881" indent="0">
              <a:buNone/>
              <a:defRPr sz="2800"/>
            </a:lvl2pPr>
            <a:lvl3pPr marL="913791" indent="0">
              <a:buNone/>
              <a:defRPr sz="2400"/>
            </a:lvl3pPr>
            <a:lvl4pPr marL="1370683" indent="0">
              <a:buNone/>
              <a:defRPr sz="2000"/>
            </a:lvl4pPr>
            <a:lvl5pPr marL="1827584" indent="0">
              <a:buNone/>
              <a:defRPr sz="2000"/>
            </a:lvl5pPr>
            <a:lvl6pPr marL="2284465" indent="0">
              <a:buNone/>
              <a:defRPr sz="2000"/>
            </a:lvl6pPr>
            <a:lvl7pPr marL="2741370" indent="0">
              <a:buNone/>
              <a:defRPr sz="2000"/>
            </a:lvl7pPr>
            <a:lvl8pPr marL="3198267" indent="0">
              <a:buNone/>
              <a:defRPr sz="2000"/>
            </a:lvl8pPr>
            <a:lvl9pPr marL="3655168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4"/>
          </p:nvPr>
        </p:nvSpPr>
        <p:spPr>
          <a:xfrm>
            <a:off x="4357055" y="4701399"/>
            <a:ext cx="3474720" cy="1242204"/>
          </a:xfrm>
        </p:spPr>
        <p:txBody>
          <a:bodyPr>
            <a:noAutofit/>
          </a:bodyPr>
          <a:lstStyle>
            <a:lvl1pPr marL="0" indent="0">
              <a:buNone/>
              <a:defRPr sz="1900"/>
            </a:lvl1pPr>
            <a:lvl2pPr marL="456881" indent="0">
              <a:buNone/>
              <a:defRPr sz="1200"/>
            </a:lvl2pPr>
            <a:lvl3pPr marL="913791" indent="0">
              <a:buNone/>
              <a:defRPr sz="1100"/>
            </a:lvl3pPr>
            <a:lvl4pPr marL="1370683" indent="0">
              <a:buNone/>
              <a:defRPr sz="900"/>
            </a:lvl4pPr>
            <a:lvl5pPr marL="1827584" indent="0">
              <a:buNone/>
              <a:defRPr sz="900"/>
            </a:lvl5pPr>
            <a:lvl6pPr marL="2284465" indent="0">
              <a:buNone/>
              <a:defRPr sz="900"/>
            </a:lvl6pPr>
            <a:lvl7pPr marL="2741370" indent="0">
              <a:buNone/>
              <a:defRPr sz="900"/>
            </a:lvl7pPr>
            <a:lvl8pPr marL="3198267" indent="0">
              <a:buNone/>
              <a:defRPr sz="900"/>
            </a:lvl8pPr>
            <a:lvl9pPr marL="365516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2" name="Straight Connector 11"/>
          <p:cNvCxnSpPr/>
          <p:nvPr/>
        </p:nvCxnSpPr>
        <p:spPr bwMode="ltGray">
          <a:xfrm>
            <a:off x="7999412" y="1524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2"/>
          <p:cNvSpPr>
            <a:spLocks noGrp="1"/>
          </p:cNvSpPr>
          <p:nvPr>
            <p:ph type="pic" idx="15"/>
          </p:nvPr>
        </p:nvSpPr>
        <p:spPr bwMode="gray">
          <a:xfrm>
            <a:off x="8182292" y="1524000"/>
            <a:ext cx="3474720" cy="3048000"/>
          </a:xfrm>
          <a:solidFill>
            <a:schemeClr val="bg2"/>
          </a:solidFill>
        </p:spPr>
        <p:txBody>
          <a:bodyPr tIns="182752">
            <a:noAutofit/>
          </a:bodyPr>
          <a:lstStyle>
            <a:lvl1pPr marL="0" indent="0" algn="ctr">
              <a:buNone/>
              <a:defRPr sz="2400"/>
            </a:lvl1pPr>
            <a:lvl2pPr marL="456881" indent="0">
              <a:buNone/>
              <a:defRPr sz="2800"/>
            </a:lvl2pPr>
            <a:lvl3pPr marL="913791" indent="0">
              <a:buNone/>
              <a:defRPr sz="2400"/>
            </a:lvl3pPr>
            <a:lvl4pPr marL="1370683" indent="0">
              <a:buNone/>
              <a:defRPr sz="2000"/>
            </a:lvl4pPr>
            <a:lvl5pPr marL="1827584" indent="0">
              <a:buNone/>
              <a:defRPr sz="2000"/>
            </a:lvl5pPr>
            <a:lvl6pPr marL="2284465" indent="0">
              <a:buNone/>
              <a:defRPr sz="2000"/>
            </a:lvl6pPr>
            <a:lvl7pPr marL="2741370" indent="0">
              <a:buNone/>
              <a:defRPr sz="2000"/>
            </a:lvl7pPr>
            <a:lvl8pPr marL="3198267" indent="0">
              <a:buNone/>
              <a:defRPr sz="2000"/>
            </a:lvl8pPr>
            <a:lvl9pPr marL="3655168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6"/>
          </p:nvPr>
        </p:nvSpPr>
        <p:spPr>
          <a:xfrm>
            <a:off x="8182292" y="4701399"/>
            <a:ext cx="3474720" cy="1242204"/>
          </a:xfrm>
        </p:spPr>
        <p:txBody>
          <a:bodyPr>
            <a:noAutofit/>
          </a:bodyPr>
          <a:lstStyle>
            <a:lvl1pPr marL="0" indent="0">
              <a:buNone/>
              <a:defRPr sz="1900"/>
            </a:lvl1pPr>
            <a:lvl2pPr marL="456881" indent="0">
              <a:buNone/>
              <a:defRPr sz="1200"/>
            </a:lvl2pPr>
            <a:lvl3pPr marL="913791" indent="0">
              <a:buNone/>
              <a:defRPr sz="1100"/>
            </a:lvl3pPr>
            <a:lvl4pPr marL="1370683" indent="0">
              <a:buNone/>
              <a:defRPr sz="900"/>
            </a:lvl4pPr>
            <a:lvl5pPr marL="1827584" indent="0">
              <a:buNone/>
              <a:defRPr sz="900"/>
            </a:lvl5pPr>
            <a:lvl6pPr marL="2284465" indent="0">
              <a:buNone/>
              <a:defRPr sz="900"/>
            </a:lvl6pPr>
            <a:lvl7pPr marL="2741370" indent="0">
              <a:buNone/>
              <a:defRPr sz="900"/>
            </a:lvl7pPr>
            <a:lvl8pPr marL="3198267" indent="0">
              <a:buNone/>
              <a:defRPr sz="900"/>
            </a:lvl8pPr>
            <a:lvl9pPr marL="365516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18FAE35-46BA-4140-9B8F-4912475A3E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6012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defTabSz="1218227"/>
            <a:fld id="{C51EAA63-D034-42AE-91FA-B13B9518C7BE}" type="slidenum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  <a:latin typeface="Calibri"/>
              </a:rPr>
              <a:pPr defTabSz="1218227"/>
              <a:t>‹#›</a:t>
            </a:fld>
            <a:endParaRPr lang="en-US" dirty="0">
              <a:solidFill>
                <a:srgbClr val="5F5F5F">
                  <a:lumMod val="60000"/>
                  <a:lumOff val="40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076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phone and Tablet: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2" name="Picture 1" descr="Photos, screen captures, graphics can be inserted in a white mobile phone and tablet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6738" y="1522847"/>
            <a:ext cx="6495365" cy="4567423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 bwMode="gray">
          <a:xfrm>
            <a:off x="4532312" y="1850231"/>
            <a:ext cx="5246688" cy="3969544"/>
          </a:xfrm>
          <a:solidFill>
            <a:schemeClr val="bg2"/>
          </a:solidFill>
          <a:ln w="12700">
            <a:solidFill>
              <a:schemeClr val="bg2"/>
            </a:solidFill>
          </a:ln>
        </p:spPr>
        <p:txBody>
          <a:bodyPr tIns="182752">
            <a:noAutofit/>
          </a:bodyPr>
          <a:lstStyle>
            <a:lvl1pPr marL="0" indent="0" algn="ctr">
              <a:buNone/>
              <a:defRPr sz="2000"/>
            </a:lvl1pPr>
            <a:lvl2pPr marL="456881" indent="0">
              <a:buNone/>
              <a:defRPr sz="2800"/>
            </a:lvl2pPr>
            <a:lvl3pPr marL="913791" indent="0">
              <a:buNone/>
              <a:defRPr sz="2400"/>
            </a:lvl3pPr>
            <a:lvl4pPr marL="1370683" indent="0">
              <a:buNone/>
              <a:defRPr sz="2000"/>
            </a:lvl4pPr>
            <a:lvl5pPr marL="1827584" indent="0">
              <a:buNone/>
              <a:defRPr sz="2000"/>
            </a:lvl5pPr>
            <a:lvl6pPr marL="2284465" indent="0">
              <a:buNone/>
              <a:defRPr sz="2000"/>
            </a:lvl6pPr>
            <a:lvl7pPr marL="2741370" indent="0">
              <a:buNone/>
              <a:defRPr sz="2000"/>
            </a:lvl7pPr>
            <a:lvl8pPr marL="3198267" indent="0">
              <a:buNone/>
              <a:defRPr sz="2000"/>
            </a:lvl8pPr>
            <a:lvl9pPr marL="3655168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pic>
        <p:nvPicPr>
          <p:cNvPr id="12" name="Picture 11" descr="Photos, screen captures, graphics can be inserted in a white mobile phone and tablet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70063" y="1828801"/>
            <a:ext cx="1840875" cy="3887139"/>
          </a:xfrm>
          <a:prstGeom prst="rect">
            <a:avLst/>
          </a:prstGeom>
        </p:spPr>
      </p:pic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888693" y="2372664"/>
            <a:ext cx="1618488" cy="2834640"/>
          </a:xfrm>
          <a:solidFill>
            <a:schemeClr val="bg2"/>
          </a:solidFill>
          <a:ln w="12700">
            <a:solidFill>
              <a:schemeClr val="bg2"/>
            </a:solidFill>
          </a:ln>
        </p:spPr>
        <p:txBody>
          <a:bodyPr tIns="182752">
            <a:noAutofit/>
          </a:bodyPr>
          <a:lstStyle>
            <a:lvl1pPr marL="0" indent="0" algn="ctr">
              <a:buNone/>
              <a:defRPr sz="2000"/>
            </a:lvl1pPr>
            <a:lvl2pPr marL="456881" indent="0">
              <a:buNone/>
              <a:defRPr sz="2800"/>
            </a:lvl2pPr>
            <a:lvl3pPr marL="913791" indent="0">
              <a:buNone/>
              <a:defRPr sz="2400"/>
            </a:lvl3pPr>
            <a:lvl4pPr marL="1370683" indent="0">
              <a:buNone/>
              <a:defRPr sz="2000"/>
            </a:lvl4pPr>
            <a:lvl5pPr marL="1827584" indent="0">
              <a:buNone/>
              <a:defRPr sz="2000"/>
            </a:lvl5pPr>
            <a:lvl6pPr marL="2284465" indent="0">
              <a:buNone/>
              <a:defRPr sz="2000"/>
            </a:lvl6pPr>
            <a:lvl7pPr marL="2741370" indent="0">
              <a:buNone/>
              <a:defRPr sz="2000"/>
            </a:lvl7pPr>
            <a:lvl8pPr marL="3198267" indent="0">
              <a:buNone/>
              <a:defRPr sz="2000"/>
            </a:lvl8pPr>
            <a:lvl9pPr marL="3655168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D8D005A-8387-8B47-8473-7DD06F8712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6012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defTabSz="1218227"/>
            <a:fld id="{C51EAA63-D034-42AE-91FA-B13B9518C7BE}" type="slidenum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  <a:latin typeface="Calibri"/>
              </a:rPr>
              <a:pPr defTabSz="1218227"/>
              <a:t>‹#›</a:t>
            </a:fld>
            <a:endParaRPr lang="en-US" dirty="0">
              <a:solidFill>
                <a:srgbClr val="5F5F5F">
                  <a:lumMod val="60000"/>
                  <a:lumOff val="40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903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rtphone and Tablet: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5" y="406400"/>
            <a:ext cx="5852160" cy="8890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13" name="Picture 12" descr="Photos, screen captures, graphics can be inserted in a white mobile phone and tablet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60812" y="1905001"/>
            <a:ext cx="1840875" cy="3887139"/>
          </a:xfrm>
          <a:prstGeom prst="rect">
            <a:avLst/>
          </a:prstGeom>
        </p:spPr>
      </p:pic>
      <p:sp>
        <p:nvSpPr>
          <p:cNvPr id="14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4079443" y="2448864"/>
            <a:ext cx="1618488" cy="2834640"/>
          </a:xfrm>
          <a:solidFill>
            <a:schemeClr val="bg2"/>
          </a:solidFill>
          <a:ln w="12700">
            <a:solidFill>
              <a:schemeClr val="bg2"/>
            </a:solidFill>
          </a:ln>
        </p:spPr>
        <p:txBody>
          <a:bodyPr tIns="182752">
            <a:noAutofit/>
          </a:bodyPr>
          <a:lstStyle>
            <a:lvl1pPr marL="0" indent="0" algn="ctr">
              <a:buNone/>
              <a:defRPr sz="2000"/>
            </a:lvl1pPr>
            <a:lvl2pPr marL="456881" indent="0">
              <a:buNone/>
              <a:defRPr sz="2800"/>
            </a:lvl2pPr>
            <a:lvl3pPr marL="913791" indent="0">
              <a:buNone/>
              <a:defRPr sz="2400"/>
            </a:lvl3pPr>
            <a:lvl4pPr marL="1370683" indent="0">
              <a:buNone/>
              <a:defRPr sz="2000"/>
            </a:lvl4pPr>
            <a:lvl5pPr marL="1827584" indent="0">
              <a:buNone/>
              <a:defRPr sz="2000"/>
            </a:lvl5pPr>
            <a:lvl6pPr marL="2284465" indent="0">
              <a:buNone/>
              <a:defRPr sz="2000"/>
            </a:lvl6pPr>
            <a:lvl7pPr marL="2741370" indent="0">
              <a:buNone/>
              <a:defRPr sz="2000"/>
            </a:lvl7pPr>
            <a:lvl8pPr marL="3198267" indent="0">
              <a:buNone/>
              <a:defRPr sz="2000"/>
            </a:lvl8pPr>
            <a:lvl9pPr marL="3655168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pic>
        <p:nvPicPr>
          <p:cNvPr id="10" name="Picture 9" descr="Photos, screen captures, graphics can be inserted in a white mobile phone and tablet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748398" y="1113567"/>
            <a:ext cx="6007047" cy="456742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 bwMode="gray">
          <a:xfrm>
            <a:off x="6747694" y="1013147"/>
            <a:ext cx="3962137" cy="5252348"/>
          </a:xfrm>
          <a:solidFill>
            <a:schemeClr val="bg2"/>
          </a:solidFill>
          <a:ln w="12700">
            <a:solidFill>
              <a:schemeClr val="bg2"/>
            </a:solidFill>
          </a:ln>
        </p:spPr>
        <p:txBody>
          <a:bodyPr tIns="182752">
            <a:noAutofit/>
          </a:bodyPr>
          <a:lstStyle>
            <a:lvl1pPr marL="0" indent="0" algn="ctr">
              <a:buNone/>
              <a:defRPr sz="2000"/>
            </a:lvl1pPr>
            <a:lvl2pPr marL="456881" indent="0">
              <a:buNone/>
              <a:defRPr sz="2800"/>
            </a:lvl2pPr>
            <a:lvl3pPr marL="913791" indent="0">
              <a:buNone/>
              <a:defRPr sz="2400"/>
            </a:lvl3pPr>
            <a:lvl4pPr marL="1370683" indent="0">
              <a:buNone/>
              <a:defRPr sz="2000"/>
            </a:lvl4pPr>
            <a:lvl5pPr marL="1827584" indent="0">
              <a:buNone/>
              <a:defRPr sz="2000"/>
            </a:lvl5pPr>
            <a:lvl6pPr marL="2284465" indent="0">
              <a:buNone/>
              <a:defRPr sz="2000"/>
            </a:lvl6pPr>
            <a:lvl7pPr marL="2741370" indent="0">
              <a:buNone/>
              <a:defRPr sz="2000"/>
            </a:lvl7pPr>
            <a:lvl8pPr marL="3198267" indent="0">
              <a:buNone/>
              <a:defRPr sz="2000"/>
            </a:lvl8pPr>
            <a:lvl9pPr marL="3655168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1D7EB0A-70F5-464D-9737-903391B64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6012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defTabSz="1218227"/>
            <a:fld id="{C51EAA63-D034-42AE-91FA-B13B9518C7BE}" type="slidenum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  <a:latin typeface="Calibri"/>
              </a:rPr>
              <a:pPr defTabSz="1218227"/>
              <a:t>‹#›</a:t>
            </a:fld>
            <a:endParaRPr lang="en-US" dirty="0">
              <a:solidFill>
                <a:srgbClr val="5F5F5F">
                  <a:lumMod val="60000"/>
                  <a:lumOff val="40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424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droid Smartphone and Tablet: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7675" y="1584169"/>
            <a:ext cx="5829300" cy="4109595"/>
          </a:xfrm>
          <a:prstGeom prst="rect">
            <a:avLst/>
          </a:prstGeom>
        </p:spPr>
      </p:pic>
      <p:sp>
        <p:nvSpPr>
          <p:cNvPr id="16" name="Picture Placeholder 2"/>
          <p:cNvSpPr>
            <a:spLocks noGrp="1"/>
          </p:cNvSpPr>
          <p:nvPr>
            <p:ph type="pic" idx="13"/>
          </p:nvPr>
        </p:nvSpPr>
        <p:spPr bwMode="gray">
          <a:xfrm>
            <a:off x="4532312" y="1971679"/>
            <a:ext cx="5246688" cy="3324225"/>
          </a:xfrm>
          <a:solidFill>
            <a:schemeClr val="bg2"/>
          </a:solidFill>
          <a:ln w="12700">
            <a:solidFill>
              <a:schemeClr val="bg2"/>
            </a:solidFill>
          </a:ln>
        </p:spPr>
        <p:txBody>
          <a:bodyPr tIns="182752">
            <a:noAutofit/>
          </a:bodyPr>
          <a:lstStyle>
            <a:lvl1pPr marL="0" indent="0" algn="ctr">
              <a:buNone/>
              <a:defRPr sz="2000"/>
            </a:lvl1pPr>
            <a:lvl2pPr marL="456881" indent="0">
              <a:buNone/>
              <a:defRPr sz="2800"/>
            </a:lvl2pPr>
            <a:lvl3pPr marL="913791" indent="0">
              <a:buNone/>
              <a:defRPr sz="2400"/>
            </a:lvl3pPr>
            <a:lvl4pPr marL="1370683" indent="0">
              <a:buNone/>
              <a:defRPr sz="2000"/>
            </a:lvl4pPr>
            <a:lvl5pPr marL="1827584" indent="0">
              <a:buNone/>
              <a:defRPr sz="2000"/>
            </a:lvl5pPr>
            <a:lvl6pPr marL="2284465" indent="0">
              <a:buNone/>
              <a:defRPr sz="2000"/>
            </a:lvl6pPr>
            <a:lvl7pPr marL="2741370" indent="0">
              <a:buNone/>
              <a:defRPr sz="2000"/>
            </a:lvl7pPr>
            <a:lvl8pPr marL="3198267" indent="0">
              <a:buNone/>
              <a:defRPr sz="2000"/>
            </a:lvl8pPr>
            <a:lvl9pPr marL="3655168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61321" y="1981200"/>
            <a:ext cx="1877251" cy="3634952"/>
          </a:xfrm>
          <a:prstGeom prst="rect">
            <a:avLst/>
          </a:prstGeom>
        </p:spPr>
      </p:pic>
      <p:sp>
        <p:nvSpPr>
          <p:cNvPr id="18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885139" y="2363140"/>
            <a:ext cx="1631568" cy="2894661"/>
          </a:xfrm>
          <a:solidFill>
            <a:schemeClr val="bg2"/>
          </a:solidFill>
          <a:ln w="12700">
            <a:solidFill>
              <a:schemeClr val="bg2"/>
            </a:solidFill>
          </a:ln>
        </p:spPr>
        <p:txBody>
          <a:bodyPr tIns="182752">
            <a:noAutofit/>
          </a:bodyPr>
          <a:lstStyle>
            <a:lvl1pPr marL="0" indent="0" algn="ctr">
              <a:buNone/>
              <a:defRPr sz="2000"/>
            </a:lvl1pPr>
            <a:lvl2pPr marL="456881" indent="0">
              <a:buNone/>
              <a:defRPr sz="2800"/>
            </a:lvl2pPr>
            <a:lvl3pPr marL="913791" indent="0">
              <a:buNone/>
              <a:defRPr sz="2400"/>
            </a:lvl3pPr>
            <a:lvl4pPr marL="1370683" indent="0">
              <a:buNone/>
              <a:defRPr sz="2000"/>
            </a:lvl4pPr>
            <a:lvl5pPr marL="1827584" indent="0">
              <a:buNone/>
              <a:defRPr sz="2000"/>
            </a:lvl5pPr>
            <a:lvl6pPr marL="2284465" indent="0">
              <a:buNone/>
              <a:defRPr sz="2000"/>
            </a:lvl6pPr>
            <a:lvl7pPr marL="2741370" indent="0">
              <a:buNone/>
              <a:defRPr sz="2000"/>
            </a:lvl7pPr>
            <a:lvl8pPr marL="3198267" indent="0">
              <a:buNone/>
              <a:defRPr sz="2000"/>
            </a:lvl8pPr>
            <a:lvl9pPr marL="3655168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8DBCF50-4C8A-604B-B942-4B438648D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6012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defTabSz="1218227"/>
            <a:fld id="{C51EAA63-D034-42AE-91FA-B13B9518C7BE}" type="slidenum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  <a:latin typeface="Calibri"/>
              </a:rPr>
              <a:pPr defTabSz="1218227"/>
              <a:t>‹#›</a:t>
            </a:fld>
            <a:endParaRPr lang="en-US" dirty="0">
              <a:solidFill>
                <a:srgbClr val="5F5F5F">
                  <a:lumMod val="60000"/>
                  <a:lumOff val="40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111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droid Smartphone and Tablet: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1" y="406400"/>
            <a:ext cx="5852160" cy="8890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794287" y="1258782"/>
            <a:ext cx="5935471" cy="4345393"/>
          </a:xfrm>
          <a:prstGeom prst="rect">
            <a:avLst/>
          </a:prstGeom>
        </p:spPr>
      </p:pic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 bwMode="gray">
          <a:xfrm>
            <a:off x="7019946" y="771545"/>
            <a:ext cx="3486149" cy="5534025"/>
          </a:xfrm>
          <a:solidFill>
            <a:schemeClr val="bg2"/>
          </a:solidFill>
          <a:ln w="12700">
            <a:solidFill>
              <a:schemeClr val="bg2"/>
            </a:solidFill>
          </a:ln>
        </p:spPr>
        <p:txBody>
          <a:bodyPr tIns="182752">
            <a:noAutofit/>
          </a:bodyPr>
          <a:lstStyle>
            <a:lvl1pPr marL="0" indent="0" algn="ctr">
              <a:buNone/>
              <a:defRPr sz="2000"/>
            </a:lvl1pPr>
            <a:lvl2pPr marL="456881" indent="0">
              <a:buNone/>
              <a:defRPr sz="2800"/>
            </a:lvl2pPr>
            <a:lvl3pPr marL="913791" indent="0">
              <a:buNone/>
              <a:defRPr sz="2400"/>
            </a:lvl3pPr>
            <a:lvl4pPr marL="1370683" indent="0">
              <a:buNone/>
              <a:defRPr sz="2000"/>
            </a:lvl4pPr>
            <a:lvl5pPr marL="1827584" indent="0">
              <a:buNone/>
              <a:defRPr sz="2000"/>
            </a:lvl5pPr>
            <a:lvl6pPr marL="2284465" indent="0">
              <a:buNone/>
              <a:defRPr sz="2000"/>
            </a:lvl6pPr>
            <a:lvl7pPr marL="2741370" indent="0">
              <a:buNone/>
              <a:defRPr sz="2000"/>
            </a:lvl7pPr>
            <a:lvl8pPr marL="3198267" indent="0">
              <a:buNone/>
              <a:defRPr sz="2000"/>
            </a:lvl8pPr>
            <a:lvl9pPr marL="3655168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61595" y="2019300"/>
            <a:ext cx="1877251" cy="3634952"/>
          </a:xfrm>
          <a:prstGeom prst="rect">
            <a:avLst/>
          </a:prstGeom>
        </p:spPr>
      </p:pic>
      <p:sp>
        <p:nvSpPr>
          <p:cNvPr id="18" name="Picture Placeholder 2"/>
          <p:cNvSpPr>
            <a:spLocks noGrp="1"/>
          </p:cNvSpPr>
          <p:nvPr>
            <p:ph type="pic" idx="14"/>
          </p:nvPr>
        </p:nvSpPr>
        <p:spPr bwMode="gray">
          <a:xfrm>
            <a:off x="4088968" y="2401240"/>
            <a:ext cx="1618488" cy="2894661"/>
          </a:xfrm>
          <a:solidFill>
            <a:schemeClr val="bg2"/>
          </a:solidFill>
          <a:ln w="12700">
            <a:solidFill>
              <a:schemeClr val="bg2"/>
            </a:solidFill>
          </a:ln>
        </p:spPr>
        <p:txBody>
          <a:bodyPr tIns="182752">
            <a:noAutofit/>
          </a:bodyPr>
          <a:lstStyle>
            <a:lvl1pPr marL="0" indent="0" algn="ctr">
              <a:buNone/>
              <a:defRPr sz="2000"/>
            </a:lvl1pPr>
            <a:lvl2pPr marL="456881" indent="0">
              <a:buNone/>
              <a:defRPr sz="2800"/>
            </a:lvl2pPr>
            <a:lvl3pPr marL="913791" indent="0">
              <a:buNone/>
              <a:defRPr sz="2400"/>
            </a:lvl3pPr>
            <a:lvl4pPr marL="1370683" indent="0">
              <a:buNone/>
              <a:defRPr sz="2000"/>
            </a:lvl4pPr>
            <a:lvl5pPr marL="1827584" indent="0">
              <a:buNone/>
              <a:defRPr sz="2000"/>
            </a:lvl5pPr>
            <a:lvl6pPr marL="2284465" indent="0">
              <a:buNone/>
              <a:defRPr sz="2000"/>
            </a:lvl6pPr>
            <a:lvl7pPr marL="2741370" indent="0">
              <a:buNone/>
              <a:defRPr sz="2000"/>
            </a:lvl7pPr>
            <a:lvl8pPr marL="3198267" indent="0">
              <a:buNone/>
              <a:defRPr sz="2000"/>
            </a:lvl8pPr>
            <a:lvl9pPr marL="3655168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631C81D-EFDC-CE44-8764-B9B26162D1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6012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defTabSz="1218227"/>
            <a:fld id="{C51EAA63-D034-42AE-91FA-B13B9518C7BE}" type="slidenum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  <a:latin typeface="Calibri"/>
              </a:rPr>
              <a:pPr defTabSz="1218227"/>
              <a:t>‹#›</a:t>
            </a:fld>
            <a:endParaRPr lang="en-US" dirty="0">
              <a:solidFill>
                <a:srgbClr val="5F5F5F">
                  <a:lumMod val="60000"/>
                  <a:lumOff val="40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757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afe Harbor Fr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1833" y="1371600"/>
            <a:ext cx="11125199" cy="889000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defTabSz="1218227">
              <a:lnSpc>
                <a:spcPct val="90000"/>
              </a:lnSpc>
            </a:pPr>
            <a:r>
              <a:rPr sz="3200" dirty="0">
                <a:solidFill>
                  <a:srgbClr val="5F5F5F"/>
                </a:solidFill>
                <a:latin typeface="Calibri"/>
              </a:rPr>
              <a:t>Safe Harbor Statement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1833" y="2514600"/>
            <a:ext cx="10744179" cy="22860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defTabSz="1218227">
              <a:lnSpc>
                <a:spcPct val="90000"/>
              </a:lnSpc>
            </a:pPr>
            <a:r>
              <a:rPr sz="2400" dirty="0">
                <a:solidFill>
                  <a:srgbClr val="5F5F5F"/>
                </a:solidFill>
                <a:latin typeface="Calibri"/>
              </a:rPr>
              <a:t>The following is intended to outline our general product direction. It is intended for information purposes only, and may not be incorporated into any contract. It is not a commitment to deliver any material, code, or functionality, and should not be relied upon in making purchasing decisions. The development, release, and timing of any features or functionality described </a:t>
            </a:r>
            <a:r>
              <a:rPr lang="en-US" sz="2400" dirty="0">
                <a:solidFill>
                  <a:srgbClr val="5F5F5F"/>
                </a:solidFill>
                <a:latin typeface="Calibri"/>
              </a:rPr>
              <a:t>for </a:t>
            </a:r>
            <a:r>
              <a:rPr lang="en-US" sz="2400" b="1" i="1" dirty="0">
                <a:solidFill>
                  <a:srgbClr val="5F5F5F"/>
                </a:solidFill>
                <a:latin typeface="Calibri"/>
              </a:rPr>
              <a:t>Upkeep Inc</a:t>
            </a:r>
            <a:r>
              <a:rPr lang="en-US" sz="2400" dirty="0">
                <a:solidFill>
                  <a:srgbClr val="5F5F5F"/>
                </a:solidFill>
                <a:latin typeface="Calibri"/>
              </a:rPr>
              <a:t>. </a:t>
            </a:r>
            <a:r>
              <a:rPr sz="2400" dirty="0">
                <a:solidFill>
                  <a:srgbClr val="5F5F5F"/>
                </a:solidFill>
                <a:latin typeface="Calibri"/>
              </a:rPr>
              <a:t>products remains at the sole discretion of </a:t>
            </a:r>
            <a:r>
              <a:rPr lang="en-US" sz="2400" b="1" i="1" dirty="0">
                <a:solidFill>
                  <a:srgbClr val="5F5F5F"/>
                </a:solidFill>
                <a:latin typeface="Calibri"/>
              </a:rPr>
              <a:t>Upkeep Inc</a:t>
            </a:r>
            <a:r>
              <a:rPr sz="2400" dirty="0">
                <a:solidFill>
                  <a:srgbClr val="5F5F5F"/>
                </a:solidFill>
                <a:latin typeface="Calibri"/>
              </a:rPr>
              <a:t>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5191A25-26AC-6B40-9EBD-008F7B02D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6012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defTabSz="1218227"/>
            <a:fld id="{C51EAA63-D034-42AE-91FA-B13B9518C7BE}" type="slidenum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  <a:latin typeface="Calibri"/>
              </a:rPr>
              <a:pPr defTabSz="1218227"/>
              <a:t>‹#›</a:t>
            </a:fld>
            <a:endParaRPr lang="en-US" dirty="0">
              <a:solidFill>
                <a:srgbClr val="5F5F5F">
                  <a:lumMod val="60000"/>
                  <a:lumOff val="40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279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>
      <p:bgPr>
        <a:blipFill dpi="0"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1813" y="739797"/>
            <a:ext cx="8763000" cy="1470025"/>
          </a:xfrm>
        </p:spPr>
        <p:txBody>
          <a:bodyPr/>
          <a:lstStyle>
            <a:lvl1pPr>
              <a:lnSpc>
                <a:spcPct val="80000"/>
              </a:lnSpc>
              <a:defRPr sz="48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1763" y="2286000"/>
            <a:ext cx="876414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6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1813" y="3429452"/>
            <a:ext cx="8763000" cy="2514149"/>
          </a:xfrm>
        </p:spPr>
        <p:txBody>
          <a:bodyPr>
            <a:noAutofit/>
          </a:bodyPr>
          <a:lstStyle>
            <a:lvl1pPr marL="1588" indent="0">
              <a:spcBef>
                <a:spcPts val="0"/>
              </a:spcBef>
              <a:buFontTx/>
              <a:buNone/>
              <a:defRPr sz="2400" baseline="0"/>
            </a:lvl1pPr>
            <a:lvl2pPr marL="1588" indent="0">
              <a:buFontTx/>
              <a:buNone/>
              <a:defRPr sz="2400"/>
            </a:lvl2pPr>
            <a:lvl3pPr marL="1588" indent="0">
              <a:buFontTx/>
              <a:buNone/>
              <a:defRPr sz="2400"/>
            </a:lvl3pPr>
            <a:lvl4pPr marL="1588" indent="0">
              <a:buFontTx/>
              <a:buNone/>
              <a:defRPr sz="2400"/>
            </a:lvl4pPr>
            <a:lvl5pPr marL="1588" indent="0">
              <a:buFontTx/>
              <a:buNone/>
              <a:defRPr sz="2400"/>
            </a:lvl5pPr>
            <a:lvl6pPr marL="1588" indent="0">
              <a:buFontTx/>
              <a:buNone/>
              <a:defRPr sz="2400"/>
            </a:lvl6pPr>
            <a:lvl7pPr marL="1588" indent="0">
              <a:buFontTx/>
              <a:buNone/>
              <a:defRPr sz="2400"/>
            </a:lvl7pPr>
            <a:lvl8pPr marL="1588" indent="0">
              <a:buFontTx/>
              <a:buNone/>
              <a:defRPr sz="2400"/>
            </a:lvl8pPr>
            <a:lvl9pPr marL="1588" indent="0">
              <a:buFontTx/>
              <a:buNone/>
              <a:defRPr sz="2400"/>
            </a:lvl9pPr>
          </a:lstStyle>
          <a:p>
            <a:pPr lvl="0"/>
            <a:r>
              <a:rPr dirty="0"/>
              <a:t>Click to add presenter’s name, title, division/business unit/organization and date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92D6BD0-CFF9-7842-B200-E0104D38ED7A}"/>
              </a:ext>
            </a:extLst>
          </p:cNvPr>
          <p:cNvSpPr txBox="1">
            <a:spLocks/>
          </p:cNvSpPr>
          <p:nvPr userDrawn="1"/>
        </p:nvSpPr>
        <p:spPr>
          <a:xfrm>
            <a:off x="11276012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r" defTabSz="914057" rtl="0" eaLnBrk="1" latinLnBrk="0" hangingPunct="1">
              <a:defRPr sz="800" kern="12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21" algn="l" defTabSz="914057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057" algn="l" defTabSz="914057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084" algn="l" defTabSz="914057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116" algn="l" defTabSz="914057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137" algn="l" defTabSz="914057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172" algn="l" defTabSz="914057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200" algn="l" defTabSz="914057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232" algn="l" defTabSz="914057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227"/>
            <a:fld id="{C51EAA63-D034-42AE-91FA-B13B9518C7BE}" type="slidenum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  <a:latin typeface="Calibri"/>
              </a:rPr>
              <a:pPr defTabSz="1218227"/>
              <a:t>‹#›</a:t>
            </a:fld>
            <a:endParaRPr lang="en-US" dirty="0">
              <a:solidFill>
                <a:srgbClr val="5F5F5F">
                  <a:lumMod val="60000"/>
                  <a:lumOff val="40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31346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mote Speaker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2" descr="If presenting remotely, you can insert your photo here"/>
          <p:cNvSpPr>
            <a:spLocks noGrp="1" noChangeAspect="1"/>
          </p:cNvSpPr>
          <p:nvPr>
            <p:ph type="pic" idx="1"/>
          </p:nvPr>
        </p:nvSpPr>
        <p:spPr>
          <a:xfrm>
            <a:off x="2286001" y="1828800"/>
            <a:ext cx="3474720" cy="3841445"/>
          </a:xfrm>
          <a:noFill/>
        </p:spPr>
        <p:txBody>
          <a:bodyPr tIns="182752">
            <a:noAutofit/>
          </a:bodyPr>
          <a:lstStyle>
            <a:lvl1pPr marL="0" indent="0" algn="ctr">
              <a:buNone/>
              <a:defRPr sz="2400"/>
            </a:lvl1pPr>
            <a:lvl2pPr marL="456881" indent="0">
              <a:buNone/>
              <a:defRPr sz="2800"/>
            </a:lvl2pPr>
            <a:lvl3pPr marL="913791" indent="0">
              <a:buNone/>
              <a:defRPr sz="2400"/>
            </a:lvl3pPr>
            <a:lvl4pPr marL="1370683" indent="0">
              <a:buNone/>
              <a:defRPr sz="2000"/>
            </a:lvl4pPr>
            <a:lvl5pPr marL="1827584" indent="0">
              <a:buNone/>
              <a:defRPr sz="2000"/>
            </a:lvl5pPr>
            <a:lvl6pPr marL="2284465" indent="0">
              <a:buNone/>
              <a:defRPr sz="2000"/>
            </a:lvl6pPr>
            <a:lvl7pPr marL="2741370" indent="0">
              <a:buNone/>
              <a:defRPr sz="2000"/>
            </a:lvl7pPr>
            <a:lvl8pPr marL="3198267" indent="0">
              <a:buNone/>
              <a:defRPr sz="2000"/>
            </a:lvl8pPr>
            <a:lvl9pPr marL="3655168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35042" y="1828799"/>
            <a:ext cx="5102352" cy="3840480"/>
          </a:xfrm>
        </p:spPr>
        <p:txBody>
          <a:bodyPr anchor="ctr" anchorCtr="0"/>
          <a:lstStyle>
            <a:lvl1pPr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defRPr b="1"/>
            </a:lvl1pPr>
            <a:lvl2pPr marL="228451">
              <a:spcBef>
                <a:spcPts val="0"/>
              </a:spcBef>
              <a:buClr>
                <a:schemeClr val="bg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C57F09A-48E0-0346-BD09-99B49326E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6012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defTabSz="1218227"/>
            <a:fld id="{C51EAA63-D034-42AE-91FA-B13B9518C7BE}" type="slidenum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  <a:latin typeface="Calibri"/>
              </a:rPr>
              <a:pPr defTabSz="1218227"/>
              <a:t>‹#›</a:t>
            </a:fld>
            <a:endParaRPr lang="en-US" dirty="0">
              <a:solidFill>
                <a:srgbClr val="5F5F5F">
                  <a:lumMod val="60000"/>
                  <a:lumOff val="40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088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98812" y="1905000"/>
            <a:ext cx="8456613" cy="2209800"/>
          </a:xfrm>
        </p:spPr>
        <p:txBody>
          <a:bodyPr anchor="t"/>
          <a:lstStyle>
            <a:lvl1pPr marL="228451" indent="-228451" algn="l">
              <a:defRPr sz="4000" b="0"/>
            </a:lvl1pPr>
          </a:lstStyle>
          <a:p>
            <a:r>
              <a:rPr dirty="0"/>
              <a:t>“Click to type customer or partner quote surrounded by quotation marks.”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503611" y="4191000"/>
            <a:ext cx="8151813" cy="762000"/>
          </a:xfrm>
        </p:spPr>
        <p:txBody>
          <a:bodyPr>
            <a:noAutofit/>
          </a:bodyPr>
          <a:lstStyle>
            <a:lvl1pPr marL="291908" indent="-291908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2400"/>
            </a:lvl1pPr>
            <a:lvl2pPr marL="456881" indent="0">
              <a:buNone/>
              <a:defRPr sz="1200"/>
            </a:lvl2pPr>
            <a:lvl3pPr marL="913791" indent="0">
              <a:buNone/>
              <a:defRPr sz="1100"/>
            </a:lvl3pPr>
            <a:lvl4pPr marL="1370683" indent="0">
              <a:buNone/>
              <a:defRPr sz="900"/>
            </a:lvl4pPr>
            <a:lvl5pPr marL="1827584" indent="0">
              <a:buNone/>
              <a:defRPr sz="900"/>
            </a:lvl5pPr>
            <a:lvl6pPr marL="2284465" indent="0">
              <a:buNone/>
              <a:defRPr sz="900"/>
            </a:lvl6pPr>
            <a:lvl7pPr marL="2741370" indent="0">
              <a:buNone/>
              <a:defRPr sz="900"/>
            </a:lvl7pPr>
            <a:lvl8pPr marL="3198267" indent="0">
              <a:buNone/>
              <a:defRPr sz="900"/>
            </a:lvl8pPr>
            <a:lvl9pPr marL="3655168" indent="0">
              <a:buNone/>
              <a:defRPr sz="900"/>
            </a:lvl9pPr>
          </a:lstStyle>
          <a:p>
            <a:pPr lvl="0"/>
            <a:r>
              <a:rPr dirty="0"/>
              <a:t>Click to add Name, Title, Company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DC21CF-C309-A64C-9793-C287516E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6012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defTabSz="1218227"/>
            <a:fld id="{C51EAA63-D034-42AE-91FA-B13B9518C7BE}" type="slidenum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  <a:latin typeface="Calibri"/>
              </a:rPr>
              <a:pPr defTabSz="1218227"/>
              <a:t>‹#›</a:t>
            </a:fld>
            <a:endParaRPr lang="en-US" dirty="0">
              <a:solidFill>
                <a:srgbClr val="5F5F5F">
                  <a:lumMod val="60000"/>
                  <a:lumOff val="40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344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5" descr="Customer photo can be included here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531814" y="1905000"/>
            <a:ext cx="2194560" cy="3072384"/>
          </a:xfrm>
          <a:noFill/>
        </p:spPr>
        <p:txBody>
          <a:bodyPr tIns="91376">
            <a:noAutofit/>
          </a:bodyPr>
          <a:lstStyle>
            <a:lvl1pPr marL="0" indent="0" algn="ctr">
              <a:spcBef>
                <a:spcPts val="0"/>
              </a:spcBef>
              <a:buNone/>
              <a:defRPr sz="1900" baseline="0">
                <a:solidFill>
                  <a:schemeClr val="tx1"/>
                </a:solidFill>
              </a:defRPr>
            </a:lvl1pPr>
          </a:lstStyle>
          <a:p>
            <a:r>
              <a:rPr dirty="0"/>
              <a:t>Click icon to insert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98812" y="1905000"/>
            <a:ext cx="8456613" cy="2209800"/>
          </a:xfrm>
        </p:spPr>
        <p:txBody>
          <a:bodyPr anchor="t"/>
          <a:lstStyle>
            <a:lvl1pPr marL="228451" indent="-228451" algn="l">
              <a:defRPr sz="4000" b="0"/>
            </a:lvl1pPr>
          </a:lstStyle>
          <a:p>
            <a:r>
              <a:rPr dirty="0"/>
              <a:t>“Click to type customer or partner quote surrounded by quotation marks.”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503611" y="4191000"/>
            <a:ext cx="8151813" cy="762000"/>
          </a:xfrm>
        </p:spPr>
        <p:txBody>
          <a:bodyPr>
            <a:noAutofit/>
          </a:bodyPr>
          <a:lstStyle>
            <a:lvl1pPr marL="291908" indent="-291908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2400"/>
            </a:lvl1pPr>
            <a:lvl2pPr marL="456881" indent="0">
              <a:buNone/>
              <a:defRPr sz="1200"/>
            </a:lvl2pPr>
            <a:lvl3pPr marL="913791" indent="0">
              <a:buNone/>
              <a:defRPr sz="1100"/>
            </a:lvl3pPr>
            <a:lvl4pPr marL="1370683" indent="0">
              <a:buNone/>
              <a:defRPr sz="900"/>
            </a:lvl4pPr>
            <a:lvl5pPr marL="1827584" indent="0">
              <a:buNone/>
              <a:defRPr sz="900"/>
            </a:lvl5pPr>
            <a:lvl6pPr marL="2284465" indent="0">
              <a:buNone/>
              <a:defRPr sz="900"/>
            </a:lvl6pPr>
            <a:lvl7pPr marL="2741370" indent="0">
              <a:buNone/>
              <a:defRPr sz="900"/>
            </a:lvl7pPr>
            <a:lvl8pPr marL="3198267" indent="0">
              <a:buNone/>
              <a:defRPr sz="900"/>
            </a:lvl8pPr>
            <a:lvl9pPr marL="3655168" indent="0">
              <a:buNone/>
              <a:defRPr sz="900"/>
            </a:lvl9pPr>
          </a:lstStyle>
          <a:p>
            <a:pPr lvl="0"/>
            <a:r>
              <a:rPr dirty="0"/>
              <a:t>Click to add Name, Title, Company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A4F09E8-581D-7B43-A81C-E4A34215C7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6012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defTabSz="1218227"/>
            <a:fld id="{C51EAA63-D034-42AE-91FA-B13B9518C7BE}" type="slidenum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  <a:latin typeface="Calibri"/>
              </a:rPr>
              <a:pPr defTabSz="1218227"/>
              <a:t>‹#›</a:t>
            </a:fld>
            <a:endParaRPr lang="en-US" dirty="0">
              <a:solidFill>
                <a:srgbClr val="5F5F5F">
                  <a:lumMod val="60000"/>
                  <a:lumOff val="40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791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1814" y="1373741"/>
            <a:ext cx="11125198" cy="343299"/>
          </a:xfrm>
        </p:spPr>
        <p:txBody>
          <a:bodyPr>
            <a:noAutofit/>
          </a:bodyPr>
          <a:lstStyle>
            <a:lvl1pPr marL="1588" indent="0">
              <a:spcBef>
                <a:spcPts val="0"/>
              </a:spcBef>
              <a:buFontTx/>
              <a:buNone/>
              <a:defRPr sz="2400" b="1" baseline="0"/>
            </a:lvl1pPr>
            <a:lvl2pPr marL="1588" indent="0">
              <a:buFontTx/>
              <a:buNone/>
              <a:defRPr sz="2400"/>
            </a:lvl2pPr>
            <a:lvl3pPr marL="1588" indent="0">
              <a:buFontTx/>
              <a:buNone/>
              <a:defRPr sz="2400"/>
            </a:lvl3pPr>
            <a:lvl4pPr marL="1588" indent="0">
              <a:buFontTx/>
              <a:buNone/>
              <a:defRPr sz="2400"/>
            </a:lvl4pPr>
            <a:lvl5pPr marL="1588" indent="0">
              <a:buFontTx/>
              <a:buNone/>
              <a:defRPr sz="2400"/>
            </a:lvl5pPr>
            <a:lvl6pPr marL="1588" indent="0">
              <a:buFontTx/>
              <a:buNone/>
              <a:defRPr sz="2400"/>
            </a:lvl6pPr>
            <a:lvl7pPr marL="1588" indent="0">
              <a:buFontTx/>
              <a:buNone/>
              <a:defRPr sz="2400"/>
            </a:lvl7pPr>
            <a:lvl8pPr marL="1588" indent="0">
              <a:buFontTx/>
              <a:buNone/>
              <a:defRPr sz="2400"/>
            </a:lvl8pPr>
            <a:lvl9pPr marL="1588" indent="0">
              <a:buFontTx/>
              <a:buNone/>
              <a:defRPr sz="2400"/>
            </a:lvl9pPr>
          </a:lstStyle>
          <a:p>
            <a:pPr lvl="0"/>
            <a:r>
              <a:rPr dirty="0"/>
              <a:t>Click to add subtitle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9C11BC9-866F-E347-8F6B-8EB9107A81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6012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defTabSz="1218227"/>
            <a:fld id="{C51EAA63-D034-42AE-91FA-B13B9518C7BE}" type="slidenum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  <a:latin typeface="Calibri"/>
              </a:rPr>
              <a:pPr defTabSz="1218227"/>
              <a:t>‹#›</a:t>
            </a:fld>
            <a:endParaRPr lang="en-US" dirty="0">
              <a:solidFill>
                <a:srgbClr val="5F5F5F">
                  <a:lumMod val="60000"/>
                  <a:lumOff val="40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482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D6581E7-F500-8C47-9ED6-6DF395703A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6012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defTabSz="1218227"/>
            <a:fld id="{C51EAA63-D034-42AE-91FA-B13B9518C7BE}" type="slidenum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  <a:latin typeface="Calibri"/>
              </a:rPr>
              <a:pPr defTabSz="1218227"/>
              <a:t>‹#›</a:t>
            </a:fld>
            <a:endParaRPr lang="en-US" dirty="0">
              <a:solidFill>
                <a:srgbClr val="5F5F5F">
                  <a:lumMod val="60000"/>
                  <a:lumOff val="40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443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 descr="Chart using colors from the approved palette included here"/>
          <p:cNvSpPr>
            <a:spLocks noGrp="1"/>
          </p:cNvSpPr>
          <p:nvPr>
            <p:ph idx="1"/>
          </p:nvPr>
        </p:nvSpPr>
        <p:spPr>
          <a:xfrm>
            <a:off x="531662" y="1524000"/>
            <a:ext cx="7589520" cy="44196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7288" y="1524001"/>
            <a:ext cx="2879725" cy="4419600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6881" indent="0">
              <a:buNone/>
              <a:defRPr sz="1200"/>
            </a:lvl2pPr>
            <a:lvl3pPr marL="913791" indent="0">
              <a:buNone/>
              <a:defRPr sz="1100"/>
            </a:lvl3pPr>
            <a:lvl4pPr marL="1370683" indent="0">
              <a:buNone/>
              <a:defRPr sz="900"/>
            </a:lvl4pPr>
            <a:lvl5pPr marL="1827584" indent="0">
              <a:buNone/>
              <a:defRPr sz="900"/>
            </a:lvl5pPr>
            <a:lvl6pPr marL="2284465" indent="0">
              <a:buNone/>
              <a:defRPr sz="900"/>
            </a:lvl6pPr>
            <a:lvl7pPr marL="2741370" indent="0">
              <a:buNone/>
              <a:defRPr sz="900"/>
            </a:lvl7pPr>
            <a:lvl8pPr marL="3198267" indent="0">
              <a:buNone/>
              <a:defRPr sz="900"/>
            </a:lvl8pPr>
            <a:lvl9pPr marL="365516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242EB27-B828-8C41-8A60-0845CF5A9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6012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defTabSz="1218227"/>
            <a:fld id="{C51EAA63-D034-42AE-91FA-B13B9518C7BE}" type="slidenum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  <a:latin typeface="Calibri"/>
              </a:rPr>
              <a:pPr defTabSz="1218227"/>
              <a:t>‹#›</a:t>
            </a:fld>
            <a:endParaRPr lang="en-US" dirty="0">
              <a:solidFill>
                <a:srgbClr val="5F5F5F">
                  <a:lumMod val="60000"/>
                  <a:lumOff val="40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190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 descr="4-color photo can be included here"/>
          <p:cNvSpPr>
            <a:spLocks noGrp="1"/>
          </p:cNvSpPr>
          <p:nvPr>
            <p:ph type="pic" idx="1"/>
          </p:nvPr>
        </p:nvSpPr>
        <p:spPr bwMode="gray">
          <a:xfrm>
            <a:off x="531813" y="1524000"/>
            <a:ext cx="6095999" cy="4416725"/>
          </a:xfrm>
          <a:solidFill>
            <a:schemeClr val="bg2"/>
          </a:solidFill>
        </p:spPr>
        <p:txBody>
          <a:bodyPr tIns="182752">
            <a:noAutofit/>
          </a:bodyPr>
          <a:lstStyle>
            <a:lvl1pPr marL="0" indent="0" algn="ctr">
              <a:buNone/>
              <a:defRPr sz="2400"/>
            </a:lvl1pPr>
            <a:lvl2pPr marL="456881" indent="0">
              <a:buNone/>
              <a:defRPr sz="2800"/>
            </a:lvl2pPr>
            <a:lvl3pPr marL="913791" indent="0">
              <a:buNone/>
              <a:defRPr sz="2400"/>
            </a:lvl3pPr>
            <a:lvl4pPr marL="1370683" indent="0">
              <a:buNone/>
              <a:defRPr sz="2000"/>
            </a:lvl4pPr>
            <a:lvl5pPr marL="1827584" indent="0">
              <a:buNone/>
              <a:defRPr sz="2000"/>
            </a:lvl5pPr>
            <a:lvl6pPr marL="2284465" indent="0">
              <a:buNone/>
              <a:defRPr sz="2000"/>
            </a:lvl6pPr>
            <a:lvl7pPr marL="2741370" indent="0">
              <a:buNone/>
              <a:defRPr sz="2000"/>
            </a:lvl7pPr>
            <a:lvl8pPr marL="3198267" indent="0">
              <a:buNone/>
              <a:defRPr sz="2000"/>
            </a:lvl8pPr>
            <a:lvl9pPr marL="3655168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8834" y="1524000"/>
            <a:ext cx="4648201" cy="4419600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6881" indent="0">
              <a:buNone/>
              <a:defRPr sz="1200"/>
            </a:lvl2pPr>
            <a:lvl3pPr marL="913791" indent="0">
              <a:buNone/>
              <a:defRPr sz="1100"/>
            </a:lvl3pPr>
            <a:lvl4pPr marL="1370683" indent="0">
              <a:buNone/>
              <a:defRPr sz="900"/>
            </a:lvl4pPr>
            <a:lvl5pPr marL="1827584" indent="0">
              <a:buNone/>
              <a:defRPr sz="900"/>
            </a:lvl5pPr>
            <a:lvl6pPr marL="2284465" indent="0">
              <a:buNone/>
              <a:defRPr sz="900"/>
            </a:lvl6pPr>
            <a:lvl7pPr marL="2741370" indent="0">
              <a:buNone/>
              <a:defRPr sz="900"/>
            </a:lvl7pPr>
            <a:lvl8pPr marL="3198267" indent="0">
              <a:buNone/>
              <a:defRPr sz="900"/>
            </a:lvl8pPr>
            <a:lvl9pPr marL="365516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5BA9500-DBF9-8C45-B02E-51681E3ED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6012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defTabSz="1218227"/>
            <a:fld id="{C51EAA63-D034-42AE-91FA-B13B9518C7BE}" type="slidenum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  <a:latin typeface="Calibri"/>
              </a:rPr>
              <a:pPr defTabSz="1218227"/>
              <a:t>‹#›</a:t>
            </a:fld>
            <a:endParaRPr lang="en-US" dirty="0">
              <a:solidFill>
                <a:srgbClr val="5F5F5F">
                  <a:lumMod val="60000"/>
                  <a:lumOff val="40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369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Border"/>
          <p:cNvGrpSpPr/>
          <p:nvPr/>
        </p:nvGrpSpPr>
        <p:grpSpPr>
          <a:xfrm>
            <a:off x="-285" y="0"/>
            <a:ext cx="12189400" cy="6858000"/>
            <a:chOff x="-287" y="0"/>
            <a:chExt cx="12189399" cy="6858000"/>
          </a:xfrm>
        </p:grpSpPr>
        <p:sp>
          <p:nvSpPr>
            <p:cNvPr id="8" name="Rectangle 7"/>
            <p:cNvSpPr/>
            <p:nvPr/>
          </p:nvSpPr>
          <p:spPr bwMode="gray">
            <a:xfrm>
              <a:off x="-287" y="0"/>
              <a:ext cx="193962" cy="685214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227"/>
              <a:endParaRPr sz="24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9" name="Rectangle 8"/>
            <p:cNvSpPr/>
            <p:nvPr/>
          </p:nvSpPr>
          <p:spPr bwMode="gray">
            <a:xfrm>
              <a:off x="11995151" y="5854"/>
              <a:ext cx="193960" cy="685214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227"/>
              <a:endParaRPr sz="24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0" name="Rectangle 9"/>
            <p:cNvSpPr/>
            <p:nvPr/>
          </p:nvSpPr>
          <p:spPr bwMode="gray">
            <a:xfrm>
              <a:off x="-286" y="6400800"/>
              <a:ext cx="12189396" cy="457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227"/>
              <a:endParaRPr sz="24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" name="Rectangle 10"/>
            <p:cNvSpPr/>
            <p:nvPr/>
          </p:nvSpPr>
          <p:spPr bwMode="gray">
            <a:xfrm>
              <a:off x="-286" y="0"/>
              <a:ext cx="12189398" cy="19202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227"/>
              <a:endParaRPr sz="2400" dirty="0">
                <a:solidFill>
                  <a:srgbClr val="FFFFFF"/>
                </a:solidFill>
                <a:latin typeface="Calibri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833" y="406400"/>
            <a:ext cx="11125199" cy="889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154" y="1524001"/>
            <a:ext cx="11126522" cy="4419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6012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defTabSz="1218227"/>
            <a:fld id="{C51EAA63-D034-42AE-91FA-B13B9518C7BE}" type="slidenum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  <a:latin typeface="Calibri"/>
              </a:rPr>
              <a:pPr defTabSz="1218227"/>
              <a:t>‹#›</a:t>
            </a:fld>
            <a:endParaRPr lang="en-US" dirty="0">
              <a:solidFill>
                <a:srgbClr val="5F5F5F">
                  <a:lumMod val="60000"/>
                  <a:lumOff val="40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299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0" r:id="rId2"/>
    <p:sldLayoutId id="2147483706" r:id="rId3"/>
    <p:sldLayoutId id="2147483707" r:id="rId4"/>
    <p:sldLayoutId id="2147483708" r:id="rId5"/>
    <p:sldLayoutId id="2147483716" r:id="rId6"/>
    <p:sldLayoutId id="2147483717" r:id="rId7"/>
    <p:sldLayoutId id="2147483718" r:id="rId8"/>
    <p:sldLayoutId id="2147483719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3791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451" indent="-228451" algn="l" defTabSz="913791" rtl="0" eaLnBrk="1" latinLnBrk="0" hangingPunct="1">
        <a:lnSpc>
          <a:spcPct val="9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599" indent="-228451" algn="l" defTabSz="913791" rtl="0" eaLnBrk="1" latinLnBrk="0" hangingPunct="1">
        <a:lnSpc>
          <a:spcPct val="90000"/>
        </a:lnSpc>
        <a:spcBef>
          <a:spcPts val="8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029" indent="-182752" algn="l" defTabSz="913791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59480" indent="-182752" algn="l" defTabSz="913791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87931" indent="-182752" algn="l" defTabSz="913791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6361" indent="-182752" algn="l" defTabSz="913791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4831" indent="-182752" algn="l" defTabSz="913791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3271" indent="-182752" algn="l" defTabSz="913791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1712" indent="-182752" algn="l" defTabSz="913791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379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81" algn="l" defTabSz="91379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91" algn="l" defTabSz="91379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683" algn="l" defTabSz="91379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584" algn="l" defTabSz="91379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465" algn="l" defTabSz="91379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370" algn="l" defTabSz="91379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267" algn="l" defTabSz="91379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168" algn="l" defTabSz="91379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  <p15:guide id="4" orient="horz" pos="4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JP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26.png"/><Relationship Id="rId5" Type="http://schemas.openxmlformats.org/officeDocument/2006/relationships/image" Target="../media/image4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3.png"/><Relationship Id="rId9" Type="http://schemas.openxmlformats.org/officeDocument/2006/relationships/image" Target="../media/image24.png"/><Relationship Id="rId14" Type="http://schemas.openxmlformats.org/officeDocument/2006/relationships/image" Target="../media/image29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BADF81E-924D-EF42-A793-9B43804A03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28" y="0"/>
            <a:ext cx="12205653" cy="6848558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1CC283-A4B7-134A-8C39-A365E8FBC8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834" y="5029200"/>
            <a:ext cx="11125199" cy="1447800"/>
          </a:xfrm>
        </p:spPr>
        <p:txBody>
          <a:bodyPr/>
          <a:lstStyle/>
          <a:p>
            <a:r>
              <a:rPr lang="en-US" dirty="0"/>
              <a:t>Evan Harrison</a:t>
            </a:r>
          </a:p>
          <a:p>
            <a:r>
              <a:rPr lang="en-US" dirty="0"/>
              <a:t>Scott Bower</a:t>
            </a:r>
          </a:p>
          <a:p>
            <a:r>
              <a:rPr lang="en-US" dirty="0"/>
              <a:t>David Killian</a:t>
            </a:r>
          </a:p>
          <a:p>
            <a:r>
              <a:rPr lang="en-US" dirty="0"/>
              <a:t>Charles Bowden</a:t>
            </a:r>
          </a:p>
        </p:txBody>
      </p:sp>
    </p:spTree>
    <p:extLst>
      <p:ext uri="{BB962C8B-B14F-4D97-AF65-F5344CB8AC3E}">
        <p14:creationId xmlns:p14="http://schemas.microsoft.com/office/powerpoint/2010/main" val="385230112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89012" y="1524000"/>
            <a:ext cx="6019800" cy="4210618"/>
          </a:xfrm>
        </p:spPr>
        <p:txBody>
          <a:bodyPr/>
          <a:lstStyle/>
          <a:p>
            <a:r>
              <a:rPr lang="en-US" sz="2400" dirty="0"/>
              <a:t>14 technologies</a:t>
            </a:r>
          </a:p>
          <a:p>
            <a:r>
              <a:rPr lang="en-US" sz="2400" dirty="0"/>
              <a:t>21 days</a:t>
            </a:r>
          </a:p>
          <a:p>
            <a:r>
              <a:rPr lang="en-US" sz="2400" dirty="0"/>
              <a:t>20 branches</a:t>
            </a:r>
          </a:p>
          <a:p>
            <a:r>
              <a:rPr lang="en-US" sz="2400" dirty="0"/>
              <a:t>100+ commits</a:t>
            </a:r>
          </a:p>
          <a:p>
            <a:r>
              <a:rPr lang="en-US" sz="2400" dirty="0"/>
              <a:t>4 devs❕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2474" y="449116"/>
            <a:ext cx="11125199" cy="889000"/>
          </a:xfrm>
        </p:spPr>
        <p:txBody>
          <a:bodyPr anchor="ctr"/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Draw &lt; -- &gt; Sound &lt; -- &gt; Live</a:t>
            </a:r>
            <a:br>
              <a:rPr lang="en-US" dirty="0"/>
            </a:br>
            <a:r>
              <a:rPr lang="en-US" sz="2400" b="1" dirty="0"/>
              <a:t>Stats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218C30A-F676-F349-A2F0-AC6ABF8AF0AA}"/>
              </a:ext>
            </a:extLst>
          </p:cNvPr>
          <p:cNvCxnSpPr/>
          <p:nvPr/>
        </p:nvCxnSpPr>
        <p:spPr>
          <a:xfrm>
            <a:off x="6382498" y="2362200"/>
            <a:ext cx="4800600" cy="0"/>
          </a:xfrm>
          <a:prstGeom prst="line">
            <a:avLst/>
          </a:prstGeom>
          <a:ln w="19050">
            <a:solidFill>
              <a:schemeClr val="accent5">
                <a:alpha val="2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0A08C1D-3ED9-1E44-9041-27F502104E0D}"/>
              </a:ext>
            </a:extLst>
          </p:cNvPr>
          <p:cNvGrpSpPr/>
          <p:nvPr/>
        </p:nvGrpSpPr>
        <p:grpSpPr>
          <a:xfrm>
            <a:off x="6346265" y="553575"/>
            <a:ext cx="4422753" cy="1744764"/>
            <a:chOff x="6346265" y="553575"/>
            <a:chExt cx="4422753" cy="174476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644AAEC-F8DA-1942-8CD6-1F650C8BF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4012" y="553575"/>
              <a:ext cx="1792527" cy="59511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7DD9657-78F4-5943-B127-ED3FF3CD0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6306" y="1457729"/>
              <a:ext cx="1760993" cy="493078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31FDF9F-0FAD-4446-90E1-FBCF9727B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8097" y="694047"/>
              <a:ext cx="1490921" cy="422879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72480FA1-DC51-334D-9B06-8349D69CC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8098" y="1180420"/>
              <a:ext cx="1348492" cy="1075268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6D62EEA-091C-514B-B352-F5B12370EB09}"/>
                </a:ext>
              </a:extLst>
            </p:cNvPr>
            <p:cNvSpPr txBox="1"/>
            <p:nvPr/>
          </p:nvSpPr>
          <p:spPr>
            <a:xfrm>
              <a:off x="6346265" y="2104440"/>
              <a:ext cx="985334" cy="1938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2">
                      <a:lumMod val="90000"/>
                    </a:schemeClr>
                  </a:solidFill>
                </a:rPr>
                <a:t>Collaboration</a:t>
              </a:r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7AC425-D798-E047-AF28-B4ECA1B3095D}"/>
              </a:ext>
            </a:extLst>
          </p:cNvPr>
          <p:cNvCxnSpPr/>
          <p:nvPr/>
        </p:nvCxnSpPr>
        <p:spPr>
          <a:xfrm>
            <a:off x="6378669" y="4343400"/>
            <a:ext cx="4800600" cy="0"/>
          </a:xfrm>
          <a:prstGeom prst="line">
            <a:avLst/>
          </a:prstGeom>
          <a:ln w="19050">
            <a:solidFill>
              <a:schemeClr val="accent5">
                <a:alpha val="2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086E509-9E5C-8645-A803-FC95AFB204DC}"/>
              </a:ext>
            </a:extLst>
          </p:cNvPr>
          <p:cNvSpPr txBox="1"/>
          <p:nvPr/>
        </p:nvSpPr>
        <p:spPr>
          <a:xfrm>
            <a:off x="6444147" y="6094382"/>
            <a:ext cx="658835" cy="1938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2">
                    <a:lumMod val="90000"/>
                  </a:schemeClr>
                </a:solidFill>
              </a:rPr>
              <a:t>Back End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0455AC2-F3BE-1A45-9289-AFE81CA619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852" y="4577496"/>
            <a:ext cx="1680760" cy="45170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43C7535-5375-8149-BDE3-A420E8D3A6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098" y="5029200"/>
            <a:ext cx="1386114" cy="420306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618E3FC-6C11-6F48-A340-2CCDD21508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392" y="5466770"/>
            <a:ext cx="1471290" cy="441387"/>
          </a:xfrm>
          <a:prstGeom prst="rect">
            <a:avLst/>
          </a:prstGeom>
        </p:spPr>
      </p:pic>
      <p:pic>
        <p:nvPicPr>
          <p:cNvPr id="1026" name="Picture 2" descr="Image result for css logo">
            <a:extLst>
              <a:ext uri="{FF2B5EF4-FFF2-40B4-BE49-F238E27FC236}">
                <a16:creationId xmlns:a16="http://schemas.microsoft.com/office/drawing/2014/main" id="{E1754125-ED5C-F641-9972-F53776456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633" y="3490561"/>
            <a:ext cx="744036" cy="74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1D1F649-52E6-7F4C-BC3F-17EB2A495AF7}"/>
              </a:ext>
            </a:extLst>
          </p:cNvPr>
          <p:cNvSpPr txBox="1"/>
          <p:nvPr/>
        </p:nvSpPr>
        <p:spPr>
          <a:xfrm>
            <a:off x="6485345" y="4113183"/>
            <a:ext cx="707181" cy="1938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2">
                    <a:lumMod val="90000"/>
                  </a:schemeClr>
                </a:solidFill>
              </a:rPr>
              <a:t>Front End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93AFFEB4-A31B-ED46-A47A-1CFBB5801D6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351" y="2405234"/>
            <a:ext cx="680798" cy="6807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7F73C9-2984-2940-A446-D07A9FB3615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805" y="2425443"/>
            <a:ext cx="1822105" cy="8511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882563-AB85-4E4B-834D-4E26BE98425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049" y="3720978"/>
            <a:ext cx="1662541" cy="5013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E3236E-7DC8-004E-BC28-A2F022A1A7F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997" y="5183848"/>
            <a:ext cx="2589213" cy="68355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5879731-EC0C-6045-AEFA-9C3909A4BBF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12" y="3276600"/>
            <a:ext cx="1111250" cy="52494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AE14555-ECAE-0441-AA1E-1194638F7FE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754" y="2633524"/>
            <a:ext cx="2076687" cy="39982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703F9D-6EA5-F342-A6FB-8BC9AAEDFB7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001" y="3274353"/>
            <a:ext cx="1099353" cy="37103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FB3FD9C-91F5-734B-AA11-3C5E734C0BD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299" y="3141816"/>
            <a:ext cx="1061955" cy="49521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7DE774B-80DD-624E-9311-B06CF5587FB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049" y="4494587"/>
            <a:ext cx="1662541" cy="50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55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89012" y="1524000"/>
            <a:ext cx="10058400" cy="4724400"/>
          </a:xfrm>
        </p:spPr>
        <p:txBody>
          <a:bodyPr/>
          <a:lstStyle/>
          <a:p>
            <a:r>
              <a:rPr lang="en-US" sz="2400" dirty="0"/>
              <a:t>How can creatively coding visual and audio instruments be brought together in interesting, fun, and unexpected ways?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2474" y="449116"/>
            <a:ext cx="11125199" cy="889000"/>
          </a:xfrm>
        </p:spPr>
        <p:txBody>
          <a:bodyPr anchor="ctr"/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Draw &lt; -- &gt; Sound &lt; -- &gt; Live</a:t>
            </a:r>
            <a:br>
              <a:rPr lang="en-US" dirty="0"/>
            </a:br>
            <a:r>
              <a:rPr lang="en-US" sz="2400" b="1" dirty="0"/>
              <a:t>Motivation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C69A7A-627F-3D4C-9B41-0B4F73067CB1}"/>
              </a:ext>
            </a:extLst>
          </p:cNvPr>
          <p:cNvSpPr txBox="1"/>
          <p:nvPr/>
        </p:nvSpPr>
        <p:spPr>
          <a:xfrm>
            <a:off x="13087350" y="542925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45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89012" y="1524000"/>
            <a:ext cx="9829800" cy="4724400"/>
          </a:xfrm>
        </p:spPr>
        <p:txBody>
          <a:bodyPr/>
          <a:lstStyle/>
          <a:p>
            <a:r>
              <a:rPr lang="en-US" sz="2400" b="1" dirty="0"/>
              <a:t>Draw - Sound - Live </a:t>
            </a:r>
            <a:r>
              <a:rPr lang="en-US" sz="2400" dirty="0"/>
              <a:t>is a live performance space that enables users to draw music for an audience.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2474" y="449116"/>
            <a:ext cx="11125199" cy="889000"/>
          </a:xfrm>
        </p:spPr>
        <p:txBody>
          <a:bodyPr anchor="ctr"/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Draw &lt; -- &gt; Sound &lt; -- &gt; Live</a:t>
            </a:r>
            <a:br>
              <a:rPr lang="en-US" dirty="0"/>
            </a:br>
            <a:r>
              <a:rPr lang="en-US" sz="2400" b="1" dirty="0"/>
              <a:t>Motivation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C69A7A-627F-3D4C-9B41-0B4F73067CB1}"/>
              </a:ext>
            </a:extLst>
          </p:cNvPr>
          <p:cNvSpPr txBox="1"/>
          <p:nvPr/>
        </p:nvSpPr>
        <p:spPr>
          <a:xfrm>
            <a:off x="13087350" y="542925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47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8144610" y="1435249"/>
            <a:ext cx="3505200" cy="1295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Inspired by </a:t>
            </a:r>
            <a:r>
              <a:rPr lang="en-US" sz="2400" b="1" i="1" dirty="0"/>
              <a:t>Soundspace</a:t>
            </a:r>
            <a:r>
              <a:rPr lang="en-US" sz="2400" dirty="0"/>
              <a:t> at Durham Science Museum, which merges movement, sound, and visual art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2474" y="449116"/>
            <a:ext cx="11125199" cy="889000"/>
          </a:xfrm>
        </p:spPr>
        <p:txBody>
          <a:bodyPr anchor="ctr"/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Draw &lt; -- &gt; Sound &lt; -- &gt; Live</a:t>
            </a:r>
            <a:br>
              <a:rPr lang="en-US" dirty="0"/>
            </a:br>
            <a:r>
              <a:rPr lang="en-US" sz="2400" b="1" dirty="0"/>
              <a:t>Motivation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C69A7A-627F-3D4C-9B41-0B4F73067CB1}"/>
              </a:ext>
            </a:extLst>
          </p:cNvPr>
          <p:cNvSpPr txBox="1"/>
          <p:nvPr/>
        </p:nvSpPr>
        <p:spPr>
          <a:xfrm>
            <a:off x="13087350" y="542925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95ABEF-165E-A846-901B-E5CF6E44A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38" y="1447800"/>
            <a:ext cx="7239000" cy="40719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1281F8-E51F-D449-8307-F0217A2128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196" y="2927276"/>
            <a:ext cx="3456616" cy="259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91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89012" y="1524000"/>
            <a:ext cx="7010400" cy="4210618"/>
          </a:xfrm>
        </p:spPr>
        <p:txBody>
          <a:bodyPr/>
          <a:lstStyle/>
          <a:p>
            <a:r>
              <a:rPr lang="en-US" sz="2400" i="1" dirty="0"/>
              <a:t>Render</a:t>
            </a:r>
            <a:r>
              <a:rPr lang="en-US" sz="2400" dirty="0"/>
              <a:t> cutting-edge audio	{sound effects}</a:t>
            </a:r>
          </a:p>
          <a:p>
            <a:r>
              <a:rPr lang="en-US" sz="2400" i="1" dirty="0"/>
              <a:t>Visualize</a:t>
            </a:r>
            <a:r>
              <a:rPr lang="en-US" sz="2400" dirty="0"/>
              <a:t> performance	{canvas}</a:t>
            </a:r>
          </a:p>
          <a:p>
            <a:r>
              <a:rPr lang="en-US" sz="2400" i="1" dirty="0"/>
              <a:t>Mimic</a:t>
            </a:r>
            <a:r>
              <a:rPr lang="en-US" sz="2400" dirty="0"/>
              <a:t> live venue		{chat, applause, boo}</a:t>
            </a:r>
          </a:p>
          <a:p>
            <a:r>
              <a:rPr lang="en-US" sz="2400" i="1" dirty="0"/>
              <a:t>Encourage</a:t>
            </a:r>
            <a:r>
              <a:rPr lang="en-US" sz="2400" dirty="0"/>
              <a:t> whimsy		{instrument}</a:t>
            </a:r>
          </a:p>
          <a:p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2474" y="449116"/>
            <a:ext cx="11125199" cy="889000"/>
          </a:xfrm>
        </p:spPr>
        <p:txBody>
          <a:bodyPr anchor="ctr"/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Draw &lt; -- &gt; Sound &lt; -- &gt; Live</a:t>
            </a:r>
            <a:br>
              <a:rPr lang="en-US" dirty="0"/>
            </a:br>
            <a:r>
              <a:rPr lang="en-US" sz="2400" b="1" dirty="0"/>
              <a:t>Design Goals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12E2A7-4293-F84A-ACBE-6C90CB1193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631" y="3121231"/>
            <a:ext cx="4950042" cy="1112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C6B452-6ADD-A34C-992B-5214683993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316" y="4267200"/>
            <a:ext cx="4922973" cy="172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06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2474" y="449116"/>
            <a:ext cx="11125199" cy="889000"/>
          </a:xfrm>
        </p:spPr>
        <p:txBody>
          <a:bodyPr anchor="ctr"/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Draw &lt; -- &gt; Sound &lt; -- &gt; Live</a:t>
            </a:r>
            <a:br>
              <a:rPr lang="en-US" dirty="0"/>
            </a:br>
            <a:r>
              <a:rPr lang="en-US" sz="2400" b="1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67387-FFE0-B64B-8015-39B5A593896E}"/>
              </a:ext>
            </a:extLst>
          </p:cNvPr>
          <p:cNvSpPr txBox="1">
            <a:spLocks/>
          </p:cNvSpPr>
          <p:nvPr/>
        </p:nvSpPr>
        <p:spPr>
          <a:xfrm>
            <a:off x="989012" y="1524000"/>
            <a:ext cx="6019800" cy="421061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451" indent="-228451" algn="l" defTabSz="913791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599" indent="-228451" algn="l" defTabSz="913791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029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59480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7931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6361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4831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3271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1712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Research Web Audio &amp; Visualization</a:t>
            </a:r>
          </a:p>
          <a:p>
            <a:r>
              <a:rPr lang="en-US" sz="2400" dirty="0"/>
              <a:t>Vet proof-of-concept</a:t>
            </a:r>
          </a:p>
          <a:p>
            <a:r>
              <a:rPr lang="en-US" sz="2400" dirty="0"/>
              <a:t>Wire frames, components, routes, state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8899CA-EA75-9443-8DB1-6B126E759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12" y="449116"/>
            <a:ext cx="3467100" cy="23819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B00776-C54E-FA46-AB1A-7083B7E569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212" y="1846365"/>
            <a:ext cx="3575612" cy="23819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9F1D70-BF4A-E64A-BBBF-A40FBE3138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166" y="3243613"/>
            <a:ext cx="2793492" cy="2971800"/>
          </a:xfrm>
          <a:prstGeom prst="rect">
            <a:avLst/>
          </a:prstGeom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D9B57393-FF8B-CF4B-A879-999BA2D991DB}"/>
              </a:ext>
            </a:extLst>
          </p:cNvPr>
          <p:cNvGrpSpPr/>
          <p:nvPr/>
        </p:nvGrpSpPr>
        <p:grpSpPr>
          <a:xfrm>
            <a:off x="684212" y="2994690"/>
            <a:ext cx="5638800" cy="3220723"/>
            <a:chOff x="684212" y="2994690"/>
            <a:chExt cx="5638800" cy="322072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30EFEB-C699-0D49-A264-8D04B8467448}"/>
                </a:ext>
              </a:extLst>
            </p:cNvPr>
            <p:cNvSpPr txBox="1"/>
            <p:nvPr/>
          </p:nvSpPr>
          <p:spPr>
            <a:xfrm>
              <a:off x="2021551" y="3474048"/>
              <a:ext cx="489879" cy="263149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/>
                <a:t>App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01F614-C618-EC47-882D-A0CC697E3D10}"/>
                </a:ext>
              </a:extLst>
            </p:cNvPr>
            <p:cNvSpPr txBox="1"/>
            <p:nvPr/>
          </p:nvSpPr>
          <p:spPr>
            <a:xfrm>
              <a:off x="1184808" y="3872143"/>
              <a:ext cx="622927" cy="263149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/>
                <a:t>Login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666E5EC-E6B6-6348-9DE4-68E8F7700C40}"/>
                </a:ext>
              </a:extLst>
            </p:cNvPr>
            <p:cNvSpPr txBox="1"/>
            <p:nvPr/>
          </p:nvSpPr>
          <p:spPr>
            <a:xfrm>
              <a:off x="2613528" y="3872143"/>
              <a:ext cx="868186" cy="263149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/>
                <a:t>Landing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36A41CF-9F1D-3242-9BD5-B18F34AB5F3D}"/>
                </a:ext>
              </a:extLst>
            </p:cNvPr>
            <p:cNvSpPr txBox="1"/>
            <p:nvPr/>
          </p:nvSpPr>
          <p:spPr>
            <a:xfrm>
              <a:off x="1907384" y="4162240"/>
              <a:ext cx="718210" cy="263149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/>
                <a:t>Venue</a:t>
              </a:r>
            </a:p>
          </p:txBody>
        </p:sp>
        <p:cxnSp>
          <p:nvCxnSpPr>
            <p:cNvPr id="14" name="Elbow Connector 13">
              <a:extLst>
                <a:ext uri="{FF2B5EF4-FFF2-40B4-BE49-F238E27FC236}">
                  <a16:creationId xmlns:a16="http://schemas.microsoft.com/office/drawing/2014/main" id="{BCFB3F8A-C238-C041-9680-58EC6D4A4406}"/>
                </a:ext>
              </a:extLst>
            </p:cNvPr>
            <p:cNvCxnSpPr>
              <a:cxnSpLocks/>
              <a:stCxn id="8" idx="2"/>
              <a:endCxn id="12" idx="0"/>
            </p:cNvCxnSpPr>
            <p:nvPr/>
          </p:nvCxnSpPr>
          <p:spPr>
            <a:xfrm rot="16200000" flipH="1">
              <a:off x="2589583" y="3414105"/>
              <a:ext cx="134946" cy="78113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5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>
              <a:extLst>
                <a:ext uri="{FF2B5EF4-FFF2-40B4-BE49-F238E27FC236}">
                  <a16:creationId xmlns:a16="http://schemas.microsoft.com/office/drawing/2014/main" id="{294BD968-75B4-0D4A-9D14-3746DACD7745}"/>
                </a:ext>
              </a:extLst>
            </p:cNvPr>
            <p:cNvCxnSpPr>
              <a:stCxn id="8" idx="2"/>
              <a:endCxn id="10" idx="0"/>
            </p:cNvCxnSpPr>
            <p:nvPr/>
          </p:nvCxnSpPr>
          <p:spPr>
            <a:xfrm rot="5400000">
              <a:off x="1813909" y="3419561"/>
              <a:ext cx="134946" cy="770219"/>
            </a:xfrm>
            <a:prstGeom prst="bentConnector3">
              <a:avLst/>
            </a:prstGeom>
            <a:ln w="19050">
              <a:solidFill>
                <a:schemeClr val="accent5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6635298-895E-D547-BB55-75A5CDD84619}"/>
                </a:ext>
              </a:extLst>
            </p:cNvPr>
            <p:cNvCxnSpPr>
              <a:stCxn id="8" idx="2"/>
              <a:endCxn id="13" idx="0"/>
            </p:cNvCxnSpPr>
            <p:nvPr/>
          </p:nvCxnSpPr>
          <p:spPr>
            <a:xfrm flipH="1">
              <a:off x="2266489" y="3737197"/>
              <a:ext cx="2" cy="425043"/>
            </a:xfrm>
            <a:prstGeom prst="line">
              <a:avLst/>
            </a:prstGeom>
            <a:ln w="19050">
              <a:solidFill>
                <a:schemeClr val="accent5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0DFF28-20DD-E34C-AF7D-0A97ABF4B414}"/>
                </a:ext>
              </a:extLst>
            </p:cNvPr>
            <p:cNvSpPr txBox="1"/>
            <p:nvPr/>
          </p:nvSpPr>
          <p:spPr>
            <a:xfrm>
              <a:off x="836612" y="4792227"/>
              <a:ext cx="896657" cy="263149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/>
                <a:t>Perform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1B69BF-A719-EE41-B8B8-CE783671C336}"/>
                </a:ext>
              </a:extLst>
            </p:cNvPr>
            <p:cNvSpPr txBox="1"/>
            <p:nvPr/>
          </p:nvSpPr>
          <p:spPr>
            <a:xfrm>
              <a:off x="1993017" y="4792227"/>
              <a:ext cx="546945" cy="263149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/>
                <a:t>Chat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3CD0B57-9AD6-994E-8348-79B500F764C8}"/>
                </a:ext>
              </a:extLst>
            </p:cNvPr>
            <p:cNvSpPr txBox="1"/>
            <p:nvPr/>
          </p:nvSpPr>
          <p:spPr>
            <a:xfrm>
              <a:off x="2820663" y="4792227"/>
              <a:ext cx="635560" cy="263149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/>
                <a:t>Stage</a:t>
              </a:r>
            </a:p>
          </p:txBody>
        </p:sp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880723EA-EC42-CA48-BF27-7A8F797D9989}"/>
                </a:ext>
              </a:extLst>
            </p:cNvPr>
            <p:cNvCxnSpPr>
              <a:stCxn id="13" idx="2"/>
              <a:endCxn id="22" idx="0"/>
            </p:cNvCxnSpPr>
            <p:nvPr/>
          </p:nvCxnSpPr>
          <p:spPr>
            <a:xfrm rot="16200000" flipH="1">
              <a:off x="2519047" y="4172831"/>
              <a:ext cx="366838" cy="871954"/>
            </a:xfrm>
            <a:prstGeom prst="bentConnector3">
              <a:avLst/>
            </a:prstGeom>
            <a:ln w="19050">
              <a:solidFill>
                <a:schemeClr val="accent5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14FFE99B-0E3B-D54B-8230-FC7FDA6DEB34}"/>
                </a:ext>
              </a:extLst>
            </p:cNvPr>
            <p:cNvCxnSpPr>
              <a:stCxn id="13" idx="2"/>
              <a:endCxn id="20" idx="0"/>
            </p:cNvCxnSpPr>
            <p:nvPr/>
          </p:nvCxnSpPr>
          <p:spPr>
            <a:xfrm rot="5400000">
              <a:off x="1592296" y="4118034"/>
              <a:ext cx="366838" cy="981548"/>
            </a:xfrm>
            <a:prstGeom prst="bentConnector3">
              <a:avLst/>
            </a:prstGeom>
            <a:ln w="19050">
              <a:solidFill>
                <a:schemeClr val="accent5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>
              <a:extLst>
                <a:ext uri="{FF2B5EF4-FFF2-40B4-BE49-F238E27FC236}">
                  <a16:creationId xmlns:a16="http://schemas.microsoft.com/office/drawing/2014/main" id="{7561B71B-7724-2B4D-8196-9C822C523FA0}"/>
                </a:ext>
              </a:extLst>
            </p:cNvPr>
            <p:cNvCxnSpPr>
              <a:stCxn id="21" idx="0"/>
              <a:endCxn id="13" idx="2"/>
            </p:cNvCxnSpPr>
            <p:nvPr/>
          </p:nvCxnSpPr>
          <p:spPr>
            <a:xfrm rot="16200000" flipV="1">
              <a:off x="2083610" y="4609346"/>
              <a:ext cx="365760" cy="1"/>
            </a:xfrm>
            <a:prstGeom prst="bentConnector3">
              <a:avLst/>
            </a:prstGeom>
            <a:ln w="19050">
              <a:solidFill>
                <a:schemeClr val="accent5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45B7190-935C-7741-8380-EB2F9F5A450F}"/>
                </a:ext>
              </a:extLst>
            </p:cNvPr>
            <p:cNvSpPr txBox="1"/>
            <p:nvPr/>
          </p:nvSpPr>
          <p:spPr>
            <a:xfrm>
              <a:off x="2542543" y="5193153"/>
              <a:ext cx="1191801" cy="263149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/>
                <a:t>Instrument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811E7BB-857D-A145-94E4-90FC84B9AD46}"/>
                </a:ext>
              </a:extLst>
            </p:cNvPr>
            <p:cNvSpPr txBox="1"/>
            <p:nvPr/>
          </p:nvSpPr>
          <p:spPr>
            <a:xfrm>
              <a:off x="2549076" y="5748294"/>
              <a:ext cx="400111" cy="263149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/>
                <a:t>Art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313702E-404C-6E4A-BB5F-C887153FE093}"/>
                </a:ext>
              </a:extLst>
            </p:cNvPr>
            <p:cNvSpPr txBox="1"/>
            <p:nvPr/>
          </p:nvSpPr>
          <p:spPr>
            <a:xfrm>
              <a:off x="3178509" y="5748306"/>
              <a:ext cx="682238" cy="263149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/>
                <a:t>Music</a:t>
              </a:r>
            </a:p>
          </p:txBody>
        </p:sp>
        <p:cxnSp>
          <p:nvCxnSpPr>
            <p:cNvPr id="35" name="Elbow Connector 34">
              <a:extLst>
                <a:ext uri="{FF2B5EF4-FFF2-40B4-BE49-F238E27FC236}">
                  <a16:creationId xmlns:a16="http://schemas.microsoft.com/office/drawing/2014/main" id="{3D25D97E-E827-2645-B2AC-A8A729F04092}"/>
                </a:ext>
              </a:extLst>
            </p:cNvPr>
            <p:cNvCxnSpPr>
              <a:stCxn id="22" idx="2"/>
              <a:endCxn id="31" idx="0"/>
            </p:cNvCxnSpPr>
            <p:nvPr/>
          </p:nvCxnSpPr>
          <p:spPr>
            <a:xfrm rot="16200000" flipH="1">
              <a:off x="3069555" y="5124263"/>
              <a:ext cx="137777" cy="1"/>
            </a:xfrm>
            <a:prstGeom prst="bentConnector3">
              <a:avLst/>
            </a:prstGeom>
            <a:ln w="19050">
              <a:solidFill>
                <a:schemeClr val="accent5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>
              <a:extLst>
                <a:ext uri="{FF2B5EF4-FFF2-40B4-BE49-F238E27FC236}">
                  <a16:creationId xmlns:a16="http://schemas.microsoft.com/office/drawing/2014/main" id="{A59543E7-FB25-4B46-9435-9ABFBB74323B}"/>
                </a:ext>
              </a:extLst>
            </p:cNvPr>
            <p:cNvCxnSpPr>
              <a:stCxn id="31" idx="2"/>
              <a:endCxn id="33" idx="0"/>
            </p:cNvCxnSpPr>
            <p:nvPr/>
          </p:nvCxnSpPr>
          <p:spPr>
            <a:xfrm rot="16200000" flipH="1">
              <a:off x="3183034" y="5411712"/>
              <a:ext cx="292004" cy="381184"/>
            </a:xfrm>
            <a:prstGeom prst="bentConnector3">
              <a:avLst/>
            </a:prstGeom>
            <a:ln w="19050">
              <a:solidFill>
                <a:schemeClr val="accent5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lbow Connector 38">
              <a:extLst>
                <a:ext uri="{FF2B5EF4-FFF2-40B4-BE49-F238E27FC236}">
                  <a16:creationId xmlns:a16="http://schemas.microsoft.com/office/drawing/2014/main" id="{6049061F-20D1-9845-B571-36DABA6B73AC}"/>
                </a:ext>
              </a:extLst>
            </p:cNvPr>
            <p:cNvCxnSpPr>
              <a:stCxn id="31" idx="2"/>
              <a:endCxn id="32" idx="0"/>
            </p:cNvCxnSpPr>
            <p:nvPr/>
          </p:nvCxnSpPr>
          <p:spPr>
            <a:xfrm rot="5400000">
              <a:off x="2797792" y="5407642"/>
              <a:ext cx="291992" cy="389312"/>
            </a:xfrm>
            <a:prstGeom prst="bentConnector3">
              <a:avLst/>
            </a:prstGeom>
            <a:ln w="19050">
              <a:solidFill>
                <a:schemeClr val="accent5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DEF7368-5036-2F4A-A405-53FCE4F77FC2}"/>
                </a:ext>
              </a:extLst>
            </p:cNvPr>
            <p:cNvCxnSpPr>
              <a:cxnSpLocks/>
              <a:stCxn id="8" idx="3"/>
              <a:endCxn id="43" idx="1"/>
            </p:cNvCxnSpPr>
            <p:nvPr/>
          </p:nvCxnSpPr>
          <p:spPr>
            <a:xfrm flipV="1">
              <a:off x="2511430" y="3605622"/>
              <a:ext cx="1416174" cy="1"/>
            </a:xfrm>
            <a:prstGeom prst="line">
              <a:avLst/>
            </a:prstGeom>
            <a:ln w="19050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67622B9-AABC-D34A-AC34-FAE27EB506C3}"/>
                </a:ext>
              </a:extLst>
            </p:cNvPr>
            <p:cNvSpPr txBox="1"/>
            <p:nvPr/>
          </p:nvSpPr>
          <p:spPr>
            <a:xfrm>
              <a:off x="3927604" y="3487897"/>
              <a:ext cx="1329788" cy="23544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700" dirty="0">
                  <a:solidFill>
                    <a:srgbClr val="FF0000"/>
                  </a:solidFill>
                </a:rPr>
                <a:t>State: id, name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1F2D7C2-3EA7-7042-9816-921F53C8A362}"/>
                </a:ext>
              </a:extLst>
            </p:cNvPr>
            <p:cNvSpPr txBox="1"/>
            <p:nvPr/>
          </p:nvSpPr>
          <p:spPr>
            <a:xfrm>
              <a:off x="3925243" y="4054981"/>
              <a:ext cx="1635769" cy="4708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700" dirty="0">
                  <a:solidFill>
                    <a:srgbClr val="FF0000"/>
                  </a:solidFill>
                </a:rPr>
                <a:t>State: performer, </a:t>
              </a:r>
            </a:p>
            <a:p>
              <a:pPr>
                <a:lnSpc>
                  <a:spcPct val="90000"/>
                </a:lnSpc>
              </a:pPr>
              <a:r>
                <a:rPr lang="en-US" sz="1700" dirty="0">
                  <a:solidFill>
                    <a:srgbClr val="FF0000"/>
                  </a:solidFill>
                </a:rPr>
                <a:t>            isPerformer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1DEC71E-9255-DE4C-8638-F37B77C5B5F3}"/>
                </a:ext>
              </a:extLst>
            </p:cNvPr>
            <p:cNvCxnSpPr>
              <a:cxnSpLocks/>
              <a:stCxn id="13" idx="3"/>
              <a:endCxn id="49" idx="1"/>
            </p:cNvCxnSpPr>
            <p:nvPr/>
          </p:nvCxnSpPr>
          <p:spPr>
            <a:xfrm flipV="1">
              <a:off x="2625594" y="4290430"/>
              <a:ext cx="1299649" cy="3385"/>
            </a:xfrm>
            <a:prstGeom prst="line">
              <a:avLst/>
            </a:prstGeom>
            <a:ln w="19050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Down Arrow 55">
              <a:extLst>
                <a:ext uri="{FF2B5EF4-FFF2-40B4-BE49-F238E27FC236}">
                  <a16:creationId xmlns:a16="http://schemas.microsoft.com/office/drawing/2014/main" id="{E43A44F7-D63D-CE4D-A23A-17B58FCA9A22}"/>
                </a:ext>
              </a:extLst>
            </p:cNvPr>
            <p:cNvSpPr/>
            <p:nvPr/>
          </p:nvSpPr>
          <p:spPr>
            <a:xfrm>
              <a:off x="5562572" y="3487897"/>
              <a:ext cx="642406" cy="2507711"/>
            </a:xfrm>
            <a:prstGeom prst="downArrow">
              <a:avLst/>
            </a:prstGeom>
            <a:solidFill>
              <a:srgbClr val="92D05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/>
                <a:t>Props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B4224FE-A829-4D41-85AD-22D6AFAF7E3C}"/>
                </a:ext>
              </a:extLst>
            </p:cNvPr>
            <p:cNvSpPr/>
            <p:nvPr/>
          </p:nvSpPr>
          <p:spPr>
            <a:xfrm>
              <a:off x="684212" y="3243613"/>
              <a:ext cx="5638800" cy="2971800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0707752-F0D7-3544-B9B1-36B2045B25F2}"/>
                </a:ext>
              </a:extLst>
            </p:cNvPr>
            <p:cNvSpPr txBox="1"/>
            <p:nvPr/>
          </p:nvSpPr>
          <p:spPr>
            <a:xfrm>
              <a:off x="684212" y="2994690"/>
              <a:ext cx="1938672" cy="23544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700" dirty="0">
                  <a:solidFill>
                    <a:schemeClr val="bg1">
                      <a:lumMod val="75000"/>
                    </a:schemeClr>
                  </a:solidFill>
                </a:rPr>
                <a:t>Component Hierarchy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1C90979-633C-5A43-BF88-2009BE7C0E05}"/>
                </a:ext>
              </a:extLst>
            </p:cNvPr>
            <p:cNvSpPr txBox="1"/>
            <p:nvPr/>
          </p:nvSpPr>
          <p:spPr>
            <a:xfrm>
              <a:off x="3925243" y="5091702"/>
              <a:ext cx="1635769" cy="4708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700" dirty="0">
                  <a:solidFill>
                    <a:srgbClr val="FF0000"/>
                  </a:solidFill>
                </a:rPr>
                <a:t>State: x, y, active, </a:t>
              </a:r>
            </a:p>
            <a:p>
              <a:pPr>
                <a:lnSpc>
                  <a:spcPct val="90000"/>
                </a:lnSpc>
              </a:pPr>
              <a:r>
                <a:rPr lang="en-US" sz="1700" dirty="0">
                  <a:solidFill>
                    <a:srgbClr val="FF0000"/>
                  </a:solidFill>
                </a:rPr>
                <a:t>            </a:t>
              </a:r>
              <a:r>
                <a:rPr lang="en-US" sz="1700" dirty="0" err="1">
                  <a:solidFill>
                    <a:srgbClr val="FF0000"/>
                  </a:solidFill>
                </a:rPr>
                <a:t>mouseDn</a:t>
              </a:r>
              <a:endParaRPr lang="en-US" sz="1700" dirty="0">
                <a:solidFill>
                  <a:srgbClr val="FF0000"/>
                </a:solidFill>
              </a:endParaRP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3D38C45-19C6-7146-B930-C97CA202DA25}"/>
                </a:ext>
              </a:extLst>
            </p:cNvPr>
            <p:cNvCxnSpPr>
              <a:cxnSpLocks/>
              <a:stCxn id="31" idx="3"/>
              <a:endCxn id="74" idx="1"/>
            </p:cNvCxnSpPr>
            <p:nvPr/>
          </p:nvCxnSpPr>
          <p:spPr>
            <a:xfrm>
              <a:off x="3734344" y="5324728"/>
              <a:ext cx="190899" cy="2423"/>
            </a:xfrm>
            <a:prstGeom prst="line">
              <a:avLst/>
            </a:prstGeom>
            <a:ln w="19050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599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2474" y="449116"/>
            <a:ext cx="11125199" cy="889000"/>
          </a:xfrm>
        </p:spPr>
        <p:txBody>
          <a:bodyPr anchor="ctr"/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Draw &lt; -- &gt; Sound &lt; -- &gt; Live</a:t>
            </a:r>
            <a:br>
              <a:rPr lang="en-US" dirty="0"/>
            </a:br>
            <a:r>
              <a:rPr lang="en-US" sz="2400" b="1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67387-FFE0-B64B-8015-39B5A593896E}"/>
              </a:ext>
            </a:extLst>
          </p:cNvPr>
          <p:cNvSpPr txBox="1">
            <a:spLocks/>
          </p:cNvSpPr>
          <p:nvPr/>
        </p:nvSpPr>
        <p:spPr>
          <a:xfrm>
            <a:off x="989012" y="1524000"/>
            <a:ext cx="6019800" cy="421061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451" indent="-228451" algn="l" defTabSz="913791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599" indent="-228451" algn="l" defTabSz="913791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029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59480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7931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6361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4831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3271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1712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UX Mock-ups</a:t>
            </a:r>
          </a:p>
          <a:p>
            <a:r>
              <a:rPr lang="en-US" sz="2400" dirty="0"/>
              <a:t>Iterate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0873EBE-9E5D-1A47-A344-4D18D367F8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031" y="2362200"/>
            <a:ext cx="2846893" cy="384014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C3ACA2E-97B3-F84C-998B-69A3117A5F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666" y="2336365"/>
            <a:ext cx="2768006" cy="385790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5B6B2D4-77A2-BC44-9EF5-CBC191A2FC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412" y="2359208"/>
            <a:ext cx="2932766" cy="384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74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2474" y="449116"/>
            <a:ext cx="11125199" cy="889000"/>
          </a:xfrm>
        </p:spPr>
        <p:txBody>
          <a:bodyPr anchor="ctr"/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Draw &lt; -- &gt; Sound &lt; -- &gt; Live</a:t>
            </a:r>
            <a:br>
              <a:rPr lang="en-US" dirty="0"/>
            </a:br>
            <a:r>
              <a:rPr lang="en-US" sz="2400" b="1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67387-FFE0-B64B-8015-39B5A593896E}"/>
              </a:ext>
            </a:extLst>
          </p:cNvPr>
          <p:cNvSpPr txBox="1">
            <a:spLocks/>
          </p:cNvSpPr>
          <p:nvPr/>
        </p:nvSpPr>
        <p:spPr>
          <a:xfrm>
            <a:off x="989012" y="1524000"/>
            <a:ext cx="6019800" cy="421061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451" indent="-228451" algn="l" defTabSz="913791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599" indent="-228451" algn="l" defTabSz="913791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029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59480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7931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6361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4831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3271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1712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UX Mock-ups</a:t>
            </a:r>
          </a:p>
          <a:p>
            <a:r>
              <a:rPr lang="en-US" sz="2400" dirty="0"/>
              <a:t>Iterate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631BA1-864A-1444-86C9-9FA1CFED4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412" y="459314"/>
            <a:ext cx="3776996" cy="54842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F7DA01D-BA73-7745-B236-4665AF67ED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315" y="1676400"/>
            <a:ext cx="3975297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87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2474" y="449116"/>
            <a:ext cx="11125199" cy="889000"/>
          </a:xfrm>
        </p:spPr>
        <p:txBody>
          <a:bodyPr anchor="ctr"/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Draw &lt; -- &gt; Sound &lt; -- &gt; Live</a:t>
            </a:r>
            <a:br>
              <a:rPr lang="en-US" dirty="0"/>
            </a:br>
            <a:r>
              <a:rPr lang="en-US" sz="2400" b="1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67387-FFE0-B64B-8015-39B5A593896E}"/>
              </a:ext>
            </a:extLst>
          </p:cNvPr>
          <p:cNvSpPr txBox="1">
            <a:spLocks/>
          </p:cNvSpPr>
          <p:nvPr/>
        </p:nvSpPr>
        <p:spPr>
          <a:xfrm>
            <a:off x="989012" y="1524000"/>
            <a:ext cx="6019800" cy="421061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451" indent="-228451" algn="l" defTabSz="913791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599" indent="-228451" algn="l" defTabSz="913791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029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59480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7931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6361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4831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3271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1712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UX Mock-ups</a:t>
            </a:r>
          </a:p>
          <a:p>
            <a:r>
              <a:rPr lang="en-US" sz="2400" dirty="0"/>
              <a:t>Iterate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8E6C6C-4699-D545-960C-354CBB184B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059" y="1828800"/>
            <a:ext cx="3633796" cy="4343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3FC10F-6501-1748-85A4-6C40BAA910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11" y="1029101"/>
            <a:ext cx="4419600" cy="24611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25B191-2D04-4E42-BC27-E268462342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12" y="3739472"/>
            <a:ext cx="4419600" cy="243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79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1_Oracle_16x9_2014_521">
  <a:themeElements>
    <a:clrScheme name="Oracle">
      <a:dk1>
        <a:srgbClr val="5F5F5F"/>
      </a:dk1>
      <a:lt1>
        <a:srgbClr val="FFFFFF"/>
      </a:lt1>
      <a:dk2>
        <a:srgbClr val="7F7F7F"/>
      </a:dk2>
      <a:lt2>
        <a:srgbClr val="DCE3E4"/>
      </a:lt2>
      <a:accent1>
        <a:srgbClr val="FF0000"/>
      </a:accent1>
      <a:accent2>
        <a:srgbClr val="8A133B"/>
      </a:accent2>
      <a:accent3>
        <a:srgbClr val="FF7700"/>
      </a:accent3>
      <a:accent4>
        <a:srgbClr val="46575E"/>
      </a:accent4>
      <a:accent5>
        <a:srgbClr val="8DA6B1"/>
      </a:accent5>
      <a:accent6>
        <a:srgbClr val="B0C3C8"/>
      </a:accent6>
      <a:hlink>
        <a:srgbClr val="8DA6B1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 w="19050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5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racle_16x9_2014_521" id="{11138A86-4CFD-4AAE-84ED-85FDB159739F}" vid="{ADD436DE-0EC9-4932-BD4C-5E9FA04FA01B}"/>
    </a:ext>
  </a:extLst>
</a:theme>
</file>

<file path=ppt/theme/theme2.xml><?xml version="1.0" encoding="utf-8"?>
<a:theme xmlns:a="http://schemas.openxmlformats.org/drawingml/2006/main" name="Office Theme">
  <a:themeElements>
    <a:clrScheme name="Oracle">
      <a:dk1>
        <a:srgbClr val="5F5F5F"/>
      </a:dk1>
      <a:lt1>
        <a:srgbClr val="FFFFFF"/>
      </a:lt1>
      <a:dk2>
        <a:srgbClr val="7F7F7F"/>
      </a:dk2>
      <a:lt2>
        <a:srgbClr val="DCE3E4"/>
      </a:lt2>
      <a:accent1>
        <a:srgbClr val="FF0000"/>
      </a:accent1>
      <a:accent2>
        <a:srgbClr val="8A133B"/>
      </a:accent2>
      <a:accent3>
        <a:srgbClr val="FF7700"/>
      </a:accent3>
      <a:accent4>
        <a:srgbClr val="46575E"/>
      </a:accent4>
      <a:accent5>
        <a:srgbClr val="8DA6B1"/>
      </a:accent5>
      <a:accent6>
        <a:srgbClr val="B0C3C8"/>
      </a:accent6>
      <a:hlink>
        <a:srgbClr val="8DA6B1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racle">
      <a:dk1>
        <a:srgbClr val="5F5F5F"/>
      </a:dk1>
      <a:lt1>
        <a:srgbClr val="FFFFFF"/>
      </a:lt1>
      <a:dk2>
        <a:srgbClr val="7F7F7F"/>
      </a:dk2>
      <a:lt2>
        <a:srgbClr val="DCE3E4"/>
      </a:lt2>
      <a:accent1>
        <a:srgbClr val="FF0000"/>
      </a:accent1>
      <a:accent2>
        <a:srgbClr val="8A133B"/>
      </a:accent2>
      <a:accent3>
        <a:srgbClr val="FF7700"/>
      </a:accent3>
      <a:accent4>
        <a:srgbClr val="46575E"/>
      </a:accent4>
      <a:accent5>
        <a:srgbClr val="8DA6B1"/>
      </a:accent5>
      <a:accent6>
        <a:srgbClr val="B0C3C8"/>
      </a:accent6>
      <a:hlink>
        <a:srgbClr val="8DA6B1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Oracle_16x9_2014_521</Template>
  <TotalTime>54977</TotalTime>
  <Words>768</Words>
  <Application>Microsoft Macintosh PowerPoint</Application>
  <PresentationFormat>Custom</PresentationFormat>
  <Paragraphs>132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1_Oracle_16x9_2014_521</vt:lpstr>
      <vt:lpstr>PowerPoint Presentation</vt:lpstr>
      <vt:lpstr>Draw &lt; -- &gt; Sound &lt; -- &gt; Live Motivation</vt:lpstr>
      <vt:lpstr>Draw &lt; -- &gt; Sound &lt; -- &gt; Live Motivation</vt:lpstr>
      <vt:lpstr>Draw &lt; -- &gt; Sound &lt; -- &gt; Live Motivation</vt:lpstr>
      <vt:lpstr>Draw &lt; -- &gt; Sound &lt; -- &gt; Live Design Goals</vt:lpstr>
      <vt:lpstr>Draw &lt; -- &gt; Sound &lt; -- &gt; Live Process</vt:lpstr>
      <vt:lpstr>Draw &lt; -- &gt; Sound &lt; -- &gt; Live Process</vt:lpstr>
      <vt:lpstr>Draw &lt; -- &gt; Sound &lt; -- &gt; Live Process</vt:lpstr>
      <vt:lpstr>Draw &lt; -- &gt; Sound &lt; -- &gt; Live Process</vt:lpstr>
      <vt:lpstr>Draw &lt; -- &gt; Sound &lt; -- &gt; Live Stats</vt:lpstr>
    </vt:vector>
  </TitlesOfParts>
  <Company>AQUENT, LLC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the PowerPoint Template</dc:title>
  <dc:creator>Aquent</dc:creator>
  <cp:keywords>Oracle corporate Tagline</cp:keywords>
  <cp:lastModifiedBy>David Killian</cp:lastModifiedBy>
  <cp:revision>1082</cp:revision>
  <cp:lastPrinted>2017-10-12T00:36:09Z</cp:lastPrinted>
  <dcterms:created xsi:type="dcterms:W3CDTF">2015-04-01T15:08:48Z</dcterms:created>
  <dcterms:modified xsi:type="dcterms:W3CDTF">2018-03-16T01:35:12Z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2343037</vt:lpwstr>
  </property>
  <property fmtid="{D5CDD505-2E9C-101B-9397-08002B2CF9AE}" pid="3" name="NXPowerLiteSettings">
    <vt:lpwstr>F98007B004F000</vt:lpwstr>
  </property>
  <property fmtid="{D5CDD505-2E9C-101B-9397-08002B2CF9AE}" pid="4" name="NXPowerLiteVersion">
    <vt:lpwstr>D5.0.2</vt:lpwstr>
  </property>
</Properties>
</file>