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15"/>
  </p:notesMasterIdLst>
  <p:handoutMasterIdLst>
    <p:handoutMasterId r:id="rId16"/>
  </p:handoutMasterIdLst>
  <p:sldIdLst>
    <p:sldId id="453" r:id="rId2"/>
    <p:sldId id="486" r:id="rId3"/>
    <p:sldId id="502" r:id="rId4"/>
    <p:sldId id="503" r:id="rId5"/>
    <p:sldId id="489" r:id="rId6"/>
    <p:sldId id="501" r:id="rId7"/>
    <p:sldId id="508" r:id="rId8"/>
    <p:sldId id="509" r:id="rId9"/>
    <p:sldId id="507" r:id="rId10"/>
    <p:sldId id="504" r:id="rId11"/>
    <p:sldId id="505" r:id="rId12"/>
    <p:sldId id="506" r:id="rId13"/>
    <p:sldId id="492" r:id="rId14"/>
  </p:sldIdLst>
  <p:sldSz cx="12188825" cy="6858000"/>
  <p:notesSz cx="6858000" cy="9144000"/>
  <p:custDataLst>
    <p:tags r:id="rId17"/>
  </p:custDataLst>
  <p:defaultTextStyle>
    <a:defPPr>
      <a:defRPr lang="en-US"/>
    </a:defPPr>
    <a:lvl1pPr marL="0" algn="l" defTabSz="91405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021" algn="l" defTabSz="91405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057" algn="l" defTabSz="91405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084" algn="l" defTabSz="91405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116" algn="l" defTabSz="91405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137" algn="l" defTabSz="91405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172" algn="l" defTabSz="91405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199200" algn="l" defTabSz="91405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6232" algn="l" defTabSz="91405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7" pos="335">
          <p15:clr>
            <a:srgbClr val="A4A3A4"/>
          </p15:clr>
        </p15:guide>
        <p15:guide id="8" orient="horz" pos="3696">
          <p15:clr>
            <a:srgbClr val="A4A3A4"/>
          </p15:clr>
        </p15:guide>
        <p15:guide id="9" pos="64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yle Norris" initials="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B152"/>
    <a:srgbClr val="19C403"/>
    <a:srgbClr val="8AD595"/>
    <a:srgbClr val="FFFD78"/>
    <a:srgbClr val="83D3FF"/>
    <a:srgbClr val="0070C0"/>
    <a:srgbClr val="2B70C0"/>
    <a:srgbClr val="7F7F7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D0F851-EC5A-4D38-B0AD-8093EC10F33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2" autoAdjust="0"/>
    <p:restoredTop sz="91140" autoAdjust="0"/>
  </p:normalViewPr>
  <p:slideViewPr>
    <p:cSldViewPr>
      <p:cViewPr varScale="1">
        <p:scale>
          <a:sx n="119" d="100"/>
          <a:sy n="119" d="100"/>
        </p:scale>
        <p:origin x="232" y="264"/>
      </p:cViewPr>
      <p:guideLst>
        <p:guide orient="horz" pos="2160"/>
        <p:guide pos="335"/>
        <p:guide orient="horz" pos="3696"/>
        <p:guide pos="6432"/>
      </p:guideLst>
    </p:cSldViewPr>
  </p:slideViewPr>
  <p:outlineViewPr>
    <p:cViewPr>
      <p:scale>
        <a:sx n="33" d="100"/>
        <a:sy n="33" d="100"/>
      </p:scale>
      <p:origin x="0" y="-103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56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21AA6-70BE-4FDE-A8DC-DB381A688FD8}" type="datetimeFigureOut">
              <a:rPr lang="en-US"/>
              <a:pPr/>
              <a:t>3/18/18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7E47EA-D299-42CE-88BF-4E1035596DA5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68118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381000"/>
            <a:ext cx="4572000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91440" rtlCol="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10600"/>
            <a:ext cx="4648200" cy="227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15000" y="8610600"/>
            <a:ext cx="762000" cy="227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2D9AE-7182-4680-8F79-479C4181FF08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3114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57" rtl="0" eaLnBrk="1" latinLnBrk="0" hangingPunct="1">
      <a:spcBef>
        <a:spcPts val="600"/>
      </a:spcBef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28516" indent="-114263" algn="l" defTabSz="914057" rtl="0" eaLnBrk="1" latinLnBrk="0" hangingPunct="1">
      <a:spcBef>
        <a:spcPts val="6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399905" indent="-114263" algn="l" defTabSz="914057" rtl="0" eaLnBrk="1" latinLnBrk="0" hangingPunct="1">
      <a:spcBef>
        <a:spcPts val="600"/>
      </a:spcBef>
      <a:buFont typeface="Arial" panose="020B0604020202020204" pitchFamily="34" charset="0"/>
      <a:buChar char="–"/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571284" indent="-114263" algn="l" defTabSz="914057" rtl="0" eaLnBrk="1" latinLnBrk="0" hangingPunct="1">
      <a:spcBef>
        <a:spcPts val="600"/>
      </a:spcBef>
      <a:buFont typeface="Arial" panose="020B0604020202020204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742674" indent="-114263" algn="l" defTabSz="914057" rtl="0" eaLnBrk="1" latinLnBrk="0" hangingPunct="1">
      <a:spcBef>
        <a:spcPts val="600"/>
      </a:spcBef>
      <a:buFont typeface="Arial" panose="020B0604020202020204" pitchFamily="34" charset="0"/>
      <a:buChar char="–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5137" algn="l" defTabSz="9140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172" algn="l" defTabSz="9140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200" algn="l" defTabSz="9140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232" algn="l" defTabSz="9140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Architectural</a:t>
            </a:r>
            <a:r>
              <a:rPr lang="en-US" sz="1600" baseline="0" dirty="0"/>
              <a:t> Win // Technical Case Study</a:t>
            </a:r>
          </a:p>
          <a:p>
            <a:r>
              <a:rPr lang="en-US" sz="1600" baseline="0" dirty="0"/>
              <a:t>Framework for our discussion</a:t>
            </a:r>
          </a:p>
          <a:p>
            <a:r>
              <a:rPr lang="en-US" sz="1600" baseline="0" dirty="0"/>
              <a:t> - Customer Engagement </a:t>
            </a:r>
          </a:p>
          <a:p>
            <a:r>
              <a:rPr lang="en-US" sz="1600" baseline="0" dirty="0"/>
              <a:t> -Technology</a:t>
            </a:r>
          </a:p>
          <a:p>
            <a:r>
              <a:rPr lang="en-US" sz="1600" baseline="0" dirty="0"/>
              <a:t> - Problem Solving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582ABE-5DE3-4CE6-AB2B-1A87602939A6}" type="slidenum">
              <a:rPr lang="en-US" smtClean="0">
                <a:solidFill>
                  <a:prstClr val="black"/>
                </a:solidFill>
                <a:latin typeface="Calibri"/>
              </a:rPr>
              <a:pPr>
                <a:defRPr/>
              </a:pPr>
              <a:t>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</a:t>
            </a:r>
            <a:r>
              <a:rPr lang="en-US" baseline="0" dirty="0"/>
              <a:t> with background to provide context</a:t>
            </a:r>
          </a:p>
          <a:p>
            <a:r>
              <a:rPr lang="en-US" baseline="0" dirty="0"/>
              <a:t> - Local/Raleigh</a:t>
            </a:r>
          </a:p>
          <a:p>
            <a:r>
              <a:rPr lang="en-US" baseline="0" dirty="0"/>
              <a:t> - Breakout growth in past 5 years</a:t>
            </a:r>
          </a:p>
          <a:p>
            <a:r>
              <a:rPr lang="en-US" baseline="0" dirty="0"/>
              <a:t> - Still has small mom/pop shop</a:t>
            </a:r>
          </a:p>
          <a:p>
            <a:r>
              <a:rPr lang="en-US" baseline="0" dirty="0"/>
              <a:t> -Derive much of their business indirectly through  National Infrastructure Spending (Highway Bill)</a:t>
            </a:r>
          </a:p>
          <a:p>
            <a:r>
              <a:rPr lang="en-US" baseline="0" dirty="0"/>
              <a:t> - Began our engagement in 2016</a:t>
            </a:r>
          </a:p>
          <a:p>
            <a:r>
              <a:rPr lang="en-US" baseline="0" dirty="0"/>
              <a:t> - 2 day discovery meeting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602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</a:t>
            </a:r>
            <a:r>
              <a:rPr lang="en-US" baseline="0" dirty="0"/>
              <a:t> with background to provide context</a:t>
            </a:r>
          </a:p>
          <a:p>
            <a:r>
              <a:rPr lang="en-US" baseline="0" dirty="0"/>
              <a:t> - Local/Raleigh</a:t>
            </a:r>
          </a:p>
          <a:p>
            <a:r>
              <a:rPr lang="en-US" baseline="0" dirty="0"/>
              <a:t> - Breakout growth in past 5 years</a:t>
            </a:r>
          </a:p>
          <a:p>
            <a:r>
              <a:rPr lang="en-US" baseline="0" dirty="0"/>
              <a:t> - Still has small mom/pop shop</a:t>
            </a:r>
          </a:p>
          <a:p>
            <a:r>
              <a:rPr lang="en-US" baseline="0" dirty="0"/>
              <a:t> -Derive much of their business indirectly through  National Infrastructure Spending (Highway Bill)</a:t>
            </a:r>
          </a:p>
          <a:p>
            <a:r>
              <a:rPr lang="en-US" baseline="0" dirty="0"/>
              <a:t> - Began our engagement in 2016</a:t>
            </a:r>
          </a:p>
          <a:p>
            <a:r>
              <a:rPr lang="en-US" baseline="0" dirty="0"/>
              <a:t> - 2 day discovery meeting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003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</a:t>
            </a:r>
            <a:r>
              <a:rPr lang="en-US" baseline="0" dirty="0"/>
              <a:t> with background to provide context</a:t>
            </a:r>
          </a:p>
          <a:p>
            <a:r>
              <a:rPr lang="en-US" baseline="0" dirty="0"/>
              <a:t> - Local/Raleigh</a:t>
            </a:r>
          </a:p>
          <a:p>
            <a:r>
              <a:rPr lang="en-US" baseline="0" dirty="0"/>
              <a:t> - Breakout growth in past 5 years</a:t>
            </a:r>
          </a:p>
          <a:p>
            <a:r>
              <a:rPr lang="en-US" baseline="0" dirty="0"/>
              <a:t> - Still has small mom/pop shop</a:t>
            </a:r>
          </a:p>
          <a:p>
            <a:r>
              <a:rPr lang="en-US" baseline="0" dirty="0"/>
              <a:t> -Derive much of their business indirectly through  National Infrastructure Spending (Highway Bill)</a:t>
            </a:r>
          </a:p>
          <a:p>
            <a:r>
              <a:rPr lang="en-US" baseline="0" dirty="0"/>
              <a:t> - Began our engagement in 2016</a:t>
            </a:r>
          </a:p>
          <a:p>
            <a:r>
              <a:rPr lang="en-US" baseline="0" dirty="0"/>
              <a:t> - 2 day discovery meeting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6292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</a:t>
            </a:r>
            <a:r>
              <a:rPr lang="en-US" baseline="0" dirty="0"/>
              <a:t> with background to provide context</a:t>
            </a:r>
          </a:p>
          <a:p>
            <a:r>
              <a:rPr lang="en-US" baseline="0" dirty="0"/>
              <a:t> - Local/Raleigh</a:t>
            </a:r>
          </a:p>
          <a:p>
            <a:r>
              <a:rPr lang="en-US" baseline="0" dirty="0"/>
              <a:t> - Breakout growth in past 5 years</a:t>
            </a:r>
          </a:p>
          <a:p>
            <a:r>
              <a:rPr lang="en-US" baseline="0" dirty="0"/>
              <a:t> - Still has small mom/pop shop</a:t>
            </a:r>
          </a:p>
          <a:p>
            <a:r>
              <a:rPr lang="en-US" baseline="0" dirty="0"/>
              <a:t> -Derive much of their business indirectly through  National Infrastructure Spending (Highway Bill)</a:t>
            </a:r>
          </a:p>
          <a:p>
            <a:r>
              <a:rPr lang="en-US" baseline="0" dirty="0"/>
              <a:t> - Began our engagement in 2016</a:t>
            </a:r>
          </a:p>
          <a:p>
            <a:r>
              <a:rPr lang="en-US" baseline="0" dirty="0"/>
              <a:t> - 2 day discovery meeting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038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</a:t>
            </a:r>
            <a:r>
              <a:rPr lang="en-US" baseline="0" dirty="0"/>
              <a:t> with background to provide context</a:t>
            </a:r>
          </a:p>
          <a:p>
            <a:r>
              <a:rPr lang="en-US" baseline="0" dirty="0"/>
              <a:t> - Local/Raleigh</a:t>
            </a:r>
          </a:p>
          <a:p>
            <a:r>
              <a:rPr lang="en-US" baseline="0" dirty="0"/>
              <a:t> - Breakout growth in past 5 years</a:t>
            </a:r>
          </a:p>
          <a:p>
            <a:r>
              <a:rPr lang="en-US" baseline="0" dirty="0"/>
              <a:t> - Still has small mom/pop shop</a:t>
            </a:r>
          </a:p>
          <a:p>
            <a:r>
              <a:rPr lang="en-US" baseline="0" dirty="0"/>
              <a:t> -Derive much of their business indirectly through  National Infrastructure Spending (Highway Bill)</a:t>
            </a:r>
          </a:p>
          <a:p>
            <a:r>
              <a:rPr lang="en-US" baseline="0" dirty="0"/>
              <a:t> - Began our engagement in 2016</a:t>
            </a:r>
          </a:p>
          <a:p>
            <a:r>
              <a:rPr lang="en-US" baseline="0" dirty="0"/>
              <a:t> - 2 day discovery meeting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209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</a:t>
            </a:r>
            <a:r>
              <a:rPr lang="en-US" baseline="0" dirty="0"/>
              <a:t> with background to provide context</a:t>
            </a:r>
          </a:p>
          <a:p>
            <a:r>
              <a:rPr lang="en-US" baseline="0" dirty="0"/>
              <a:t> - Local/Raleigh</a:t>
            </a:r>
          </a:p>
          <a:p>
            <a:r>
              <a:rPr lang="en-US" baseline="0" dirty="0"/>
              <a:t> - Breakout growth in past 5 years</a:t>
            </a:r>
          </a:p>
          <a:p>
            <a:r>
              <a:rPr lang="en-US" baseline="0" dirty="0"/>
              <a:t> - Still has small mom/pop shop</a:t>
            </a:r>
          </a:p>
          <a:p>
            <a:r>
              <a:rPr lang="en-US" baseline="0" dirty="0"/>
              <a:t> -Derive much of their business indirectly through  National Infrastructure Spending (Highway Bill)</a:t>
            </a:r>
          </a:p>
          <a:p>
            <a:r>
              <a:rPr lang="en-US" baseline="0" dirty="0"/>
              <a:t> - Began our engagement in 2016</a:t>
            </a:r>
          </a:p>
          <a:p>
            <a:r>
              <a:rPr lang="en-US" baseline="0" dirty="0"/>
              <a:t> - 2 day discovery meeting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12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</a:t>
            </a:r>
            <a:r>
              <a:rPr lang="en-US" baseline="0" dirty="0"/>
              <a:t> with background to provide context</a:t>
            </a:r>
          </a:p>
          <a:p>
            <a:r>
              <a:rPr lang="en-US" baseline="0" dirty="0"/>
              <a:t> - Local/Raleigh</a:t>
            </a:r>
          </a:p>
          <a:p>
            <a:r>
              <a:rPr lang="en-US" baseline="0" dirty="0"/>
              <a:t> - Breakout growth in past 5 years</a:t>
            </a:r>
          </a:p>
          <a:p>
            <a:r>
              <a:rPr lang="en-US" baseline="0" dirty="0"/>
              <a:t> - Still has small mom/pop shop</a:t>
            </a:r>
          </a:p>
          <a:p>
            <a:r>
              <a:rPr lang="en-US" baseline="0" dirty="0"/>
              <a:t> -Derive much of their business indirectly through  National Infrastructure Spending (Highway Bill)</a:t>
            </a:r>
          </a:p>
          <a:p>
            <a:r>
              <a:rPr lang="en-US" baseline="0" dirty="0"/>
              <a:t> - Began our engagement in 2016</a:t>
            </a:r>
          </a:p>
          <a:p>
            <a:r>
              <a:rPr lang="en-US" baseline="0" dirty="0"/>
              <a:t> - 2 day discovery meeting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867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</a:t>
            </a:r>
            <a:r>
              <a:rPr lang="en-US" baseline="0" dirty="0"/>
              <a:t> with background to provide context</a:t>
            </a:r>
          </a:p>
          <a:p>
            <a:r>
              <a:rPr lang="en-US" baseline="0" dirty="0"/>
              <a:t> - Local/Raleigh</a:t>
            </a:r>
          </a:p>
          <a:p>
            <a:r>
              <a:rPr lang="en-US" baseline="0" dirty="0"/>
              <a:t> - Breakout growth in past 5 years</a:t>
            </a:r>
          </a:p>
          <a:p>
            <a:r>
              <a:rPr lang="en-US" baseline="0" dirty="0"/>
              <a:t> - Still has small mom/pop shop</a:t>
            </a:r>
          </a:p>
          <a:p>
            <a:r>
              <a:rPr lang="en-US" baseline="0" dirty="0"/>
              <a:t> -Derive much of their business indirectly through  National Infrastructure Spending (Highway Bill)</a:t>
            </a:r>
          </a:p>
          <a:p>
            <a:r>
              <a:rPr lang="en-US" baseline="0" dirty="0"/>
              <a:t> - Began our engagement in 2016</a:t>
            </a:r>
          </a:p>
          <a:p>
            <a:r>
              <a:rPr lang="en-US" baseline="0" dirty="0"/>
              <a:t> - 2 day discovery meeting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97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</a:t>
            </a:r>
            <a:r>
              <a:rPr lang="en-US" baseline="0" dirty="0"/>
              <a:t> with background to provide context</a:t>
            </a:r>
          </a:p>
          <a:p>
            <a:r>
              <a:rPr lang="en-US" baseline="0" dirty="0"/>
              <a:t> - Local/Raleigh</a:t>
            </a:r>
          </a:p>
          <a:p>
            <a:r>
              <a:rPr lang="en-US" baseline="0" dirty="0"/>
              <a:t> - Breakout growth in past 5 years</a:t>
            </a:r>
          </a:p>
          <a:p>
            <a:r>
              <a:rPr lang="en-US" baseline="0" dirty="0"/>
              <a:t> - Still has small mom/pop shop</a:t>
            </a:r>
          </a:p>
          <a:p>
            <a:r>
              <a:rPr lang="en-US" baseline="0" dirty="0"/>
              <a:t> -Derive much of their business indirectly through  National Infrastructure Spending (Highway Bill)</a:t>
            </a:r>
          </a:p>
          <a:p>
            <a:r>
              <a:rPr lang="en-US" baseline="0" dirty="0"/>
              <a:t> - Began our engagement in 2016</a:t>
            </a:r>
          </a:p>
          <a:p>
            <a:r>
              <a:rPr lang="en-US" baseline="0" dirty="0"/>
              <a:t> - 2 day discovery meeting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048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</a:t>
            </a:r>
            <a:r>
              <a:rPr lang="en-US" baseline="0" dirty="0"/>
              <a:t> with background to provide context</a:t>
            </a:r>
          </a:p>
          <a:p>
            <a:r>
              <a:rPr lang="en-US" baseline="0" dirty="0"/>
              <a:t> - Local/Raleigh</a:t>
            </a:r>
          </a:p>
          <a:p>
            <a:r>
              <a:rPr lang="en-US" baseline="0" dirty="0"/>
              <a:t> - Breakout growth in past 5 years</a:t>
            </a:r>
          </a:p>
          <a:p>
            <a:r>
              <a:rPr lang="en-US" baseline="0" dirty="0"/>
              <a:t> - Still has small mom/pop shop</a:t>
            </a:r>
          </a:p>
          <a:p>
            <a:r>
              <a:rPr lang="en-US" baseline="0" dirty="0"/>
              <a:t> -Derive much of their business indirectly through  National Infrastructure Spending (Highway Bill)</a:t>
            </a:r>
          </a:p>
          <a:p>
            <a:r>
              <a:rPr lang="en-US" baseline="0" dirty="0"/>
              <a:t> - Began our engagement in 2016</a:t>
            </a:r>
          </a:p>
          <a:p>
            <a:r>
              <a:rPr lang="en-US" baseline="0" dirty="0"/>
              <a:t> - 2 day discovery meeting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179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</a:t>
            </a:r>
            <a:r>
              <a:rPr lang="en-US" baseline="0" dirty="0"/>
              <a:t> with background to provide context</a:t>
            </a:r>
          </a:p>
          <a:p>
            <a:r>
              <a:rPr lang="en-US" baseline="0" dirty="0"/>
              <a:t> - Local/Raleigh</a:t>
            </a:r>
          </a:p>
          <a:p>
            <a:r>
              <a:rPr lang="en-US" baseline="0" dirty="0"/>
              <a:t> - Breakout growth in past 5 years</a:t>
            </a:r>
          </a:p>
          <a:p>
            <a:r>
              <a:rPr lang="en-US" baseline="0" dirty="0"/>
              <a:t> - Still has small mom/pop shop</a:t>
            </a:r>
          </a:p>
          <a:p>
            <a:r>
              <a:rPr lang="en-US" baseline="0" dirty="0"/>
              <a:t> -Derive much of their business indirectly through  National Infrastructure Spending (Highway Bill)</a:t>
            </a:r>
          </a:p>
          <a:p>
            <a:r>
              <a:rPr lang="en-US" baseline="0" dirty="0"/>
              <a:t> - Began our engagement in 2016</a:t>
            </a:r>
          </a:p>
          <a:p>
            <a:r>
              <a:rPr lang="en-US" baseline="0" dirty="0"/>
              <a:t> - 2 day discovery meeting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17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</a:t>
            </a:r>
            <a:r>
              <a:rPr lang="en-US" baseline="0" dirty="0"/>
              <a:t> with background to provide context</a:t>
            </a:r>
          </a:p>
          <a:p>
            <a:r>
              <a:rPr lang="en-US" baseline="0" dirty="0"/>
              <a:t> - Local/Raleigh</a:t>
            </a:r>
          </a:p>
          <a:p>
            <a:r>
              <a:rPr lang="en-US" baseline="0" dirty="0"/>
              <a:t> - Breakout growth in past 5 years</a:t>
            </a:r>
          </a:p>
          <a:p>
            <a:r>
              <a:rPr lang="en-US" baseline="0" dirty="0"/>
              <a:t> - Still has small mom/pop shop</a:t>
            </a:r>
          </a:p>
          <a:p>
            <a:r>
              <a:rPr lang="en-US" baseline="0" dirty="0"/>
              <a:t> -Derive much of their business indirectly through  National Infrastructure Spending (Highway Bill)</a:t>
            </a:r>
          </a:p>
          <a:p>
            <a:r>
              <a:rPr lang="en-US" baseline="0" dirty="0"/>
              <a:t> - Began our engagement in 2016</a:t>
            </a:r>
          </a:p>
          <a:p>
            <a:r>
              <a:rPr lang="en-US" baseline="0" dirty="0"/>
              <a:t> - 2 day discovery meeting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653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out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1834" y="739797"/>
            <a:ext cx="11125199" cy="1470025"/>
          </a:xfrm>
        </p:spPr>
        <p:txBody>
          <a:bodyPr/>
          <a:lstStyle>
            <a:lvl1pPr>
              <a:lnSpc>
                <a:spcPct val="80000"/>
              </a:lnSpc>
              <a:defRPr sz="48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1763" y="2286000"/>
            <a:ext cx="11126648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6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1834" y="3429452"/>
            <a:ext cx="11125199" cy="2514149"/>
          </a:xfrm>
        </p:spPr>
        <p:txBody>
          <a:bodyPr>
            <a:noAutofit/>
          </a:bodyPr>
          <a:lstStyle>
            <a:lvl1pPr marL="1588" indent="0">
              <a:spcBef>
                <a:spcPts val="0"/>
              </a:spcBef>
              <a:buFontTx/>
              <a:buNone/>
              <a:defRPr sz="2400" baseline="0"/>
            </a:lvl1pPr>
            <a:lvl2pPr marL="1588" indent="0">
              <a:buFontTx/>
              <a:buNone/>
              <a:defRPr sz="2400"/>
            </a:lvl2pPr>
            <a:lvl3pPr marL="1588" indent="0">
              <a:buFontTx/>
              <a:buNone/>
              <a:defRPr sz="2400"/>
            </a:lvl3pPr>
            <a:lvl4pPr marL="1588" indent="0">
              <a:buFontTx/>
              <a:buNone/>
              <a:defRPr sz="2400"/>
            </a:lvl4pPr>
            <a:lvl5pPr marL="1588" indent="0">
              <a:buFontTx/>
              <a:buNone/>
              <a:defRPr sz="2400"/>
            </a:lvl5pPr>
            <a:lvl6pPr marL="1588" indent="0">
              <a:buFontTx/>
              <a:buNone/>
              <a:defRPr sz="2400"/>
            </a:lvl6pPr>
            <a:lvl7pPr marL="1588" indent="0">
              <a:buFontTx/>
              <a:buNone/>
              <a:defRPr sz="2400"/>
            </a:lvl7pPr>
            <a:lvl8pPr marL="1588" indent="0">
              <a:buFontTx/>
              <a:buNone/>
              <a:defRPr sz="2400"/>
            </a:lvl8pPr>
            <a:lvl9pPr marL="1588" indent="0">
              <a:buFontTx/>
              <a:buNone/>
              <a:defRPr sz="2400"/>
            </a:lvl9pPr>
          </a:lstStyle>
          <a:p>
            <a:pPr lvl="0"/>
            <a:r>
              <a:rPr dirty="0"/>
              <a:t>Click to add presenter’s name, title, division/business unit/organization and date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9467B23-D644-AA43-9DB7-4530ABE78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601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defTabSz="1218227"/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  <a:latin typeface="Calibri"/>
              </a:rPr>
              <a:pPr defTabSz="1218227"/>
              <a:t>‹#›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252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extLst mod="1">
    <p:ext uri="{DCECCB84-F9BA-43D5-87BE-67443E8EF086}">
      <p15:sldGuideLst xmlns:p15="http://schemas.microsoft.com/office/powerpoint/2012/main">
        <p15:guide id="1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 descr="Three 4-color photos can be included here"/>
          <p:cNvSpPr>
            <a:spLocks noGrp="1"/>
          </p:cNvSpPr>
          <p:nvPr>
            <p:ph type="pic" idx="1"/>
          </p:nvPr>
        </p:nvSpPr>
        <p:spPr bwMode="gray">
          <a:xfrm>
            <a:off x="531814" y="1524000"/>
            <a:ext cx="3474720" cy="3048000"/>
          </a:xfrm>
          <a:solidFill>
            <a:schemeClr val="bg2"/>
          </a:solidFill>
        </p:spPr>
        <p:txBody>
          <a:bodyPr tIns="182752">
            <a:noAutofit/>
          </a:bodyPr>
          <a:lstStyle>
            <a:lvl1pPr marL="0" indent="0" algn="ctr">
              <a:buNone/>
              <a:defRPr sz="2400"/>
            </a:lvl1pPr>
            <a:lvl2pPr marL="456881" indent="0">
              <a:buNone/>
              <a:defRPr sz="2800"/>
            </a:lvl2pPr>
            <a:lvl3pPr marL="913791" indent="0">
              <a:buNone/>
              <a:defRPr sz="2400"/>
            </a:lvl3pPr>
            <a:lvl4pPr marL="1370683" indent="0">
              <a:buNone/>
              <a:defRPr sz="2000"/>
            </a:lvl4pPr>
            <a:lvl5pPr marL="1827584" indent="0">
              <a:buNone/>
              <a:defRPr sz="2000"/>
            </a:lvl5pPr>
            <a:lvl6pPr marL="2284465" indent="0">
              <a:buNone/>
              <a:defRPr sz="2000"/>
            </a:lvl6pPr>
            <a:lvl7pPr marL="2741370" indent="0">
              <a:buNone/>
              <a:defRPr sz="2000"/>
            </a:lvl7pPr>
            <a:lvl8pPr marL="3198267" indent="0">
              <a:buNone/>
              <a:defRPr sz="2000"/>
            </a:lvl8pPr>
            <a:lvl9pPr marL="3655168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814" y="4701399"/>
            <a:ext cx="3474720" cy="1242204"/>
          </a:xfrm>
        </p:spPr>
        <p:txBody>
          <a:bodyPr>
            <a:noAutofit/>
          </a:bodyPr>
          <a:lstStyle>
            <a:lvl1pPr marL="0" indent="0">
              <a:buNone/>
              <a:defRPr sz="1900"/>
            </a:lvl1pPr>
            <a:lvl2pPr marL="456881" indent="0">
              <a:buNone/>
              <a:defRPr sz="1200"/>
            </a:lvl2pPr>
            <a:lvl3pPr marL="913791" indent="0">
              <a:buNone/>
              <a:defRPr sz="1100"/>
            </a:lvl3pPr>
            <a:lvl4pPr marL="1370683" indent="0">
              <a:buNone/>
              <a:defRPr sz="900"/>
            </a:lvl4pPr>
            <a:lvl5pPr marL="1827584" indent="0">
              <a:buNone/>
              <a:defRPr sz="900"/>
            </a:lvl5pPr>
            <a:lvl6pPr marL="2284465" indent="0">
              <a:buNone/>
              <a:defRPr sz="900"/>
            </a:lvl6pPr>
            <a:lvl7pPr marL="2741370" indent="0">
              <a:buNone/>
              <a:defRPr sz="900"/>
            </a:lvl7pPr>
            <a:lvl8pPr marL="3198267" indent="0">
              <a:buNone/>
              <a:defRPr sz="900"/>
            </a:lvl8pPr>
            <a:lvl9pPr marL="365516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/>
          <p:cNvCxnSpPr/>
          <p:nvPr/>
        </p:nvCxnSpPr>
        <p:spPr bwMode="ltGray">
          <a:xfrm>
            <a:off x="4189411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 bwMode="gray">
          <a:xfrm>
            <a:off x="4357055" y="1524000"/>
            <a:ext cx="3474720" cy="3048000"/>
          </a:xfrm>
          <a:solidFill>
            <a:schemeClr val="bg2"/>
          </a:solidFill>
        </p:spPr>
        <p:txBody>
          <a:bodyPr tIns="182752">
            <a:noAutofit/>
          </a:bodyPr>
          <a:lstStyle>
            <a:lvl1pPr marL="0" indent="0" algn="ctr">
              <a:buNone/>
              <a:defRPr sz="2400"/>
            </a:lvl1pPr>
            <a:lvl2pPr marL="456881" indent="0">
              <a:buNone/>
              <a:defRPr sz="2800"/>
            </a:lvl2pPr>
            <a:lvl3pPr marL="913791" indent="0">
              <a:buNone/>
              <a:defRPr sz="2400"/>
            </a:lvl3pPr>
            <a:lvl4pPr marL="1370683" indent="0">
              <a:buNone/>
              <a:defRPr sz="2000"/>
            </a:lvl4pPr>
            <a:lvl5pPr marL="1827584" indent="0">
              <a:buNone/>
              <a:defRPr sz="2000"/>
            </a:lvl5pPr>
            <a:lvl6pPr marL="2284465" indent="0">
              <a:buNone/>
              <a:defRPr sz="2000"/>
            </a:lvl6pPr>
            <a:lvl7pPr marL="2741370" indent="0">
              <a:buNone/>
              <a:defRPr sz="2000"/>
            </a:lvl7pPr>
            <a:lvl8pPr marL="3198267" indent="0">
              <a:buNone/>
              <a:defRPr sz="2000"/>
            </a:lvl8pPr>
            <a:lvl9pPr marL="3655168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4"/>
          </p:nvPr>
        </p:nvSpPr>
        <p:spPr>
          <a:xfrm>
            <a:off x="4357055" y="4701399"/>
            <a:ext cx="3474720" cy="1242204"/>
          </a:xfrm>
        </p:spPr>
        <p:txBody>
          <a:bodyPr>
            <a:noAutofit/>
          </a:bodyPr>
          <a:lstStyle>
            <a:lvl1pPr marL="0" indent="0">
              <a:buNone/>
              <a:defRPr sz="1900"/>
            </a:lvl1pPr>
            <a:lvl2pPr marL="456881" indent="0">
              <a:buNone/>
              <a:defRPr sz="1200"/>
            </a:lvl2pPr>
            <a:lvl3pPr marL="913791" indent="0">
              <a:buNone/>
              <a:defRPr sz="1100"/>
            </a:lvl3pPr>
            <a:lvl4pPr marL="1370683" indent="0">
              <a:buNone/>
              <a:defRPr sz="900"/>
            </a:lvl4pPr>
            <a:lvl5pPr marL="1827584" indent="0">
              <a:buNone/>
              <a:defRPr sz="900"/>
            </a:lvl5pPr>
            <a:lvl6pPr marL="2284465" indent="0">
              <a:buNone/>
              <a:defRPr sz="900"/>
            </a:lvl6pPr>
            <a:lvl7pPr marL="2741370" indent="0">
              <a:buNone/>
              <a:defRPr sz="900"/>
            </a:lvl7pPr>
            <a:lvl8pPr marL="3198267" indent="0">
              <a:buNone/>
              <a:defRPr sz="900"/>
            </a:lvl8pPr>
            <a:lvl9pPr marL="365516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2" name="Straight Connector 11"/>
          <p:cNvCxnSpPr/>
          <p:nvPr/>
        </p:nvCxnSpPr>
        <p:spPr bwMode="ltGray">
          <a:xfrm>
            <a:off x="7999412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2"/>
          <p:cNvSpPr>
            <a:spLocks noGrp="1"/>
          </p:cNvSpPr>
          <p:nvPr>
            <p:ph type="pic" idx="15"/>
          </p:nvPr>
        </p:nvSpPr>
        <p:spPr bwMode="gray">
          <a:xfrm>
            <a:off x="8182292" y="1524000"/>
            <a:ext cx="3474720" cy="3048000"/>
          </a:xfrm>
          <a:solidFill>
            <a:schemeClr val="bg2"/>
          </a:solidFill>
        </p:spPr>
        <p:txBody>
          <a:bodyPr tIns="182752">
            <a:noAutofit/>
          </a:bodyPr>
          <a:lstStyle>
            <a:lvl1pPr marL="0" indent="0" algn="ctr">
              <a:buNone/>
              <a:defRPr sz="2400"/>
            </a:lvl1pPr>
            <a:lvl2pPr marL="456881" indent="0">
              <a:buNone/>
              <a:defRPr sz="2800"/>
            </a:lvl2pPr>
            <a:lvl3pPr marL="913791" indent="0">
              <a:buNone/>
              <a:defRPr sz="2400"/>
            </a:lvl3pPr>
            <a:lvl4pPr marL="1370683" indent="0">
              <a:buNone/>
              <a:defRPr sz="2000"/>
            </a:lvl4pPr>
            <a:lvl5pPr marL="1827584" indent="0">
              <a:buNone/>
              <a:defRPr sz="2000"/>
            </a:lvl5pPr>
            <a:lvl6pPr marL="2284465" indent="0">
              <a:buNone/>
              <a:defRPr sz="2000"/>
            </a:lvl6pPr>
            <a:lvl7pPr marL="2741370" indent="0">
              <a:buNone/>
              <a:defRPr sz="2000"/>
            </a:lvl7pPr>
            <a:lvl8pPr marL="3198267" indent="0">
              <a:buNone/>
              <a:defRPr sz="2000"/>
            </a:lvl8pPr>
            <a:lvl9pPr marL="3655168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6"/>
          </p:nvPr>
        </p:nvSpPr>
        <p:spPr>
          <a:xfrm>
            <a:off x="8182292" y="4701399"/>
            <a:ext cx="3474720" cy="1242204"/>
          </a:xfrm>
        </p:spPr>
        <p:txBody>
          <a:bodyPr>
            <a:noAutofit/>
          </a:bodyPr>
          <a:lstStyle>
            <a:lvl1pPr marL="0" indent="0">
              <a:buNone/>
              <a:defRPr sz="1900"/>
            </a:lvl1pPr>
            <a:lvl2pPr marL="456881" indent="0">
              <a:buNone/>
              <a:defRPr sz="1200"/>
            </a:lvl2pPr>
            <a:lvl3pPr marL="913791" indent="0">
              <a:buNone/>
              <a:defRPr sz="1100"/>
            </a:lvl3pPr>
            <a:lvl4pPr marL="1370683" indent="0">
              <a:buNone/>
              <a:defRPr sz="900"/>
            </a:lvl4pPr>
            <a:lvl5pPr marL="1827584" indent="0">
              <a:buNone/>
              <a:defRPr sz="900"/>
            </a:lvl5pPr>
            <a:lvl6pPr marL="2284465" indent="0">
              <a:buNone/>
              <a:defRPr sz="900"/>
            </a:lvl6pPr>
            <a:lvl7pPr marL="2741370" indent="0">
              <a:buNone/>
              <a:defRPr sz="900"/>
            </a:lvl7pPr>
            <a:lvl8pPr marL="3198267" indent="0">
              <a:buNone/>
              <a:defRPr sz="900"/>
            </a:lvl8pPr>
            <a:lvl9pPr marL="365516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18FAE35-46BA-4140-9B8F-4912475A3E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601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defTabSz="1218227"/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  <a:latin typeface="Calibri"/>
              </a:rPr>
              <a:pPr defTabSz="1218227"/>
              <a:t>‹#›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076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phone and Tablet: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2" name="Picture 1" descr="Photos, screen captures, graphics can be inserted in a white mobile phone and tablet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6738" y="1522847"/>
            <a:ext cx="6495365" cy="4567423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 bwMode="gray">
          <a:xfrm>
            <a:off x="4532312" y="1850231"/>
            <a:ext cx="5246688" cy="3969544"/>
          </a:xfrm>
          <a:solidFill>
            <a:schemeClr val="bg2"/>
          </a:solidFill>
          <a:ln w="12700">
            <a:solidFill>
              <a:schemeClr val="bg2"/>
            </a:solidFill>
          </a:ln>
        </p:spPr>
        <p:txBody>
          <a:bodyPr tIns="182752">
            <a:noAutofit/>
          </a:bodyPr>
          <a:lstStyle>
            <a:lvl1pPr marL="0" indent="0" algn="ctr">
              <a:buNone/>
              <a:defRPr sz="2000"/>
            </a:lvl1pPr>
            <a:lvl2pPr marL="456881" indent="0">
              <a:buNone/>
              <a:defRPr sz="2800"/>
            </a:lvl2pPr>
            <a:lvl3pPr marL="913791" indent="0">
              <a:buNone/>
              <a:defRPr sz="2400"/>
            </a:lvl3pPr>
            <a:lvl4pPr marL="1370683" indent="0">
              <a:buNone/>
              <a:defRPr sz="2000"/>
            </a:lvl4pPr>
            <a:lvl5pPr marL="1827584" indent="0">
              <a:buNone/>
              <a:defRPr sz="2000"/>
            </a:lvl5pPr>
            <a:lvl6pPr marL="2284465" indent="0">
              <a:buNone/>
              <a:defRPr sz="2000"/>
            </a:lvl6pPr>
            <a:lvl7pPr marL="2741370" indent="0">
              <a:buNone/>
              <a:defRPr sz="2000"/>
            </a:lvl7pPr>
            <a:lvl8pPr marL="3198267" indent="0">
              <a:buNone/>
              <a:defRPr sz="2000"/>
            </a:lvl8pPr>
            <a:lvl9pPr marL="3655168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pic>
        <p:nvPicPr>
          <p:cNvPr id="12" name="Picture 11" descr="Photos, screen captures, graphics can be inserted in a white mobile phone and tablet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70063" y="1828801"/>
            <a:ext cx="1840875" cy="3887139"/>
          </a:xfrm>
          <a:prstGeom prst="rect">
            <a:avLst/>
          </a:prstGeom>
        </p:spPr>
      </p:pic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888693" y="2372664"/>
            <a:ext cx="1618488" cy="2834640"/>
          </a:xfrm>
          <a:solidFill>
            <a:schemeClr val="bg2"/>
          </a:solidFill>
          <a:ln w="12700">
            <a:solidFill>
              <a:schemeClr val="bg2"/>
            </a:solidFill>
          </a:ln>
        </p:spPr>
        <p:txBody>
          <a:bodyPr tIns="182752">
            <a:noAutofit/>
          </a:bodyPr>
          <a:lstStyle>
            <a:lvl1pPr marL="0" indent="0" algn="ctr">
              <a:buNone/>
              <a:defRPr sz="2000"/>
            </a:lvl1pPr>
            <a:lvl2pPr marL="456881" indent="0">
              <a:buNone/>
              <a:defRPr sz="2800"/>
            </a:lvl2pPr>
            <a:lvl3pPr marL="913791" indent="0">
              <a:buNone/>
              <a:defRPr sz="2400"/>
            </a:lvl3pPr>
            <a:lvl4pPr marL="1370683" indent="0">
              <a:buNone/>
              <a:defRPr sz="2000"/>
            </a:lvl4pPr>
            <a:lvl5pPr marL="1827584" indent="0">
              <a:buNone/>
              <a:defRPr sz="2000"/>
            </a:lvl5pPr>
            <a:lvl6pPr marL="2284465" indent="0">
              <a:buNone/>
              <a:defRPr sz="2000"/>
            </a:lvl6pPr>
            <a:lvl7pPr marL="2741370" indent="0">
              <a:buNone/>
              <a:defRPr sz="2000"/>
            </a:lvl7pPr>
            <a:lvl8pPr marL="3198267" indent="0">
              <a:buNone/>
              <a:defRPr sz="2000"/>
            </a:lvl8pPr>
            <a:lvl9pPr marL="3655168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D8D005A-8387-8B47-8473-7DD06F8712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601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defTabSz="1218227"/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  <a:latin typeface="Calibri"/>
              </a:rPr>
              <a:pPr defTabSz="1218227"/>
              <a:t>‹#›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903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rtphone and Tablet: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5" y="406400"/>
            <a:ext cx="5852160" cy="8890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13" name="Picture 12" descr="Photos, screen captures, graphics can be inserted in a white mobile phone and tablet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60812" y="1905001"/>
            <a:ext cx="1840875" cy="3887139"/>
          </a:xfrm>
          <a:prstGeom prst="rect">
            <a:avLst/>
          </a:prstGeom>
        </p:spPr>
      </p:pic>
      <p:sp>
        <p:nvSpPr>
          <p:cNvPr id="14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4079443" y="2448864"/>
            <a:ext cx="1618488" cy="2834640"/>
          </a:xfrm>
          <a:solidFill>
            <a:schemeClr val="bg2"/>
          </a:solidFill>
          <a:ln w="12700">
            <a:solidFill>
              <a:schemeClr val="bg2"/>
            </a:solidFill>
          </a:ln>
        </p:spPr>
        <p:txBody>
          <a:bodyPr tIns="182752">
            <a:noAutofit/>
          </a:bodyPr>
          <a:lstStyle>
            <a:lvl1pPr marL="0" indent="0" algn="ctr">
              <a:buNone/>
              <a:defRPr sz="2000"/>
            </a:lvl1pPr>
            <a:lvl2pPr marL="456881" indent="0">
              <a:buNone/>
              <a:defRPr sz="2800"/>
            </a:lvl2pPr>
            <a:lvl3pPr marL="913791" indent="0">
              <a:buNone/>
              <a:defRPr sz="2400"/>
            </a:lvl3pPr>
            <a:lvl4pPr marL="1370683" indent="0">
              <a:buNone/>
              <a:defRPr sz="2000"/>
            </a:lvl4pPr>
            <a:lvl5pPr marL="1827584" indent="0">
              <a:buNone/>
              <a:defRPr sz="2000"/>
            </a:lvl5pPr>
            <a:lvl6pPr marL="2284465" indent="0">
              <a:buNone/>
              <a:defRPr sz="2000"/>
            </a:lvl6pPr>
            <a:lvl7pPr marL="2741370" indent="0">
              <a:buNone/>
              <a:defRPr sz="2000"/>
            </a:lvl7pPr>
            <a:lvl8pPr marL="3198267" indent="0">
              <a:buNone/>
              <a:defRPr sz="2000"/>
            </a:lvl8pPr>
            <a:lvl9pPr marL="3655168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pic>
        <p:nvPicPr>
          <p:cNvPr id="10" name="Picture 9" descr="Photos, screen captures, graphics can be inserted in a white mobile phone and tablet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748398" y="1113567"/>
            <a:ext cx="6007047" cy="456742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 bwMode="gray">
          <a:xfrm>
            <a:off x="6747694" y="1013147"/>
            <a:ext cx="3962137" cy="5252348"/>
          </a:xfrm>
          <a:solidFill>
            <a:schemeClr val="bg2"/>
          </a:solidFill>
          <a:ln w="12700">
            <a:solidFill>
              <a:schemeClr val="bg2"/>
            </a:solidFill>
          </a:ln>
        </p:spPr>
        <p:txBody>
          <a:bodyPr tIns="182752">
            <a:noAutofit/>
          </a:bodyPr>
          <a:lstStyle>
            <a:lvl1pPr marL="0" indent="0" algn="ctr">
              <a:buNone/>
              <a:defRPr sz="2000"/>
            </a:lvl1pPr>
            <a:lvl2pPr marL="456881" indent="0">
              <a:buNone/>
              <a:defRPr sz="2800"/>
            </a:lvl2pPr>
            <a:lvl3pPr marL="913791" indent="0">
              <a:buNone/>
              <a:defRPr sz="2400"/>
            </a:lvl3pPr>
            <a:lvl4pPr marL="1370683" indent="0">
              <a:buNone/>
              <a:defRPr sz="2000"/>
            </a:lvl4pPr>
            <a:lvl5pPr marL="1827584" indent="0">
              <a:buNone/>
              <a:defRPr sz="2000"/>
            </a:lvl5pPr>
            <a:lvl6pPr marL="2284465" indent="0">
              <a:buNone/>
              <a:defRPr sz="2000"/>
            </a:lvl6pPr>
            <a:lvl7pPr marL="2741370" indent="0">
              <a:buNone/>
              <a:defRPr sz="2000"/>
            </a:lvl7pPr>
            <a:lvl8pPr marL="3198267" indent="0">
              <a:buNone/>
              <a:defRPr sz="2000"/>
            </a:lvl8pPr>
            <a:lvl9pPr marL="3655168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1D7EB0A-70F5-464D-9737-903391B64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601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defTabSz="1218227"/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  <a:latin typeface="Calibri"/>
              </a:rPr>
              <a:pPr defTabSz="1218227"/>
              <a:t>‹#›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424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droid Smartphone and Tablet: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7675" y="1584169"/>
            <a:ext cx="5829300" cy="4109595"/>
          </a:xfrm>
          <a:prstGeom prst="rect">
            <a:avLst/>
          </a:prstGeom>
        </p:spPr>
      </p:pic>
      <p:sp>
        <p:nvSpPr>
          <p:cNvPr id="16" name="Picture Placeholder 2"/>
          <p:cNvSpPr>
            <a:spLocks noGrp="1"/>
          </p:cNvSpPr>
          <p:nvPr>
            <p:ph type="pic" idx="13"/>
          </p:nvPr>
        </p:nvSpPr>
        <p:spPr bwMode="gray">
          <a:xfrm>
            <a:off x="4532312" y="1971679"/>
            <a:ext cx="5246688" cy="3324225"/>
          </a:xfrm>
          <a:solidFill>
            <a:schemeClr val="bg2"/>
          </a:solidFill>
          <a:ln w="12700">
            <a:solidFill>
              <a:schemeClr val="bg2"/>
            </a:solidFill>
          </a:ln>
        </p:spPr>
        <p:txBody>
          <a:bodyPr tIns="182752">
            <a:noAutofit/>
          </a:bodyPr>
          <a:lstStyle>
            <a:lvl1pPr marL="0" indent="0" algn="ctr">
              <a:buNone/>
              <a:defRPr sz="2000"/>
            </a:lvl1pPr>
            <a:lvl2pPr marL="456881" indent="0">
              <a:buNone/>
              <a:defRPr sz="2800"/>
            </a:lvl2pPr>
            <a:lvl3pPr marL="913791" indent="0">
              <a:buNone/>
              <a:defRPr sz="2400"/>
            </a:lvl3pPr>
            <a:lvl4pPr marL="1370683" indent="0">
              <a:buNone/>
              <a:defRPr sz="2000"/>
            </a:lvl4pPr>
            <a:lvl5pPr marL="1827584" indent="0">
              <a:buNone/>
              <a:defRPr sz="2000"/>
            </a:lvl5pPr>
            <a:lvl6pPr marL="2284465" indent="0">
              <a:buNone/>
              <a:defRPr sz="2000"/>
            </a:lvl6pPr>
            <a:lvl7pPr marL="2741370" indent="0">
              <a:buNone/>
              <a:defRPr sz="2000"/>
            </a:lvl7pPr>
            <a:lvl8pPr marL="3198267" indent="0">
              <a:buNone/>
              <a:defRPr sz="2000"/>
            </a:lvl8pPr>
            <a:lvl9pPr marL="3655168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61321" y="1981200"/>
            <a:ext cx="1877251" cy="3634952"/>
          </a:xfrm>
          <a:prstGeom prst="rect">
            <a:avLst/>
          </a:prstGeom>
        </p:spPr>
      </p:pic>
      <p:sp>
        <p:nvSpPr>
          <p:cNvPr id="18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885139" y="2363140"/>
            <a:ext cx="1631568" cy="2894661"/>
          </a:xfrm>
          <a:solidFill>
            <a:schemeClr val="bg2"/>
          </a:solidFill>
          <a:ln w="12700">
            <a:solidFill>
              <a:schemeClr val="bg2"/>
            </a:solidFill>
          </a:ln>
        </p:spPr>
        <p:txBody>
          <a:bodyPr tIns="182752">
            <a:noAutofit/>
          </a:bodyPr>
          <a:lstStyle>
            <a:lvl1pPr marL="0" indent="0" algn="ctr">
              <a:buNone/>
              <a:defRPr sz="2000"/>
            </a:lvl1pPr>
            <a:lvl2pPr marL="456881" indent="0">
              <a:buNone/>
              <a:defRPr sz="2800"/>
            </a:lvl2pPr>
            <a:lvl3pPr marL="913791" indent="0">
              <a:buNone/>
              <a:defRPr sz="2400"/>
            </a:lvl3pPr>
            <a:lvl4pPr marL="1370683" indent="0">
              <a:buNone/>
              <a:defRPr sz="2000"/>
            </a:lvl4pPr>
            <a:lvl5pPr marL="1827584" indent="0">
              <a:buNone/>
              <a:defRPr sz="2000"/>
            </a:lvl5pPr>
            <a:lvl6pPr marL="2284465" indent="0">
              <a:buNone/>
              <a:defRPr sz="2000"/>
            </a:lvl6pPr>
            <a:lvl7pPr marL="2741370" indent="0">
              <a:buNone/>
              <a:defRPr sz="2000"/>
            </a:lvl7pPr>
            <a:lvl8pPr marL="3198267" indent="0">
              <a:buNone/>
              <a:defRPr sz="2000"/>
            </a:lvl8pPr>
            <a:lvl9pPr marL="3655168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8DBCF50-4C8A-604B-B942-4B438648D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601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defTabSz="1218227"/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  <a:latin typeface="Calibri"/>
              </a:rPr>
              <a:pPr defTabSz="1218227"/>
              <a:t>‹#›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111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droid Smartphone and Tablet: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1" y="406400"/>
            <a:ext cx="5852160" cy="8890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794287" y="1258782"/>
            <a:ext cx="5935471" cy="4345393"/>
          </a:xfrm>
          <a:prstGeom prst="rect">
            <a:avLst/>
          </a:prstGeom>
        </p:spPr>
      </p:pic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 bwMode="gray">
          <a:xfrm>
            <a:off x="7019946" y="771545"/>
            <a:ext cx="3486149" cy="5534025"/>
          </a:xfrm>
          <a:solidFill>
            <a:schemeClr val="bg2"/>
          </a:solidFill>
          <a:ln w="12700">
            <a:solidFill>
              <a:schemeClr val="bg2"/>
            </a:solidFill>
          </a:ln>
        </p:spPr>
        <p:txBody>
          <a:bodyPr tIns="182752">
            <a:noAutofit/>
          </a:bodyPr>
          <a:lstStyle>
            <a:lvl1pPr marL="0" indent="0" algn="ctr">
              <a:buNone/>
              <a:defRPr sz="2000"/>
            </a:lvl1pPr>
            <a:lvl2pPr marL="456881" indent="0">
              <a:buNone/>
              <a:defRPr sz="2800"/>
            </a:lvl2pPr>
            <a:lvl3pPr marL="913791" indent="0">
              <a:buNone/>
              <a:defRPr sz="2400"/>
            </a:lvl3pPr>
            <a:lvl4pPr marL="1370683" indent="0">
              <a:buNone/>
              <a:defRPr sz="2000"/>
            </a:lvl4pPr>
            <a:lvl5pPr marL="1827584" indent="0">
              <a:buNone/>
              <a:defRPr sz="2000"/>
            </a:lvl5pPr>
            <a:lvl6pPr marL="2284465" indent="0">
              <a:buNone/>
              <a:defRPr sz="2000"/>
            </a:lvl6pPr>
            <a:lvl7pPr marL="2741370" indent="0">
              <a:buNone/>
              <a:defRPr sz="2000"/>
            </a:lvl7pPr>
            <a:lvl8pPr marL="3198267" indent="0">
              <a:buNone/>
              <a:defRPr sz="2000"/>
            </a:lvl8pPr>
            <a:lvl9pPr marL="3655168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61595" y="2019300"/>
            <a:ext cx="1877251" cy="3634952"/>
          </a:xfrm>
          <a:prstGeom prst="rect">
            <a:avLst/>
          </a:prstGeom>
        </p:spPr>
      </p:pic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 bwMode="gray">
          <a:xfrm>
            <a:off x="4088968" y="2401240"/>
            <a:ext cx="1618488" cy="2894661"/>
          </a:xfrm>
          <a:solidFill>
            <a:schemeClr val="bg2"/>
          </a:solidFill>
          <a:ln w="12700">
            <a:solidFill>
              <a:schemeClr val="bg2"/>
            </a:solidFill>
          </a:ln>
        </p:spPr>
        <p:txBody>
          <a:bodyPr tIns="182752">
            <a:noAutofit/>
          </a:bodyPr>
          <a:lstStyle>
            <a:lvl1pPr marL="0" indent="0" algn="ctr">
              <a:buNone/>
              <a:defRPr sz="2000"/>
            </a:lvl1pPr>
            <a:lvl2pPr marL="456881" indent="0">
              <a:buNone/>
              <a:defRPr sz="2800"/>
            </a:lvl2pPr>
            <a:lvl3pPr marL="913791" indent="0">
              <a:buNone/>
              <a:defRPr sz="2400"/>
            </a:lvl3pPr>
            <a:lvl4pPr marL="1370683" indent="0">
              <a:buNone/>
              <a:defRPr sz="2000"/>
            </a:lvl4pPr>
            <a:lvl5pPr marL="1827584" indent="0">
              <a:buNone/>
              <a:defRPr sz="2000"/>
            </a:lvl5pPr>
            <a:lvl6pPr marL="2284465" indent="0">
              <a:buNone/>
              <a:defRPr sz="2000"/>
            </a:lvl6pPr>
            <a:lvl7pPr marL="2741370" indent="0">
              <a:buNone/>
              <a:defRPr sz="2000"/>
            </a:lvl7pPr>
            <a:lvl8pPr marL="3198267" indent="0">
              <a:buNone/>
              <a:defRPr sz="2000"/>
            </a:lvl8pPr>
            <a:lvl9pPr marL="3655168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631C81D-EFDC-CE44-8764-B9B26162D1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601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defTabSz="1218227"/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  <a:latin typeface="Calibri"/>
              </a:rPr>
              <a:pPr defTabSz="1218227"/>
              <a:t>‹#›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757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fe Harbor Fr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1833" y="1371600"/>
            <a:ext cx="11125199" cy="889000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defTabSz="1218227">
              <a:lnSpc>
                <a:spcPct val="90000"/>
              </a:lnSpc>
            </a:pPr>
            <a:r>
              <a:rPr sz="3200" dirty="0">
                <a:solidFill>
                  <a:srgbClr val="5F5F5F"/>
                </a:solidFill>
                <a:latin typeface="Calibri"/>
              </a:rPr>
              <a:t>Safe Harbor Statement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1833" y="2514600"/>
            <a:ext cx="10744179" cy="22860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defTabSz="1218227">
              <a:lnSpc>
                <a:spcPct val="90000"/>
              </a:lnSpc>
            </a:pPr>
            <a:r>
              <a:rPr sz="2400" dirty="0">
                <a:solidFill>
                  <a:srgbClr val="5F5F5F"/>
                </a:solidFill>
                <a:latin typeface="Calibri"/>
              </a:rPr>
              <a:t>The following is intended to outline our general product direction. It is intended for information purposes only, and may not be incorporated into any contract. It is not a commitment to deliver any material, code, or functionality, and should not be relied upon in making purchasing decisions. The development, release, and timing of any features or functionality described </a:t>
            </a:r>
            <a:r>
              <a:rPr lang="en-US" sz="2400" dirty="0">
                <a:solidFill>
                  <a:srgbClr val="5F5F5F"/>
                </a:solidFill>
                <a:latin typeface="Calibri"/>
              </a:rPr>
              <a:t>for </a:t>
            </a:r>
            <a:r>
              <a:rPr lang="en-US" sz="2400" b="1" i="1" dirty="0">
                <a:solidFill>
                  <a:srgbClr val="5F5F5F"/>
                </a:solidFill>
                <a:latin typeface="Calibri"/>
              </a:rPr>
              <a:t>Upkeep Inc</a:t>
            </a:r>
            <a:r>
              <a:rPr lang="en-US" sz="2400" dirty="0">
                <a:solidFill>
                  <a:srgbClr val="5F5F5F"/>
                </a:solidFill>
                <a:latin typeface="Calibri"/>
              </a:rPr>
              <a:t>. </a:t>
            </a:r>
            <a:r>
              <a:rPr sz="2400" dirty="0">
                <a:solidFill>
                  <a:srgbClr val="5F5F5F"/>
                </a:solidFill>
                <a:latin typeface="Calibri"/>
              </a:rPr>
              <a:t>products remains at the sole discretion of </a:t>
            </a:r>
            <a:r>
              <a:rPr lang="en-US" sz="2400" b="1" i="1" dirty="0">
                <a:solidFill>
                  <a:srgbClr val="5F5F5F"/>
                </a:solidFill>
                <a:latin typeface="Calibri"/>
              </a:rPr>
              <a:t>Upkeep Inc</a:t>
            </a:r>
            <a:r>
              <a:rPr sz="2400" dirty="0">
                <a:solidFill>
                  <a:srgbClr val="5F5F5F"/>
                </a:solidFill>
                <a:latin typeface="Calibri"/>
              </a:rPr>
              <a:t>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5191A25-26AC-6B40-9EBD-008F7B02D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601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defTabSz="1218227"/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  <a:latin typeface="Calibri"/>
              </a:rPr>
              <a:pPr defTabSz="1218227"/>
              <a:t>‹#›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279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>
      <p:bgPr>
        <a:blipFill dpi="0"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1813" y="739797"/>
            <a:ext cx="8763000" cy="1470025"/>
          </a:xfrm>
        </p:spPr>
        <p:txBody>
          <a:bodyPr/>
          <a:lstStyle>
            <a:lvl1pPr>
              <a:lnSpc>
                <a:spcPct val="80000"/>
              </a:lnSpc>
              <a:defRPr sz="48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1763" y="2286000"/>
            <a:ext cx="876414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6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1813" y="3429452"/>
            <a:ext cx="8763000" cy="2514149"/>
          </a:xfrm>
        </p:spPr>
        <p:txBody>
          <a:bodyPr>
            <a:noAutofit/>
          </a:bodyPr>
          <a:lstStyle>
            <a:lvl1pPr marL="1588" indent="0">
              <a:spcBef>
                <a:spcPts val="0"/>
              </a:spcBef>
              <a:buFontTx/>
              <a:buNone/>
              <a:defRPr sz="2400" baseline="0"/>
            </a:lvl1pPr>
            <a:lvl2pPr marL="1588" indent="0">
              <a:buFontTx/>
              <a:buNone/>
              <a:defRPr sz="2400"/>
            </a:lvl2pPr>
            <a:lvl3pPr marL="1588" indent="0">
              <a:buFontTx/>
              <a:buNone/>
              <a:defRPr sz="2400"/>
            </a:lvl3pPr>
            <a:lvl4pPr marL="1588" indent="0">
              <a:buFontTx/>
              <a:buNone/>
              <a:defRPr sz="2400"/>
            </a:lvl4pPr>
            <a:lvl5pPr marL="1588" indent="0">
              <a:buFontTx/>
              <a:buNone/>
              <a:defRPr sz="2400"/>
            </a:lvl5pPr>
            <a:lvl6pPr marL="1588" indent="0">
              <a:buFontTx/>
              <a:buNone/>
              <a:defRPr sz="2400"/>
            </a:lvl6pPr>
            <a:lvl7pPr marL="1588" indent="0">
              <a:buFontTx/>
              <a:buNone/>
              <a:defRPr sz="2400"/>
            </a:lvl7pPr>
            <a:lvl8pPr marL="1588" indent="0">
              <a:buFontTx/>
              <a:buNone/>
              <a:defRPr sz="2400"/>
            </a:lvl8pPr>
            <a:lvl9pPr marL="1588" indent="0">
              <a:buFontTx/>
              <a:buNone/>
              <a:defRPr sz="2400"/>
            </a:lvl9pPr>
          </a:lstStyle>
          <a:p>
            <a:pPr lvl="0"/>
            <a:r>
              <a:rPr dirty="0"/>
              <a:t>Click to add presenter’s name, title, division/business unit/organization and date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92D6BD0-CFF9-7842-B200-E0104D38ED7A}"/>
              </a:ext>
            </a:extLst>
          </p:cNvPr>
          <p:cNvSpPr txBox="1">
            <a:spLocks/>
          </p:cNvSpPr>
          <p:nvPr userDrawn="1"/>
        </p:nvSpPr>
        <p:spPr>
          <a:xfrm>
            <a:off x="1127601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r" defTabSz="914057" rtl="0" eaLnBrk="1" latinLnBrk="0" hangingPunct="1">
              <a:defRPr sz="800" kern="12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21" algn="l" defTabSz="914057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057" algn="l" defTabSz="914057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084" algn="l" defTabSz="914057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116" algn="l" defTabSz="914057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137" algn="l" defTabSz="914057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172" algn="l" defTabSz="914057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200" algn="l" defTabSz="914057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232" algn="l" defTabSz="914057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227"/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  <a:latin typeface="Calibri"/>
              </a:rPr>
              <a:pPr defTabSz="1218227"/>
              <a:t>‹#›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3134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mote Speaker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2" descr="If presenting remotely, you can insert your photo here"/>
          <p:cNvSpPr>
            <a:spLocks noGrp="1" noChangeAspect="1"/>
          </p:cNvSpPr>
          <p:nvPr>
            <p:ph type="pic" idx="1"/>
          </p:nvPr>
        </p:nvSpPr>
        <p:spPr>
          <a:xfrm>
            <a:off x="2286001" y="1828800"/>
            <a:ext cx="3474720" cy="3841445"/>
          </a:xfrm>
          <a:noFill/>
        </p:spPr>
        <p:txBody>
          <a:bodyPr tIns="182752">
            <a:noAutofit/>
          </a:bodyPr>
          <a:lstStyle>
            <a:lvl1pPr marL="0" indent="0" algn="ctr">
              <a:buNone/>
              <a:defRPr sz="2400"/>
            </a:lvl1pPr>
            <a:lvl2pPr marL="456881" indent="0">
              <a:buNone/>
              <a:defRPr sz="2800"/>
            </a:lvl2pPr>
            <a:lvl3pPr marL="913791" indent="0">
              <a:buNone/>
              <a:defRPr sz="2400"/>
            </a:lvl3pPr>
            <a:lvl4pPr marL="1370683" indent="0">
              <a:buNone/>
              <a:defRPr sz="2000"/>
            </a:lvl4pPr>
            <a:lvl5pPr marL="1827584" indent="0">
              <a:buNone/>
              <a:defRPr sz="2000"/>
            </a:lvl5pPr>
            <a:lvl6pPr marL="2284465" indent="0">
              <a:buNone/>
              <a:defRPr sz="2000"/>
            </a:lvl6pPr>
            <a:lvl7pPr marL="2741370" indent="0">
              <a:buNone/>
              <a:defRPr sz="2000"/>
            </a:lvl7pPr>
            <a:lvl8pPr marL="3198267" indent="0">
              <a:buNone/>
              <a:defRPr sz="2000"/>
            </a:lvl8pPr>
            <a:lvl9pPr marL="3655168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35042" y="1828799"/>
            <a:ext cx="5102352" cy="3840480"/>
          </a:xfrm>
        </p:spPr>
        <p:txBody>
          <a:bodyPr anchor="ctr" anchorCtr="0"/>
          <a:lstStyle>
            <a:lvl1pPr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defRPr b="1"/>
            </a:lvl1pPr>
            <a:lvl2pPr marL="228451">
              <a:spcBef>
                <a:spcPts val="0"/>
              </a:spcBef>
              <a:buClr>
                <a:schemeClr val="bg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C57F09A-48E0-0346-BD09-99B49326E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601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defTabSz="1218227"/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  <a:latin typeface="Calibri"/>
              </a:rPr>
              <a:pPr defTabSz="1218227"/>
              <a:t>‹#›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088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98812" y="1905000"/>
            <a:ext cx="8456613" cy="2209800"/>
          </a:xfrm>
        </p:spPr>
        <p:txBody>
          <a:bodyPr anchor="t"/>
          <a:lstStyle>
            <a:lvl1pPr marL="228451" indent="-228451" algn="l">
              <a:defRPr sz="4000" b="0"/>
            </a:lvl1pPr>
          </a:lstStyle>
          <a:p>
            <a:r>
              <a:rPr dirty="0"/>
              <a:t>“Click to type customer or partner quote surrounded by quotation marks.”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503611" y="4191000"/>
            <a:ext cx="8151813" cy="762000"/>
          </a:xfrm>
        </p:spPr>
        <p:txBody>
          <a:bodyPr>
            <a:noAutofit/>
          </a:bodyPr>
          <a:lstStyle>
            <a:lvl1pPr marL="291908" indent="-291908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400"/>
            </a:lvl1pPr>
            <a:lvl2pPr marL="456881" indent="0">
              <a:buNone/>
              <a:defRPr sz="1200"/>
            </a:lvl2pPr>
            <a:lvl3pPr marL="913791" indent="0">
              <a:buNone/>
              <a:defRPr sz="1100"/>
            </a:lvl3pPr>
            <a:lvl4pPr marL="1370683" indent="0">
              <a:buNone/>
              <a:defRPr sz="900"/>
            </a:lvl4pPr>
            <a:lvl5pPr marL="1827584" indent="0">
              <a:buNone/>
              <a:defRPr sz="900"/>
            </a:lvl5pPr>
            <a:lvl6pPr marL="2284465" indent="0">
              <a:buNone/>
              <a:defRPr sz="900"/>
            </a:lvl6pPr>
            <a:lvl7pPr marL="2741370" indent="0">
              <a:buNone/>
              <a:defRPr sz="900"/>
            </a:lvl7pPr>
            <a:lvl8pPr marL="3198267" indent="0">
              <a:buNone/>
              <a:defRPr sz="900"/>
            </a:lvl8pPr>
            <a:lvl9pPr marL="3655168" indent="0">
              <a:buNone/>
              <a:defRPr sz="900"/>
            </a:lvl9pPr>
          </a:lstStyle>
          <a:p>
            <a:pPr lvl="0"/>
            <a:r>
              <a:rPr dirty="0"/>
              <a:t>Click to add Name, Title, Company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DC21CF-C309-A64C-9793-C287516E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601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defTabSz="1218227"/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  <a:latin typeface="Calibri"/>
              </a:rPr>
              <a:pPr defTabSz="1218227"/>
              <a:t>‹#›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344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5" descr="Customer photo can be included here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531814" y="1905000"/>
            <a:ext cx="2194560" cy="3072384"/>
          </a:xfrm>
          <a:noFill/>
        </p:spPr>
        <p:txBody>
          <a:bodyPr tIns="91376">
            <a:noAutofit/>
          </a:bodyPr>
          <a:lstStyle>
            <a:lvl1pPr marL="0" indent="0" algn="ctr">
              <a:spcBef>
                <a:spcPts val="0"/>
              </a:spcBef>
              <a:buNone/>
              <a:defRPr sz="1900" baseline="0">
                <a:solidFill>
                  <a:schemeClr val="tx1"/>
                </a:solidFill>
              </a:defRPr>
            </a:lvl1pPr>
          </a:lstStyle>
          <a:p>
            <a:r>
              <a:rPr dirty="0"/>
              <a:t>Click icon to insert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98812" y="1905000"/>
            <a:ext cx="8456613" cy="2209800"/>
          </a:xfrm>
        </p:spPr>
        <p:txBody>
          <a:bodyPr anchor="t"/>
          <a:lstStyle>
            <a:lvl1pPr marL="228451" indent="-228451" algn="l">
              <a:defRPr sz="4000" b="0"/>
            </a:lvl1pPr>
          </a:lstStyle>
          <a:p>
            <a:r>
              <a:rPr dirty="0"/>
              <a:t>“Click to type customer or partner quote surrounded by quotation marks.”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503611" y="4191000"/>
            <a:ext cx="8151813" cy="762000"/>
          </a:xfrm>
        </p:spPr>
        <p:txBody>
          <a:bodyPr>
            <a:noAutofit/>
          </a:bodyPr>
          <a:lstStyle>
            <a:lvl1pPr marL="291908" indent="-291908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400"/>
            </a:lvl1pPr>
            <a:lvl2pPr marL="456881" indent="0">
              <a:buNone/>
              <a:defRPr sz="1200"/>
            </a:lvl2pPr>
            <a:lvl3pPr marL="913791" indent="0">
              <a:buNone/>
              <a:defRPr sz="1100"/>
            </a:lvl3pPr>
            <a:lvl4pPr marL="1370683" indent="0">
              <a:buNone/>
              <a:defRPr sz="900"/>
            </a:lvl4pPr>
            <a:lvl5pPr marL="1827584" indent="0">
              <a:buNone/>
              <a:defRPr sz="900"/>
            </a:lvl5pPr>
            <a:lvl6pPr marL="2284465" indent="0">
              <a:buNone/>
              <a:defRPr sz="900"/>
            </a:lvl6pPr>
            <a:lvl7pPr marL="2741370" indent="0">
              <a:buNone/>
              <a:defRPr sz="900"/>
            </a:lvl7pPr>
            <a:lvl8pPr marL="3198267" indent="0">
              <a:buNone/>
              <a:defRPr sz="900"/>
            </a:lvl8pPr>
            <a:lvl9pPr marL="3655168" indent="0">
              <a:buNone/>
              <a:defRPr sz="900"/>
            </a:lvl9pPr>
          </a:lstStyle>
          <a:p>
            <a:pPr lvl="0"/>
            <a:r>
              <a:rPr dirty="0"/>
              <a:t>Click to add Name, Title, Company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A4F09E8-581D-7B43-A81C-E4A34215C7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601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defTabSz="1218227"/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  <a:latin typeface="Calibri"/>
              </a:rPr>
              <a:pPr defTabSz="1218227"/>
              <a:t>‹#›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791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1814" y="1373741"/>
            <a:ext cx="11125198" cy="343299"/>
          </a:xfrm>
        </p:spPr>
        <p:txBody>
          <a:bodyPr>
            <a:noAutofit/>
          </a:bodyPr>
          <a:lstStyle>
            <a:lvl1pPr marL="1588" indent="0">
              <a:spcBef>
                <a:spcPts val="0"/>
              </a:spcBef>
              <a:buFontTx/>
              <a:buNone/>
              <a:defRPr sz="2400" b="1" baseline="0"/>
            </a:lvl1pPr>
            <a:lvl2pPr marL="1588" indent="0">
              <a:buFontTx/>
              <a:buNone/>
              <a:defRPr sz="2400"/>
            </a:lvl2pPr>
            <a:lvl3pPr marL="1588" indent="0">
              <a:buFontTx/>
              <a:buNone/>
              <a:defRPr sz="2400"/>
            </a:lvl3pPr>
            <a:lvl4pPr marL="1588" indent="0">
              <a:buFontTx/>
              <a:buNone/>
              <a:defRPr sz="2400"/>
            </a:lvl4pPr>
            <a:lvl5pPr marL="1588" indent="0">
              <a:buFontTx/>
              <a:buNone/>
              <a:defRPr sz="2400"/>
            </a:lvl5pPr>
            <a:lvl6pPr marL="1588" indent="0">
              <a:buFontTx/>
              <a:buNone/>
              <a:defRPr sz="2400"/>
            </a:lvl6pPr>
            <a:lvl7pPr marL="1588" indent="0">
              <a:buFontTx/>
              <a:buNone/>
              <a:defRPr sz="2400"/>
            </a:lvl7pPr>
            <a:lvl8pPr marL="1588" indent="0">
              <a:buFontTx/>
              <a:buNone/>
              <a:defRPr sz="2400"/>
            </a:lvl8pPr>
            <a:lvl9pPr marL="1588" indent="0">
              <a:buFontTx/>
              <a:buNone/>
              <a:defRPr sz="2400"/>
            </a:lvl9pPr>
          </a:lstStyle>
          <a:p>
            <a:pPr lvl="0"/>
            <a:r>
              <a:rPr dirty="0"/>
              <a:t>Click to add subtitle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9C11BC9-866F-E347-8F6B-8EB9107A81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601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defTabSz="1218227"/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  <a:latin typeface="Calibri"/>
              </a:rPr>
              <a:pPr defTabSz="1218227"/>
              <a:t>‹#›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482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D6581E7-F500-8C47-9ED6-6DF395703A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601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defTabSz="1218227"/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  <a:latin typeface="Calibri"/>
              </a:rPr>
              <a:pPr defTabSz="1218227"/>
              <a:t>‹#›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443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 descr="Chart using colors from the approved palette included here"/>
          <p:cNvSpPr>
            <a:spLocks noGrp="1"/>
          </p:cNvSpPr>
          <p:nvPr>
            <p:ph idx="1"/>
          </p:nvPr>
        </p:nvSpPr>
        <p:spPr>
          <a:xfrm>
            <a:off x="531662" y="1524000"/>
            <a:ext cx="7589520" cy="44196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7288" y="1524001"/>
            <a:ext cx="2879725" cy="4419600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6881" indent="0">
              <a:buNone/>
              <a:defRPr sz="1200"/>
            </a:lvl2pPr>
            <a:lvl3pPr marL="913791" indent="0">
              <a:buNone/>
              <a:defRPr sz="1100"/>
            </a:lvl3pPr>
            <a:lvl4pPr marL="1370683" indent="0">
              <a:buNone/>
              <a:defRPr sz="900"/>
            </a:lvl4pPr>
            <a:lvl5pPr marL="1827584" indent="0">
              <a:buNone/>
              <a:defRPr sz="900"/>
            </a:lvl5pPr>
            <a:lvl6pPr marL="2284465" indent="0">
              <a:buNone/>
              <a:defRPr sz="900"/>
            </a:lvl6pPr>
            <a:lvl7pPr marL="2741370" indent="0">
              <a:buNone/>
              <a:defRPr sz="900"/>
            </a:lvl7pPr>
            <a:lvl8pPr marL="3198267" indent="0">
              <a:buNone/>
              <a:defRPr sz="900"/>
            </a:lvl8pPr>
            <a:lvl9pPr marL="365516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242EB27-B828-8C41-8A60-0845CF5A9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601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defTabSz="1218227"/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  <a:latin typeface="Calibri"/>
              </a:rPr>
              <a:pPr defTabSz="1218227"/>
              <a:t>‹#›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190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 descr="4-color photo can be included here"/>
          <p:cNvSpPr>
            <a:spLocks noGrp="1"/>
          </p:cNvSpPr>
          <p:nvPr>
            <p:ph type="pic" idx="1"/>
          </p:nvPr>
        </p:nvSpPr>
        <p:spPr bwMode="gray">
          <a:xfrm>
            <a:off x="531813" y="1524000"/>
            <a:ext cx="6095999" cy="4416725"/>
          </a:xfrm>
          <a:solidFill>
            <a:schemeClr val="bg2"/>
          </a:solidFill>
        </p:spPr>
        <p:txBody>
          <a:bodyPr tIns="182752">
            <a:noAutofit/>
          </a:bodyPr>
          <a:lstStyle>
            <a:lvl1pPr marL="0" indent="0" algn="ctr">
              <a:buNone/>
              <a:defRPr sz="2400"/>
            </a:lvl1pPr>
            <a:lvl2pPr marL="456881" indent="0">
              <a:buNone/>
              <a:defRPr sz="2800"/>
            </a:lvl2pPr>
            <a:lvl3pPr marL="913791" indent="0">
              <a:buNone/>
              <a:defRPr sz="2400"/>
            </a:lvl3pPr>
            <a:lvl4pPr marL="1370683" indent="0">
              <a:buNone/>
              <a:defRPr sz="2000"/>
            </a:lvl4pPr>
            <a:lvl5pPr marL="1827584" indent="0">
              <a:buNone/>
              <a:defRPr sz="2000"/>
            </a:lvl5pPr>
            <a:lvl6pPr marL="2284465" indent="0">
              <a:buNone/>
              <a:defRPr sz="2000"/>
            </a:lvl6pPr>
            <a:lvl7pPr marL="2741370" indent="0">
              <a:buNone/>
              <a:defRPr sz="2000"/>
            </a:lvl7pPr>
            <a:lvl8pPr marL="3198267" indent="0">
              <a:buNone/>
              <a:defRPr sz="2000"/>
            </a:lvl8pPr>
            <a:lvl9pPr marL="3655168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8834" y="1524000"/>
            <a:ext cx="4648201" cy="4419600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6881" indent="0">
              <a:buNone/>
              <a:defRPr sz="1200"/>
            </a:lvl2pPr>
            <a:lvl3pPr marL="913791" indent="0">
              <a:buNone/>
              <a:defRPr sz="1100"/>
            </a:lvl3pPr>
            <a:lvl4pPr marL="1370683" indent="0">
              <a:buNone/>
              <a:defRPr sz="900"/>
            </a:lvl4pPr>
            <a:lvl5pPr marL="1827584" indent="0">
              <a:buNone/>
              <a:defRPr sz="900"/>
            </a:lvl5pPr>
            <a:lvl6pPr marL="2284465" indent="0">
              <a:buNone/>
              <a:defRPr sz="900"/>
            </a:lvl6pPr>
            <a:lvl7pPr marL="2741370" indent="0">
              <a:buNone/>
              <a:defRPr sz="900"/>
            </a:lvl7pPr>
            <a:lvl8pPr marL="3198267" indent="0">
              <a:buNone/>
              <a:defRPr sz="900"/>
            </a:lvl8pPr>
            <a:lvl9pPr marL="365516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5BA9500-DBF9-8C45-B02E-51681E3ED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601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defTabSz="1218227"/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  <a:latin typeface="Calibri"/>
              </a:rPr>
              <a:pPr defTabSz="1218227"/>
              <a:t>‹#›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369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Border"/>
          <p:cNvGrpSpPr/>
          <p:nvPr/>
        </p:nvGrpSpPr>
        <p:grpSpPr>
          <a:xfrm>
            <a:off x="-285" y="0"/>
            <a:ext cx="12189400" cy="6858000"/>
            <a:chOff x="-287" y="0"/>
            <a:chExt cx="12189399" cy="6858000"/>
          </a:xfrm>
        </p:grpSpPr>
        <p:sp>
          <p:nvSpPr>
            <p:cNvPr id="8" name="Rectangle 7"/>
            <p:cNvSpPr/>
            <p:nvPr/>
          </p:nvSpPr>
          <p:spPr bwMode="gray">
            <a:xfrm>
              <a:off x="-287" y="0"/>
              <a:ext cx="193962" cy="685214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227"/>
              <a:endParaRPr sz="24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9" name="Rectangle 8"/>
            <p:cNvSpPr/>
            <p:nvPr/>
          </p:nvSpPr>
          <p:spPr bwMode="gray">
            <a:xfrm>
              <a:off x="11995151" y="5854"/>
              <a:ext cx="193960" cy="685214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227"/>
              <a:endParaRPr sz="24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0" name="Rectangle 9"/>
            <p:cNvSpPr/>
            <p:nvPr/>
          </p:nvSpPr>
          <p:spPr bwMode="gray">
            <a:xfrm>
              <a:off x="-286" y="6400800"/>
              <a:ext cx="12189396" cy="457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227"/>
              <a:endParaRPr sz="24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" name="Rectangle 10"/>
            <p:cNvSpPr/>
            <p:nvPr/>
          </p:nvSpPr>
          <p:spPr bwMode="gray">
            <a:xfrm>
              <a:off x="-286" y="0"/>
              <a:ext cx="12189398" cy="19202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227"/>
              <a:endParaRPr sz="2400" dirty="0">
                <a:solidFill>
                  <a:srgbClr val="FFFFFF"/>
                </a:solidFill>
                <a:latin typeface="Calibri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833" y="406400"/>
            <a:ext cx="11125199" cy="889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154" y="1524001"/>
            <a:ext cx="11126522" cy="4419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601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defTabSz="1218227"/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  <a:latin typeface="Calibri"/>
              </a:rPr>
              <a:pPr defTabSz="1218227"/>
              <a:t>‹#›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299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0" r:id="rId2"/>
    <p:sldLayoutId id="2147483706" r:id="rId3"/>
    <p:sldLayoutId id="2147483707" r:id="rId4"/>
    <p:sldLayoutId id="2147483708" r:id="rId5"/>
    <p:sldLayoutId id="2147483716" r:id="rId6"/>
    <p:sldLayoutId id="2147483717" r:id="rId7"/>
    <p:sldLayoutId id="2147483718" r:id="rId8"/>
    <p:sldLayoutId id="2147483719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3791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451" indent="-228451" algn="l" defTabSz="913791" rtl="0" eaLnBrk="1" latinLnBrk="0" hangingPunct="1">
        <a:lnSpc>
          <a:spcPct val="9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599" indent="-228451" algn="l" defTabSz="913791" rtl="0" eaLnBrk="1" latinLnBrk="0" hangingPunct="1">
        <a:lnSpc>
          <a:spcPct val="90000"/>
        </a:lnSpc>
        <a:spcBef>
          <a:spcPts val="8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029" indent="-182752" algn="l" defTabSz="91379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59480" indent="-182752" algn="l" defTabSz="91379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87931" indent="-182752" algn="l" defTabSz="91379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6361" indent="-182752" algn="l" defTabSz="91379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4831" indent="-182752" algn="l" defTabSz="91379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3271" indent="-182752" algn="l" defTabSz="91379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1712" indent="-182752" algn="l" defTabSz="91379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379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81" algn="l" defTabSz="91379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91" algn="l" defTabSz="91379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683" algn="l" defTabSz="91379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584" algn="l" defTabSz="91379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465" algn="l" defTabSz="91379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370" algn="l" defTabSz="91379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267" algn="l" defTabSz="91379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168" algn="l" defTabSz="91379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  <p15:guide id="4" orient="horz" pos="4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JPG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38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33.png"/><Relationship Id="rId5" Type="http://schemas.openxmlformats.org/officeDocument/2006/relationships/image" Target="../media/image4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3.png"/><Relationship Id="rId9" Type="http://schemas.openxmlformats.org/officeDocument/2006/relationships/image" Target="../media/image31.png"/><Relationship Id="rId14" Type="http://schemas.openxmlformats.org/officeDocument/2006/relationships/image" Target="../media/image36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BADF81E-924D-EF42-A793-9B43804A03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28" y="0"/>
            <a:ext cx="12205653" cy="6848558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1CC283-A4B7-134A-8C39-A365E8FBC8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834" y="5029200"/>
            <a:ext cx="11125199" cy="1447800"/>
          </a:xfrm>
        </p:spPr>
        <p:txBody>
          <a:bodyPr/>
          <a:lstStyle/>
          <a:p>
            <a:r>
              <a:rPr lang="en-US" dirty="0"/>
              <a:t>Evan Harrison</a:t>
            </a:r>
          </a:p>
          <a:p>
            <a:r>
              <a:rPr lang="en-US" dirty="0"/>
              <a:t>Scott Bower</a:t>
            </a:r>
          </a:p>
          <a:p>
            <a:r>
              <a:rPr lang="en-US" dirty="0"/>
              <a:t>David Killian</a:t>
            </a:r>
          </a:p>
          <a:p>
            <a:r>
              <a:rPr lang="en-US" dirty="0"/>
              <a:t>Charles Bowden</a:t>
            </a:r>
          </a:p>
        </p:txBody>
      </p:sp>
    </p:spTree>
    <p:extLst>
      <p:ext uri="{BB962C8B-B14F-4D97-AF65-F5344CB8AC3E}">
        <p14:creationId xmlns:p14="http://schemas.microsoft.com/office/powerpoint/2010/main" val="385230112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2474" y="449116"/>
            <a:ext cx="11125199" cy="889000"/>
          </a:xfrm>
        </p:spPr>
        <p:txBody>
          <a:bodyPr anchor="ctr"/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Draw &lt; -- &gt; Sound &lt; -- &gt; Live</a:t>
            </a:r>
            <a:br>
              <a:rPr lang="en-US" dirty="0"/>
            </a:br>
            <a:r>
              <a:rPr lang="en-US" sz="2400" b="1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67387-FFE0-B64B-8015-39B5A593896E}"/>
              </a:ext>
            </a:extLst>
          </p:cNvPr>
          <p:cNvSpPr txBox="1">
            <a:spLocks/>
          </p:cNvSpPr>
          <p:nvPr/>
        </p:nvSpPr>
        <p:spPr>
          <a:xfrm>
            <a:off x="989012" y="1524000"/>
            <a:ext cx="6019800" cy="421061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451" indent="-228451" algn="l" defTabSz="913791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599" indent="-228451" algn="l" defTabSz="913791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029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59480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7931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6361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4831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3271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1712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UX Mock-ups</a:t>
            </a:r>
          </a:p>
          <a:p>
            <a:r>
              <a:rPr lang="en-US" sz="2400" dirty="0"/>
              <a:t>Iterate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0873EBE-9E5D-1A47-A344-4D18D367F8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031" y="2362200"/>
            <a:ext cx="2846893" cy="384014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C3ACA2E-97B3-F84C-998B-69A3117A5F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666" y="2336365"/>
            <a:ext cx="2768006" cy="385790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5B6B2D4-77A2-BC44-9EF5-CBC191A2FC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412" y="2359208"/>
            <a:ext cx="2932766" cy="384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74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2474" y="449116"/>
            <a:ext cx="11125199" cy="889000"/>
          </a:xfrm>
        </p:spPr>
        <p:txBody>
          <a:bodyPr anchor="ctr"/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Draw &lt; -- &gt; Sound &lt; -- &gt; Live</a:t>
            </a:r>
            <a:br>
              <a:rPr lang="en-US" dirty="0"/>
            </a:br>
            <a:r>
              <a:rPr lang="en-US" sz="2400" b="1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67387-FFE0-B64B-8015-39B5A593896E}"/>
              </a:ext>
            </a:extLst>
          </p:cNvPr>
          <p:cNvSpPr txBox="1">
            <a:spLocks/>
          </p:cNvSpPr>
          <p:nvPr/>
        </p:nvSpPr>
        <p:spPr>
          <a:xfrm>
            <a:off x="989012" y="1524000"/>
            <a:ext cx="6019800" cy="421061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451" indent="-228451" algn="l" defTabSz="913791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599" indent="-228451" algn="l" defTabSz="913791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029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59480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7931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6361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4831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3271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1712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UX Mock-ups</a:t>
            </a:r>
          </a:p>
          <a:p>
            <a:r>
              <a:rPr lang="en-US" sz="2400" dirty="0"/>
              <a:t>Iterate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631BA1-864A-1444-86C9-9FA1CFED4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412" y="459314"/>
            <a:ext cx="3776996" cy="54842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7DA01D-BA73-7745-B236-4665AF67ED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315" y="1676400"/>
            <a:ext cx="3975297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87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2474" y="449116"/>
            <a:ext cx="11125199" cy="889000"/>
          </a:xfrm>
        </p:spPr>
        <p:txBody>
          <a:bodyPr anchor="ctr"/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Draw &lt; -- &gt; Sound &lt; -- &gt; Live</a:t>
            </a:r>
            <a:br>
              <a:rPr lang="en-US" dirty="0"/>
            </a:br>
            <a:r>
              <a:rPr lang="en-US" sz="2400" b="1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67387-FFE0-B64B-8015-39B5A593896E}"/>
              </a:ext>
            </a:extLst>
          </p:cNvPr>
          <p:cNvSpPr txBox="1">
            <a:spLocks/>
          </p:cNvSpPr>
          <p:nvPr/>
        </p:nvSpPr>
        <p:spPr>
          <a:xfrm>
            <a:off x="989012" y="1524000"/>
            <a:ext cx="6019800" cy="421061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451" indent="-228451" algn="l" defTabSz="913791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599" indent="-228451" algn="l" defTabSz="913791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029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59480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7931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6361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4831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3271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1712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UX Mock-ups</a:t>
            </a:r>
          </a:p>
          <a:p>
            <a:r>
              <a:rPr lang="en-US" sz="2400" dirty="0"/>
              <a:t>Iterate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8E6C6C-4699-D545-960C-354CBB184B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059" y="1828800"/>
            <a:ext cx="3633796" cy="4343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3FC10F-6501-1748-85A4-6C40BAA910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11" y="1029101"/>
            <a:ext cx="4419600" cy="24611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25B191-2D04-4E42-BC27-E268462342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12" y="3739472"/>
            <a:ext cx="4419600" cy="243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79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89012" y="1524000"/>
            <a:ext cx="6019800" cy="4210618"/>
          </a:xfrm>
        </p:spPr>
        <p:txBody>
          <a:bodyPr/>
          <a:lstStyle/>
          <a:p>
            <a:r>
              <a:rPr lang="en-US" sz="2400" dirty="0"/>
              <a:t>14 technologies</a:t>
            </a:r>
          </a:p>
          <a:p>
            <a:r>
              <a:rPr lang="en-US" sz="2400" dirty="0"/>
              <a:t>21 days</a:t>
            </a:r>
          </a:p>
          <a:p>
            <a:r>
              <a:rPr lang="en-US" sz="2400" dirty="0"/>
              <a:t>20 branches</a:t>
            </a:r>
          </a:p>
          <a:p>
            <a:r>
              <a:rPr lang="en-US" sz="2400" dirty="0"/>
              <a:t>100+ commits</a:t>
            </a:r>
          </a:p>
          <a:p>
            <a:r>
              <a:rPr lang="en-US" sz="2400" dirty="0"/>
              <a:t>4 devs❕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2474" y="449116"/>
            <a:ext cx="11125199" cy="889000"/>
          </a:xfrm>
        </p:spPr>
        <p:txBody>
          <a:bodyPr anchor="ctr"/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Draw &lt; -- &gt; Sound &lt; -- &gt; Live</a:t>
            </a:r>
            <a:br>
              <a:rPr lang="en-US" dirty="0"/>
            </a:br>
            <a:r>
              <a:rPr lang="en-US" sz="2400" b="1" dirty="0"/>
              <a:t>Stats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218C30A-F676-F349-A2F0-AC6ABF8AF0AA}"/>
              </a:ext>
            </a:extLst>
          </p:cNvPr>
          <p:cNvCxnSpPr/>
          <p:nvPr/>
        </p:nvCxnSpPr>
        <p:spPr>
          <a:xfrm>
            <a:off x="6382498" y="2362200"/>
            <a:ext cx="4800600" cy="0"/>
          </a:xfrm>
          <a:prstGeom prst="line">
            <a:avLst/>
          </a:prstGeom>
          <a:ln w="19050">
            <a:solidFill>
              <a:schemeClr val="accent5">
                <a:alpha val="2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0A08C1D-3ED9-1E44-9041-27F502104E0D}"/>
              </a:ext>
            </a:extLst>
          </p:cNvPr>
          <p:cNvGrpSpPr/>
          <p:nvPr/>
        </p:nvGrpSpPr>
        <p:grpSpPr>
          <a:xfrm>
            <a:off x="6346265" y="553575"/>
            <a:ext cx="4422753" cy="1744764"/>
            <a:chOff x="6346265" y="553575"/>
            <a:chExt cx="4422753" cy="174476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644AAEC-F8DA-1942-8CD6-1F650C8BF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4012" y="553575"/>
              <a:ext cx="1792527" cy="59511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7DD9657-78F4-5943-B127-ED3FF3CD0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6306" y="1457729"/>
              <a:ext cx="1760993" cy="493078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31FDF9F-0FAD-4446-90E1-FBCF9727B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8097" y="694047"/>
              <a:ext cx="1490921" cy="422879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2480FA1-DC51-334D-9B06-8349D69CC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8098" y="1180420"/>
              <a:ext cx="1348492" cy="1075268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6D62EEA-091C-514B-B352-F5B12370EB09}"/>
                </a:ext>
              </a:extLst>
            </p:cNvPr>
            <p:cNvSpPr txBox="1"/>
            <p:nvPr/>
          </p:nvSpPr>
          <p:spPr>
            <a:xfrm>
              <a:off x="6346265" y="2104440"/>
              <a:ext cx="985334" cy="1938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2">
                      <a:lumMod val="90000"/>
                    </a:schemeClr>
                  </a:solidFill>
                </a:rPr>
                <a:t>Collaboration</a:t>
              </a:r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7AC425-D798-E047-AF28-B4ECA1B3095D}"/>
              </a:ext>
            </a:extLst>
          </p:cNvPr>
          <p:cNvCxnSpPr/>
          <p:nvPr/>
        </p:nvCxnSpPr>
        <p:spPr>
          <a:xfrm>
            <a:off x="6378669" y="4343400"/>
            <a:ext cx="4800600" cy="0"/>
          </a:xfrm>
          <a:prstGeom prst="line">
            <a:avLst/>
          </a:prstGeom>
          <a:ln w="19050">
            <a:solidFill>
              <a:schemeClr val="accent5">
                <a:alpha val="2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086E509-9E5C-8645-A803-FC95AFB204DC}"/>
              </a:ext>
            </a:extLst>
          </p:cNvPr>
          <p:cNvSpPr txBox="1"/>
          <p:nvPr/>
        </p:nvSpPr>
        <p:spPr>
          <a:xfrm>
            <a:off x="6444147" y="6094382"/>
            <a:ext cx="658835" cy="1938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2">
                    <a:lumMod val="90000"/>
                  </a:schemeClr>
                </a:solidFill>
              </a:rPr>
              <a:t>Back End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0455AC2-F3BE-1A45-9289-AFE81CA619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852" y="4577496"/>
            <a:ext cx="1680760" cy="45170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43C7535-5375-8149-BDE3-A420E8D3A6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098" y="5029200"/>
            <a:ext cx="1386114" cy="420306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618E3FC-6C11-6F48-A340-2CCDD21508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392" y="5466770"/>
            <a:ext cx="1471290" cy="441387"/>
          </a:xfrm>
          <a:prstGeom prst="rect">
            <a:avLst/>
          </a:prstGeom>
        </p:spPr>
      </p:pic>
      <p:pic>
        <p:nvPicPr>
          <p:cNvPr id="1026" name="Picture 2" descr="Image result for css logo">
            <a:extLst>
              <a:ext uri="{FF2B5EF4-FFF2-40B4-BE49-F238E27FC236}">
                <a16:creationId xmlns:a16="http://schemas.microsoft.com/office/drawing/2014/main" id="{E1754125-ED5C-F641-9972-F53776456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633" y="3490561"/>
            <a:ext cx="744036" cy="74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1D1F649-52E6-7F4C-BC3F-17EB2A495AF7}"/>
              </a:ext>
            </a:extLst>
          </p:cNvPr>
          <p:cNvSpPr txBox="1"/>
          <p:nvPr/>
        </p:nvSpPr>
        <p:spPr>
          <a:xfrm>
            <a:off x="6485345" y="4113183"/>
            <a:ext cx="707181" cy="1938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2">
                    <a:lumMod val="90000"/>
                  </a:schemeClr>
                </a:solidFill>
              </a:rPr>
              <a:t>Front End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93AFFEB4-A31B-ED46-A47A-1CFBB5801D6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351" y="2405234"/>
            <a:ext cx="680798" cy="6807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7F73C9-2984-2940-A446-D07A9FB3615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805" y="2425443"/>
            <a:ext cx="1822105" cy="8511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882563-AB85-4E4B-834D-4E26BE98425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049" y="3720978"/>
            <a:ext cx="1662541" cy="5013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E3236E-7DC8-004E-BC28-A2F022A1A7F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997" y="5183848"/>
            <a:ext cx="2589213" cy="6835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5879731-EC0C-6045-AEFA-9C3909A4BBF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12" y="3276600"/>
            <a:ext cx="1111250" cy="52494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AE14555-ECAE-0441-AA1E-1194638F7FE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754" y="2633524"/>
            <a:ext cx="2076687" cy="3998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703F9D-6EA5-F342-A6FB-8BC9AAEDFB7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001" y="3274353"/>
            <a:ext cx="1099353" cy="37103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FB3FD9C-91F5-734B-AA11-3C5E734C0BD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299" y="3141816"/>
            <a:ext cx="1061955" cy="49521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7DE774B-80DD-624E-9311-B06CF5587FB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049" y="4494587"/>
            <a:ext cx="1662541" cy="50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55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89012" y="1524000"/>
            <a:ext cx="10058400" cy="4724400"/>
          </a:xfrm>
        </p:spPr>
        <p:txBody>
          <a:bodyPr/>
          <a:lstStyle/>
          <a:p>
            <a:r>
              <a:rPr lang="en-US" sz="2400" dirty="0"/>
              <a:t>How can creatively coding visual and audio instruments be brought together in interesting, fun, and unexpected ways?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2474" y="449116"/>
            <a:ext cx="11125199" cy="889000"/>
          </a:xfrm>
        </p:spPr>
        <p:txBody>
          <a:bodyPr anchor="ctr"/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Draw &lt; -- &gt; Sound &lt; -- &gt; Live</a:t>
            </a:r>
            <a:br>
              <a:rPr lang="en-US" dirty="0"/>
            </a:br>
            <a:r>
              <a:rPr lang="en-US" sz="2400" b="1" dirty="0"/>
              <a:t>Motivation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C69A7A-627F-3D4C-9B41-0B4F73067CB1}"/>
              </a:ext>
            </a:extLst>
          </p:cNvPr>
          <p:cNvSpPr txBox="1"/>
          <p:nvPr/>
        </p:nvSpPr>
        <p:spPr>
          <a:xfrm>
            <a:off x="13087350" y="542925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45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89012" y="1524000"/>
            <a:ext cx="9829800" cy="4724400"/>
          </a:xfrm>
        </p:spPr>
        <p:txBody>
          <a:bodyPr/>
          <a:lstStyle/>
          <a:p>
            <a:r>
              <a:rPr lang="en-US" sz="2400" b="1" dirty="0"/>
              <a:t>Draw - Sound - Live </a:t>
            </a:r>
            <a:r>
              <a:rPr lang="en-US" sz="2400" dirty="0"/>
              <a:t>is a live performance space that enables users to draw music for an audience.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2474" y="449116"/>
            <a:ext cx="11125199" cy="889000"/>
          </a:xfrm>
        </p:spPr>
        <p:txBody>
          <a:bodyPr anchor="ctr"/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Draw &lt; -- &gt; Sound &lt; -- &gt; Live</a:t>
            </a:r>
            <a:br>
              <a:rPr lang="en-US" dirty="0"/>
            </a:br>
            <a:r>
              <a:rPr lang="en-US" sz="2400" b="1" dirty="0"/>
              <a:t>Motivation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C69A7A-627F-3D4C-9B41-0B4F73067CB1}"/>
              </a:ext>
            </a:extLst>
          </p:cNvPr>
          <p:cNvSpPr txBox="1"/>
          <p:nvPr/>
        </p:nvSpPr>
        <p:spPr>
          <a:xfrm>
            <a:off x="13087350" y="542925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47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8144610" y="1435249"/>
            <a:ext cx="3505200" cy="1295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Inspired by </a:t>
            </a:r>
            <a:r>
              <a:rPr lang="en-US" sz="2400" b="1" i="1" dirty="0"/>
              <a:t>Soundspace</a:t>
            </a:r>
            <a:r>
              <a:rPr lang="en-US" sz="2400" dirty="0"/>
              <a:t> at Durham Science Museum, which merges movement, sound, and visual art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2474" y="449116"/>
            <a:ext cx="11125199" cy="889000"/>
          </a:xfrm>
        </p:spPr>
        <p:txBody>
          <a:bodyPr anchor="ctr"/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Draw &lt; -- &gt; Sound &lt; -- &gt; Live</a:t>
            </a:r>
            <a:br>
              <a:rPr lang="en-US" dirty="0"/>
            </a:br>
            <a:r>
              <a:rPr lang="en-US" sz="2400" b="1" dirty="0"/>
              <a:t>Motivation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C69A7A-627F-3D4C-9B41-0B4F73067CB1}"/>
              </a:ext>
            </a:extLst>
          </p:cNvPr>
          <p:cNvSpPr txBox="1"/>
          <p:nvPr/>
        </p:nvSpPr>
        <p:spPr>
          <a:xfrm>
            <a:off x="13087350" y="542925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95ABEF-165E-A846-901B-E5CF6E44A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38" y="1447800"/>
            <a:ext cx="7239000" cy="40719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1281F8-E51F-D449-8307-F0217A2128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196" y="2927276"/>
            <a:ext cx="3456616" cy="259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91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89012" y="1524000"/>
            <a:ext cx="7010400" cy="4210618"/>
          </a:xfrm>
        </p:spPr>
        <p:txBody>
          <a:bodyPr/>
          <a:lstStyle/>
          <a:p>
            <a:r>
              <a:rPr lang="en-US" sz="2400" i="1" dirty="0"/>
              <a:t>Render</a:t>
            </a:r>
            <a:r>
              <a:rPr lang="en-US" sz="2400" dirty="0"/>
              <a:t> cutting-edge audio	{sound effects}</a:t>
            </a:r>
          </a:p>
          <a:p>
            <a:r>
              <a:rPr lang="en-US" sz="2400" i="1" dirty="0"/>
              <a:t>Visualize</a:t>
            </a:r>
            <a:r>
              <a:rPr lang="en-US" sz="2400" dirty="0"/>
              <a:t> performance	{canvas}</a:t>
            </a:r>
          </a:p>
          <a:p>
            <a:r>
              <a:rPr lang="en-US" sz="2400" i="1" dirty="0"/>
              <a:t>Mimic</a:t>
            </a:r>
            <a:r>
              <a:rPr lang="en-US" sz="2400" dirty="0"/>
              <a:t> live venue		{chat, applause, boo}</a:t>
            </a:r>
          </a:p>
          <a:p>
            <a:r>
              <a:rPr lang="en-US" sz="2400" i="1" dirty="0"/>
              <a:t>Encourage</a:t>
            </a:r>
            <a:r>
              <a:rPr lang="en-US" sz="2400" dirty="0"/>
              <a:t> whimsy		{instrument}</a:t>
            </a:r>
          </a:p>
          <a:p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2474" y="449116"/>
            <a:ext cx="11125199" cy="889000"/>
          </a:xfrm>
        </p:spPr>
        <p:txBody>
          <a:bodyPr anchor="ctr"/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Draw &lt; -- &gt; Sound &lt; -- &gt; Live</a:t>
            </a:r>
            <a:br>
              <a:rPr lang="en-US" dirty="0"/>
            </a:br>
            <a:r>
              <a:rPr lang="en-US" sz="2400" b="1" dirty="0"/>
              <a:t>Design Goals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12E2A7-4293-F84A-ACBE-6C90CB1193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631" y="3121231"/>
            <a:ext cx="4950042" cy="1112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C6B452-6ADD-A34C-992B-5214683993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316" y="4267200"/>
            <a:ext cx="4922973" cy="172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06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2474" y="449116"/>
            <a:ext cx="11125199" cy="889000"/>
          </a:xfrm>
        </p:spPr>
        <p:txBody>
          <a:bodyPr anchor="ctr"/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Draw &lt; -- &gt; Sound &lt; -- &gt; Live</a:t>
            </a:r>
            <a:br>
              <a:rPr lang="en-US" dirty="0"/>
            </a:br>
            <a:r>
              <a:rPr lang="en-US" sz="2400" b="1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67387-FFE0-B64B-8015-39B5A593896E}"/>
              </a:ext>
            </a:extLst>
          </p:cNvPr>
          <p:cNvSpPr txBox="1">
            <a:spLocks/>
          </p:cNvSpPr>
          <p:nvPr/>
        </p:nvSpPr>
        <p:spPr>
          <a:xfrm>
            <a:off x="989012" y="1524000"/>
            <a:ext cx="6019800" cy="421061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451" indent="-228451" algn="l" defTabSz="913791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599" indent="-228451" algn="l" defTabSz="913791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029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59480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7931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6361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4831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3271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1712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Research Web Audio &amp; Visualization</a:t>
            </a:r>
          </a:p>
          <a:p>
            <a:r>
              <a:rPr lang="en-US" sz="2400" dirty="0"/>
              <a:t>Vet proof-of-concept</a:t>
            </a:r>
          </a:p>
          <a:p>
            <a:r>
              <a:rPr lang="en-US" sz="2400" dirty="0"/>
              <a:t>Wire frames, components, routes, state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8899CA-EA75-9443-8DB1-6B126E759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12" y="449116"/>
            <a:ext cx="3467100" cy="23819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B00776-C54E-FA46-AB1A-7083B7E569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212" y="1846365"/>
            <a:ext cx="3575612" cy="23819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9F1D70-BF4A-E64A-BBBF-A40FBE3138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166" y="3243613"/>
            <a:ext cx="2793492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99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67387-FFE0-B64B-8015-39B5A593896E}"/>
              </a:ext>
            </a:extLst>
          </p:cNvPr>
          <p:cNvSpPr txBox="1">
            <a:spLocks/>
          </p:cNvSpPr>
          <p:nvPr/>
        </p:nvSpPr>
        <p:spPr>
          <a:xfrm>
            <a:off x="989012" y="1524000"/>
            <a:ext cx="6629400" cy="12866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451" indent="-228451" algn="l" defTabSz="913791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599" indent="-228451" algn="l" defTabSz="913791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029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59480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7931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6361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4831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3271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1712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Component hierarchy mirrors conceptual hierarchy</a:t>
            </a:r>
          </a:p>
          <a:p>
            <a:r>
              <a:rPr lang="en-US" sz="2400" dirty="0"/>
              <a:t>State </a:t>
            </a:r>
            <a:r>
              <a:rPr lang="en-US" sz="2400" b="1" i="1" dirty="0"/>
              <a:t>everywhere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2474" y="449116"/>
            <a:ext cx="11125199" cy="889000"/>
          </a:xfrm>
        </p:spPr>
        <p:txBody>
          <a:bodyPr anchor="ctr"/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Draw &lt; -- &gt; Sound &lt; -- &gt; Live</a:t>
            </a:r>
            <a:br>
              <a:rPr lang="en-US" dirty="0"/>
            </a:br>
            <a:r>
              <a:rPr lang="en-US" sz="2400" b="1" dirty="0"/>
              <a:t>Components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30EFEB-C699-0D49-A264-8D04B8467448}"/>
              </a:ext>
            </a:extLst>
          </p:cNvPr>
          <p:cNvSpPr txBox="1"/>
          <p:nvPr/>
        </p:nvSpPr>
        <p:spPr>
          <a:xfrm>
            <a:off x="2252538" y="3000554"/>
            <a:ext cx="574492" cy="308601"/>
          </a:xfrm>
          <a:prstGeom prst="rect">
            <a:avLst/>
          </a:prstGeom>
          <a:noFill/>
        </p:spPr>
        <p:txBody>
          <a:bodyPr wrap="none" lIns="45720" tIns="0" rIns="4572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App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01F614-C618-EC47-882D-A0CC697E3D10}"/>
              </a:ext>
            </a:extLst>
          </p:cNvPr>
          <p:cNvSpPr txBox="1"/>
          <p:nvPr/>
        </p:nvSpPr>
        <p:spPr>
          <a:xfrm>
            <a:off x="1271271" y="3467409"/>
            <a:ext cx="730520" cy="308601"/>
          </a:xfrm>
          <a:prstGeom prst="rect">
            <a:avLst/>
          </a:prstGeom>
          <a:noFill/>
        </p:spPr>
        <p:txBody>
          <a:bodyPr wrap="none" lIns="45720" tIns="0" rIns="4572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Login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66E5EC-E6B6-6348-9DE4-68E8F7700C40}"/>
              </a:ext>
            </a:extLst>
          </p:cNvPr>
          <p:cNvSpPr txBox="1"/>
          <p:nvPr/>
        </p:nvSpPr>
        <p:spPr>
          <a:xfrm>
            <a:off x="2946762" y="3467409"/>
            <a:ext cx="1018141" cy="308601"/>
          </a:xfrm>
          <a:prstGeom prst="rect">
            <a:avLst/>
          </a:prstGeom>
          <a:noFill/>
        </p:spPr>
        <p:txBody>
          <a:bodyPr wrap="none" lIns="45720" tIns="0" rIns="4572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Landing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6A41CF-9F1D-3242-9BD5-B18F34AB5F3D}"/>
              </a:ext>
            </a:extLst>
          </p:cNvPr>
          <p:cNvSpPr txBox="1"/>
          <p:nvPr/>
        </p:nvSpPr>
        <p:spPr>
          <a:xfrm>
            <a:off x="2118652" y="3807612"/>
            <a:ext cx="842261" cy="308601"/>
          </a:xfrm>
          <a:prstGeom prst="rect">
            <a:avLst/>
          </a:prstGeom>
          <a:noFill/>
        </p:spPr>
        <p:txBody>
          <a:bodyPr wrap="none" lIns="45720" tIns="0" rIns="4572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Venue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BCFB3F8A-C238-C041-9680-58EC6D4A4406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rot="16200000" flipH="1">
            <a:off x="2918682" y="2930257"/>
            <a:ext cx="158254" cy="91604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294BD968-75B4-0D4A-9D14-3746DACD7745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rot="5400000">
            <a:off x="2009032" y="2936656"/>
            <a:ext cx="158254" cy="903253"/>
          </a:xfrm>
          <a:prstGeom prst="bentConnector3">
            <a:avLst/>
          </a:prstGeom>
          <a:ln w="19050">
            <a:solidFill>
              <a:schemeClr val="accent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6635298-895E-D547-BB55-75A5CDD84619}"/>
              </a:ext>
            </a:extLst>
          </p:cNvPr>
          <p:cNvCxnSpPr>
            <a:stCxn id="8" idx="2"/>
            <a:endCxn id="13" idx="0"/>
          </p:cNvCxnSpPr>
          <p:nvPr/>
        </p:nvCxnSpPr>
        <p:spPr>
          <a:xfrm flipH="1">
            <a:off x="2539782" y="3309154"/>
            <a:ext cx="2" cy="498457"/>
          </a:xfrm>
          <a:prstGeom prst="line">
            <a:avLst/>
          </a:prstGeom>
          <a:ln w="19050">
            <a:solidFill>
              <a:schemeClr val="accent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A0DFF28-20DD-E34C-AF7D-0A97ABF4B414}"/>
              </a:ext>
            </a:extLst>
          </p:cNvPr>
          <p:cNvSpPr txBox="1"/>
          <p:nvPr/>
        </p:nvSpPr>
        <p:spPr>
          <a:xfrm>
            <a:off x="862934" y="4546411"/>
            <a:ext cx="1051529" cy="308601"/>
          </a:xfrm>
          <a:prstGeom prst="rect">
            <a:avLst/>
          </a:prstGeom>
          <a:noFill/>
        </p:spPr>
        <p:txBody>
          <a:bodyPr wrap="none" lIns="45720" tIns="0" rIns="4572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Perform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1B69BF-A719-EE41-B8B8-CE783671C336}"/>
              </a:ext>
            </a:extLst>
          </p:cNvPr>
          <p:cNvSpPr txBox="1"/>
          <p:nvPr/>
        </p:nvSpPr>
        <p:spPr>
          <a:xfrm>
            <a:off x="2219075" y="4546411"/>
            <a:ext cx="641414" cy="308601"/>
          </a:xfrm>
          <a:prstGeom prst="rect">
            <a:avLst/>
          </a:prstGeom>
          <a:noFill/>
        </p:spPr>
        <p:txBody>
          <a:bodyPr wrap="none" lIns="45720" tIns="0" rIns="4572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Chat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CD0B57-9AD6-994E-8348-79B500F764C8}"/>
              </a:ext>
            </a:extLst>
          </p:cNvPr>
          <p:cNvSpPr txBox="1"/>
          <p:nvPr/>
        </p:nvSpPr>
        <p:spPr>
          <a:xfrm>
            <a:off x="3189674" y="4546411"/>
            <a:ext cx="745335" cy="308601"/>
          </a:xfrm>
          <a:prstGeom prst="rect">
            <a:avLst/>
          </a:prstGeom>
          <a:noFill/>
        </p:spPr>
        <p:txBody>
          <a:bodyPr wrap="none" lIns="45720" tIns="0" rIns="4572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Stage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880723EA-EC42-CA48-BF27-7A8F797D9989}"/>
              </a:ext>
            </a:extLst>
          </p:cNvPr>
          <p:cNvCxnSpPr>
            <a:stCxn id="13" idx="2"/>
            <a:endCxn id="22" idx="0"/>
          </p:cNvCxnSpPr>
          <p:nvPr/>
        </p:nvCxnSpPr>
        <p:spPr>
          <a:xfrm rot="16200000" flipH="1">
            <a:off x="2835962" y="3820032"/>
            <a:ext cx="430199" cy="1022560"/>
          </a:xfrm>
          <a:prstGeom prst="bentConnector3">
            <a:avLst/>
          </a:prstGeom>
          <a:ln w="19050">
            <a:solidFill>
              <a:schemeClr val="accent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14FFE99B-0E3B-D54B-8230-FC7FDA6DEB34}"/>
              </a:ext>
            </a:extLst>
          </p:cNvPr>
          <p:cNvCxnSpPr>
            <a:stCxn id="13" idx="2"/>
            <a:endCxn id="20" idx="0"/>
          </p:cNvCxnSpPr>
          <p:nvPr/>
        </p:nvCxnSpPr>
        <p:spPr>
          <a:xfrm rot="5400000">
            <a:off x="1749141" y="3755770"/>
            <a:ext cx="430199" cy="1151083"/>
          </a:xfrm>
          <a:prstGeom prst="bentConnector3">
            <a:avLst/>
          </a:prstGeom>
          <a:ln w="19050">
            <a:solidFill>
              <a:schemeClr val="accent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7561B71B-7724-2B4D-8196-9C822C523FA0}"/>
              </a:ext>
            </a:extLst>
          </p:cNvPr>
          <p:cNvCxnSpPr>
            <a:stCxn id="21" idx="0"/>
            <a:endCxn id="13" idx="2"/>
          </p:cNvCxnSpPr>
          <p:nvPr/>
        </p:nvCxnSpPr>
        <p:spPr>
          <a:xfrm rot="16200000" flipV="1">
            <a:off x="2325316" y="4331943"/>
            <a:ext cx="428935" cy="1"/>
          </a:xfrm>
          <a:prstGeom prst="bentConnector3">
            <a:avLst/>
          </a:prstGeom>
          <a:ln w="19050">
            <a:solidFill>
              <a:schemeClr val="accent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45B7190-935C-7741-8380-EB2F9F5A450F}"/>
              </a:ext>
            </a:extLst>
          </p:cNvPr>
          <p:cNvSpPr txBox="1"/>
          <p:nvPr/>
        </p:nvSpPr>
        <p:spPr>
          <a:xfrm>
            <a:off x="2863517" y="5016586"/>
            <a:ext cx="1397651" cy="308601"/>
          </a:xfrm>
          <a:prstGeom prst="rect">
            <a:avLst/>
          </a:prstGeom>
          <a:noFill/>
        </p:spPr>
        <p:txBody>
          <a:bodyPr wrap="none" lIns="45720" tIns="0" rIns="4572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Instrument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11E7BB-857D-A145-94E4-90FC84B9AD46}"/>
              </a:ext>
            </a:extLst>
          </p:cNvPr>
          <p:cNvSpPr txBox="1"/>
          <p:nvPr/>
        </p:nvSpPr>
        <p:spPr>
          <a:xfrm>
            <a:off x="2871178" y="5667612"/>
            <a:ext cx="469219" cy="308601"/>
          </a:xfrm>
          <a:prstGeom prst="rect">
            <a:avLst/>
          </a:prstGeom>
          <a:noFill/>
        </p:spPr>
        <p:txBody>
          <a:bodyPr wrap="none" lIns="45720" tIns="0" rIns="4572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Art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13702E-404C-6E4A-BB5F-C887153FE093}"/>
              </a:ext>
            </a:extLst>
          </p:cNvPr>
          <p:cNvSpPr txBox="1"/>
          <p:nvPr/>
        </p:nvSpPr>
        <p:spPr>
          <a:xfrm>
            <a:off x="3609328" y="5667626"/>
            <a:ext cx="800076" cy="308601"/>
          </a:xfrm>
          <a:prstGeom prst="rect">
            <a:avLst/>
          </a:prstGeom>
          <a:noFill/>
        </p:spPr>
        <p:txBody>
          <a:bodyPr wrap="none" lIns="45720" tIns="0" rIns="4572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Music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3D25D97E-E827-2645-B2AC-A8A729F04092}"/>
              </a:ext>
            </a:extLst>
          </p:cNvPr>
          <p:cNvCxnSpPr>
            <a:stCxn id="22" idx="2"/>
            <a:endCxn id="31" idx="0"/>
          </p:cNvCxnSpPr>
          <p:nvPr/>
        </p:nvCxnSpPr>
        <p:spPr>
          <a:xfrm rot="16200000" flipH="1">
            <a:off x="3481555" y="4935797"/>
            <a:ext cx="161574" cy="1"/>
          </a:xfrm>
          <a:prstGeom prst="bentConnector3">
            <a:avLst/>
          </a:prstGeom>
          <a:ln w="19050">
            <a:solidFill>
              <a:schemeClr val="accent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A59543E7-FB25-4B46-9435-9ABFBB74323B}"/>
              </a:ext>
            </a:extLst>
          </p:cNvPr>
          <p:cNvCxnSpPr>
            <a:stCxn id="31" idx="2"/>
            <a:endCxn id="33" idx="0"/>
          </p:cNvCxnSpPr>
          <p:nvPr/>
        </p:nvCxnSpPr>
        <p:spPr>
          <a:xfrm rot="16200000" flipH="1">
            <a:off x="3614635" y="5272895"/>
            <a:ext cx="342440" cy="447023"/>
          </a:xfrm>
          <a:prstGeom prst="bentConnector3">
            <a:avLst/>
          </a:prstGeom>
          <a:ln w="19050">
            <a:solidFill>
              <a:schemeClr val="accent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6049061F-20D1-9845-B571-36DABA6B73AC}"/>
              </a:ext>
            </a:extLst>
          </p:cNvPr>
          <p:cNvCxnSpPr>
            <a:stCxn id="31" idx="2"/>
            <a:endCxn id="32" idx="0"/>
          </p:cNvCxnSpPr>
          <p:nvPr/>
        </p:nvCxnSpPr>
        <p:spPr>
          <a:xfrm rot="5400000">
            <a:off x="3162853" y="5268122"/>
            <a:ext cx="342425" cy="456555"/>
          </a:xfrm>
          <a:prstGeom prst="bentConnector3">
            <a:avLst/>
          </a:prstGeom>
          <a:ln w="19050">
            <a:solidFill>
              <a:schemeClr val="accent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DEF7368-5036-2F4A-A405-53FCE4F77FC2}"/>
              </a:ext>
            </a:extLst>
          </p:cNvPr>
          <p:cNvCxnSpPr>
            <a:cxnSpLocks/>
            <a:stCxn id="8" idx="3"/>
            <a:endCxn id="43" idx="1"/>
          </p:cNvCxnSpPr>
          <p:nvPr/>
        </p:nvCxnSpPr>
        <p:spPr>
          <a:xfrm flipV="1">
            <a:off x="2827030" y="3154853"/>
            <a:ext cx="2718717" cy="2"/>
          </a:xfrm>
          <a:prstGeom prst="line">
            <a:avLst/>
          </a:prstGeom>
          <a:ln w="1905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67622B9-AABC-D34A-AC34-FAE27EB506C3}"/>
              </a:ext>
            </a:extLst>
          </p:cNvPr>
          <p:cNvSpPr txBox="1"/>
          <p:nvPr/>
        </p:nvSpPr>
        <p:spPr>
          <a:xfrm>
            <a:off x="5545747" y="3016795"/>
            <a:ext cx="1559472" cy="27611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FF0000"/>
                </a:solidFill>
              </a:rPr>
              <a:t>State: id, name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1F2D7C2-3EA7-7042-9816-921F53C8A362}"/>
              </a:ext>
            </a:extLst>
          </p:cNvPr>
          <p:cNvSpPr txBox="1"/>
          <p:nvPr/>
        </p:nvSpPr>
        <p:spPr>
          <a:xfrm>
            <a:off x="5542978" y="3681827"/>
            <a:ext cx="1918302" cy="5522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FF0000"/>
                </a:solidFill>
              </a:rPr>
              <a:t>State: performer, 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FF0000"/>
                </a:solidFill>
              </a:rPr>
              <a:t>            isPerformer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1DEC71E-9255-DE4C-8638-F37B77C5B5F3}"/>
              </a:ext>
            </a:extLst>
          </p:cNvPr>
          <p:cNvCxnSpPr>
            <a:cxnSpLocks/>
            <a:stCxn id="13" idx="3"/>
            <a:endCxn id="49" idx="1"/>
          </p:cNvCxnSpPr>
          <p:nvPr/>
        </p:nvCxnSpPr>
        <p:spPr>
          <a:xfrm flipV="1">
            <a:off x="2960913" y="3957943"/>
            <a:ext cx="2582065" cy="3970"/>
          </a:xfrm>
          <a:prstGeom prst="line">
            <a:avLst/>
          </a:prstGeom>
          <a:ln w="1905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Down Arrow 55">
            <a:extLst>
              <a:ext uri="{FF2B5EF4-FFF2-40B4-BE49-F238E27FC236}">
                <a16:creationId xmlns:a16="http://schemas.microsoft.com/office/drawing/2014/main" id="{E43A44F7-D63D-CE4D-A23A-17B58FCA9A22}"/>
              </a:ext>
            </a:extLst>
          </p:cNvPr>
          <p:cNvSpPr/>
          <p:nvPr/>
        </p:nvSpPr>
        <p:spPr>
          <a:xfrm>
            <a:off x="7483811" y="3016795"/>
            <a:ext cx="753364" cy="2940848"/>
          </a:xfrm>
          <a:prstGeom prst="downArrow">
            <a:avLst/>
          </a:prstGeom>
          <a:solidFill>
            <a:srgbClr val="92D050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Props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B4224FE-A829-4D41-85AD-22D6AFAF7E3C}"/>
              </a:ext>
            </a:extLst>
          </p:cNvPr>
          <p:cNvSpPr/>
          <p:nvPr/>
        </p:nvSpPr>
        <p:spPr>
          <a:xfrm>
            <a:off x="684211" y="2730318"/>
            <a:ext cx="7924801" cy="348509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0707752-F0D7-3544-B9B1-36B2045B25F2}"/>
              </a:ext>
            </a:extLst>
          </p:cNvPr>
          <p:cNvSpPr txBox="1"/>
          <p:nvPr/>
        </p:nvSpPr>
        <p:spPr>
          <a:xfrm>
            <a:off x="684211" y="2438400"/>
            <a:ext cx="2273523" cy="27611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>
                    <a:lumMod val="75000"/>
                  </a:schemeClr>
                </a:solidFill>
              </a:rPr>
              <a:t>Component Hierarchy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1C90979-633C-5A43-BF88-2009BE7C0E05}"/>
              </a:ext>
            </a:extLst>
          </p:cNvPr>
          <p:cNvSpPr txBox="1"/>
          <p:nvPr/>
        </p:nvSpPr>
        <p:spPr>
          <a:xfrm>
            <a:off x="5542978" y="4897612"/>
            <a:ext cx="1918302" cy="5522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FF0000"/>
                </a:solidFill>
              </a:rPr>
              <a:t>State: x, y, active, 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FF0000"/>
                </a:solidFill>
              </a:rPr>
              <a:t>            mouseDn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3D38C45-19C6-7146-B930-C97CA202DA25}"/>
              </a:ext>
            </a:extLst>
          </p:cNvPr>
          <p:cNvCxnSpPr>
            <a:cxnSpLocks/>
            <a:stCxn id="31" idx="3"/>
            <a:endCxn id="74" idx="1"/>
          </p:cNvCxnSpPr>
          <p:nvPr/>
        </p:nvCxnSpPr>
        <p:spPr>
          <a:xfrm>
            <a:off x="4261168" y="5170887"/>
            <a:ext cx="1281810" cy="2841"/>
          </a:xfrm>
          <a:prstGeom prst="line">
            <a:avLst/>
          </a:prstGeom>
          <a:ln w="1905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7D508C6-240C-9641-8217-FA79D60A8402}"/>
              </a:ext>
            </a:extLst>
          </p:cNvPr>
          <p:cNvSpPr txBox="1"/>
          <p:nvPr/>
        </p:nvSpPr>
        <p:spPr>
          <a:xfrm>
            <a:off x="4057217" y="4546434"/>
            <a:ext cx="1020472" cy="263149"/>
          </a:xfrm>
          <a:prstGeom prst="rect">
            <a:avLst/>
          </a:prstGeom>
          <a:noFill/>
        </p:spPr>
        <p:txBody>
          <a:bodyPr wrap="none" lIns="45720" tIns="0" rIns="4572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Audience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6136F1C6-7F0C-1342-9E55-0ED0963B6DCD}"/>
              </a:ext>
            </a:extLst>
          </p:cNvPr>
          <p:cNvCxnSpPr>
            <a:cxnSpLocks/>
            <a:stCxn id="13" idx="2"/>
            <a:endCxn id="36" idx="0"/>
          </p:cNvCxnSpPr>
          <p:nvPr/>
        </p:nvCxnSpPr>
        <p:spPr>
          <a:xfrm rot="16200000" flipH="1">
            <a:off x="3338508" y="3317488"/>
            <a:ext cx="430221" cy="20276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A62C72B-37AF-2F40-B883-B7E94A95C1F5}"/>
              </a:ext>
            </a:extLst>
          </p:cNvPr>
          <p:cNvCxnSpPr>
            <a:cxnSpLocks/>
            <a:stCxn id="36" idx="3"/>
            <a:endCxn id="44" idx="1"/>
          </p:cNvCxnSpPr>
          <p:nvPr/>
        </p:nvCxnSpPr>
        <p:spPr>
          <a:xfrm flipV="1">
            <a:off x="5077689" y="4674356"/>
            <a:ext cx="462186" cy="3653"/>
          </a:xfrm>
          <a:prstGeom prst="line">
            <a:avLst/>
          </a:prstGeom>
          <a:ln w="1905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375DC9A-561A-E94C-9C39-C98440E40345}"/>
              </a:ext>
            </a:extLst>
          </p:cNvPr>
          <p:cNvSpPr txBox="1"/>
          <p:nvPr/>
        </p:nvSpPr>
        <p:spPr>
          <a:xfrm>
            <a:off x="5539875" y="4556631"/>
            <a:ext cx="1578958" cy="2354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FF0000"/>
                </a:solidFill>
              </a:rPr>
              <a:t>State: clientCount</a:t>
            </a:r>
          </a:p>
        </p:txBody>
      </p:sp>
    </p:spTree>
    <p:extLst>
      <p:ext uri="{BB962C8B-B14F-4D97-AF65-F5344CB8AC3E}">
        <p14:creationId xmlns:p14="http://schemas.microsoft.com/office/powerpoint/2010/main" val="183063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96">
            <a:extLst>
              <a:ext uri="{FF2B5EF4-FFF2-40B4-BE49-F238E27FC236}">
                <a16:creationId xmlns:a16="http://schemas.microsoft.com/office/drawing/2014/main" id="{66D9A8BE-15B9-DD43-BB2C-BC23669EC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538" y="2323865"/>
            <a:ext cx="2977572" cy="196746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67387-FFE0-B64B-8015-39B5A593896E}"/>
              </a:ext>
            </a:extLst>
          </p:cNvPr>
          <p:cNvSpPr txBox="1">
            <a:spLocks/>
          </p:cNvSpPr>
          <p:nvPr/>
        </p:nvSpPr>
        <p:spPr>
          <a:xfrm>
            <a:off x="989012" y="1524000"/>
            <a:ext cx="6629400" cy="12866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451" indent="-228451" algn="l" defTabSz="913791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599" indent="-228451" algn="l" defTabSz="913791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029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59480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7931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6361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4831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3271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1712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Socket used to broadcast Performer actions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2474" y="449116"/>
            <a:ext cx="11125199" cy="889000"/>
          </a:xfrm>
        </p:spPr>
        <p:txBody>
          <a:bodyPr anchor="ctr"/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Draw &lt; -- &gt; Sound &lt; -- &gt; Live</a:t>
            </a:r>
            <a:br>
              <a:rPr lang="en-US" dirty="0"/>
            </a:br>
            <a:r>
              <a:rPr lang="en-US" sz="2400" b="1" dirty="0"/>
              <a:t>Socket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B4224FE-A829-4D41-85AD-22D6AFAF7E3C}"/>
              </a:ext>
            </a:extLst>
          </p:cNvPr>
          <p:cNvSpPr/>
          <p:nvPr/>
        </p:nvSpPr>
        <p:spPr>
          <a:xfrm>
            <a:off x="684211" y="2292850"/>
            <a:ext cx="9448801" cy="3922564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0707752-F0D7-3544-B9B1-36B2045B25F2}"/>
              </a:ext>
            </a:extLst>
          </p:cNvPr>
          <p:cNvSpPr txBox="1"/>
          <p:nvPr/>
        </p:nvSpPr>
        <p:spPr>
          <a:xfrm>
            <a:off x="684211" y="2057400"/>
            <a:ext cx="1429237" cy="2354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>
                    <a:lumMod val="75000"/>
                  </a:schemeClr>
                </a:solidFill>
              </a:rPr>
              <a:t>Socket Dataflow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B9F23E4-8126-1F43-805D-AB48A13E1101}"/>
              </a:ext>
            </a:extLst>
          </p:cNvPr>
          <p:cNvSpPr/>
          <p:nvPr/>
        </p:nvSpPr>
        <p:spPr>
          <a:xfrm>
            <a:off x="955150" y="2590800"/>
            <a:ext cx="1862661" cy="329103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AB1FB1-CB52-D741-93EF-2CF3EB1C2061}"/>
              </a:ext>
            </a:extLst>
          </p:cNvPr>
          <p:cNvSpPr txBox="1"/>
          <p:nvPr/>
        </p:nvSpPr>
        <p:spPr>
          <a:xfrm>
            <a:off x="1010527" y="2624721"/>
            <a:ext cx="399084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Server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DFED239-5B32-FC47-AB26-966FAA426F04}"/>
              </a:ext>
            </a:extLst>
          </p:cNvPr>
          <p:cNvCxnSpPr/>
          <p:nvPr/>
        </p:nvCxnSpPr>
        <p:spPr>
          <a:xfrm flipH="1">
            <a:off x="2817811" y="2908452"/>
            <a:ext cx="1384326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F58A12A-1778-2E4A-A298-1565F1106D9F}"/>
              </a:ext>
            </a:extLst>
          </p:cNvPr>
          <p:cNvSpPr txBox="1"/>
          <p:nvPr/>
        </p:nvSpPr>
        <p:spPr>
          <a:xfrm>
            <a:off x="2970212" y="2687851"/>
            <a:ext cx="1085938" cy="2077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accent3">
                    <a:lumMod val="50000"/>
                  </a:schemeClr>
                </a:solidFill>
              </a:rPr>
              <a:t>x, y, mouseDn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8DC1314-C112-D342-9C23-77626466E45B}"/>
              </a:ext>
            </a:extLst>
          </p:cNvPr>
          <p:cNvCxnSpPr/>
          <p:nvPr/>
        </p:nvCxnSpPr>
        <p:spPr>
          <a:xfrm flipH="1">
            <a:off x="2814472" y="4490273"/>
            <a:ext cx="1384326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miter lim="800000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4D772937-4485-124B-BDFE-54438BD5B646}"/>
              </a:ext>
            </a:extLst>
          </p:cNvPr>
          <p:cNvSpPr/>
          <p:nvPr/>
        </p:nvSpPr>
        <p:spPr>
          <a:xfrm>
            <a:off x="7442848" y="2600206"/>
            <a:ext cx="1856385" cy="328162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9043C91-8716-684A-93B7-1A6787B6CA08}"/>
              </a:ext>
            </a:extLst>
          </p:cNvPr>
          <p:cNvSpPr txBox="1"/>
          <p:nvPr/>
        </p:nvSpPr>
        <p:spPr>
          <a:xfrm>
            <a:off x="2951074" y="4265798"/>
            <a:ext cx="1085938" cy="2077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accent3">
                    <a:lumMod val="50000"/>
                  </a:schemeClr>
                </a:solidFill>
              </a:rPr>
              <a:t>x, y, mouseDn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B2335D3-E93D-664D-9E54-9EABCD9EC63B}"/>
              </a:ext>
            </a:extLst>
          </p:cNvPr>
          <p:cNvSpPr txBox="1"/>
          <p:nvPr/>
        </p:nvSpPr>
        <p:spPr>
          <a:xfrm>
            <a:off x="7488355" y="2632736"/>
            <a:ext cx="1194814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Music (archive.org)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D3CE606-DAD7-C846-9549-1E379B0D3AAB}"/>
              </a:ext>
            </a:extLst>
          </p:cNvPr>
          <p:cNvGrpSpPr/>
          <p:nvPr/>
        </p:nvGrpSpPr>
        <p:grpSpPr>
          <a:xfrm>
            <a:off x="2821018" y="4804724"/>
            <a:ext cx="1384326" cy="224476"/>
            <a:chOff x="2821018" y="4750886"/>
            <a:chExt cx="1384326" cy="224476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5244561-3BA0-2048-915B-314DEB056123}"/>
                </a:ext>
              </a:extLst>
            </p:cNvPr>
            <p:cNvCxnSpPr/>
            <p:nvPr/>
          </p:nvCxnSpPr>
          <p:spPr>
            <a:xfrm flipH="1">
              <a:off x="2821018" y="4975362"/>
              <a:ext cx="1384326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E6AAB4B-E61A-E84C-9A0D-8E4F5CBFD6E1}"/>
                </a:ext>
              </a:extLst>
            </p:cNvPr>
            <p:cNvSpPr txBox="1"/>
            <p:nvPr/>
          </p:nvSpPr>
          <p:spPr>
            <a:xfrm>
              <a:off x="3300003" y="4750886"/>
              <a:ext cx="336439" cy="20774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500" dirty="0">
                  <a:solidFill>
                    <a:srgbClr val="7030A0"/>
                  </a:solidFill>
                </a:rPr>
                <a:t>chat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6ACAFE2-6939-B743-97D0-BC09442E7827}"/>
              </a:ext>
            </a:extLst>
          </p:cNvPr>
          <p:cNvGrpSpPr/>
          <p:nvPr/>
        </p:nvGrpSpPr>
        <p:grpSpPr>
          <a:xfrm>
            <a:off x="2821018" y="3221251"/>
            <a:ext cx="1384326" cy="207749"/>
            <a:chOff x="2821018" y="3271439"/>
            <a:chExt cx="1384326" cy="207749"/>
          </a:xfrm>
        </p:grpSpPr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A3FEE5A0-FA89-6042-875C-2315B1EE1F57}"/>
                </a:ext>
              </a:extLst>
            </p:cNvPr>
            <p:cNvCxnSpPr/>
            <p:nvPr/>
          </p:nvCxnSpPr>
          <p:spPr>
            <a:xfrm flipH="1">
              <a:off x="2821018" y="3470824"/>
              <a:ext cx="1384326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miter lim="800000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B58DAAB-E10E-CF48-A30E-0E46B2A9C02D}"/>
                </a:ext>
              </a:extLst>
            </p:cNvPr>
            <p:cNvSpPr txBox="1"/>
            <p:nvPr/>
          </p:nvSpPr>
          <p:spPr>
            <a:xfrm>
              <a:off x="3294243" y="3271439"/>
              <a:ext cx="336439" cy="20774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500" dirty="0">
                  <a:solidFill>
                    <a:srgbClr val="7030A0"/>
                  </a:solidFill>
                </a:rPr>
                <a:t>chat</a:t>
              </a: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DBC65F00-7D89-D642-9B26-30A5EBE550B2}"/>
              </a:ext>
            </a:extLst>
          </p:cNvPr>
          <p:cNvSpPr/>
          <p:nvPr/>
        </p:nvSpPr>
        <p:spPr>
          <a:xfrm>
            <a:off x="4483556" y="4519640"/>
            <a:ext cx="1856385" cy="136219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66711ED-7AF3-2949-B3D8-E7AF30400367}"/>
              </a:ext>
            </a:extLst>
          </p:cNvPr>
          <p:cNvSpPr/>
          <p:nvPr/>
        </p:nvSpPr>
        <p:spPr>
          <a:xfrm>
            <a:off x="4389749" y="4406952"/>
            <a:ext cx="1856385" cy="136219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1BC60D8-CC01-0248-9102-BDA74349F836}"/>
              </a:ext>
            </a:extLst>
          </p:cNvPr>
          <p:cNvSpPr/>
          <p:nvPr/>
        </p:nvSpPr>
        <p:spPr>
          <a:xfrm>
            <a:off x="4295943" y="4294265"/>
            <a:ext cx="1856385" cy="136219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832296-F7A2-4441-8870-72C805391AF9}"/>
              </a:ext>
            </a:extLst>
          </p:cNvPr>
          <p:cNvSpPr txBox="1"/>
          <p:nvPr/>
        </p:nvSpPr>
        <p:spPr>
          <a:xfrm>
            <a:off x="4261036" y="2814881"/>
            <a:ext cx="1125629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Client (Performer)</a:t>
            </a:r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63A6053E-10F3-B546-A96F-77C4DF9A7475}"/>
              </a:ext>
            </a:extLst>
          </p:cNvPr>
          <p:cNvSpPr/>
          <p:nvPr/>
        </p:nvSpPr>
        <p:spPr>
          <a:xfrm>
            <a:off x="5010665" y="3187323"/>
            <a:ext cx="778947" cy="470277"/>
          </a:xfrm>
          <a:custGeom>
            <a:avLst/>
            <a:gdLst>
              <a:gd name="connsiteX0" fmla="*/ 0 w 2592593"/>
              <a:gd name="connsiteY0" fmla="*/ 178777 h 482299"/>
              <a:gd name="connsiteX1" fmla="*/ 64546 w 2592593"/>
              <a:gd name="connsiteY1" fmla="*/ 372415 h 482299"/>
              <a:gd name="connsiteX2" fmla="*/ 268941 w 2592593"/>
              <a:gd name="connsiteY2" fmla="*/ 189535 h 482299"/>
              <a:gd name="connsiteX3" fmla="*/ 1355463 w 2592593"/>
              <a:gd name="connsiteY3" fmla="*/ 479991 h 482299"/>
              <a:gd name="connsiteX4" fmla="*/ 1280160 w 2592593"/>
              <a:gd name="connsiteY4" fmla="*/ 124989 h 482299"/>
              <a:gd name="connsiteX5" fmla="*/ 570155 w 2592593"/>
              <a:gd name="connsiteY5" fmla="*/ 404688 h 482299"/>
              <a:gd name="connsiteX6" fmla="*/ 408790 w 2592593"/>
              <a:gd name="connsiteY6" fmla="*/ 6655 h 482299"/>
              <a:gd name="connsiteX7" fmla="*/ 1957891 w 2592593"/>
              <a:gd name="connsiteY7" fmla="*/ 178777 h 482299"/>
              <a:gd name="connsiteX8" fmla="*/ 1775011 w 2592593"/>
              <a:gd name="connsiteY8" fmla="*/ 479991 h 482299"/>
              <a:gd name="connsiteX9" fmla="*/ 1721223 w 2592593"/>
              <a:gd name="connsiteY9" fmla="*/ 307869 h 482299"/>
              <a:gd name="connsiteX10" fmla="*/ 2592593 w 2592593"/>
              <a:gd name="connsiteY10" fmla="*/ 124989 h 482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92593" h="482299">
                <a:moveTo>
                  <a:pt x="0" y="178777"/>
                </a:moveTo>
                <a:cubicBezTo>
                  <a:pt x="9861" y="274699"/>
                  <a:pt x="19723" y="370622"/>
                  <a:pt x="64546" y="372415"/>
                </a:cubicBezTo>
                <a:cubicBezTo>
                  <a:pt x="109369" y="374208"/>
                  <a:pt x="53788" y="171606"/>
                  <a:pt x="268941" y="189535"/>
                </a:cubicBezTo>
                <a:cubicBezTo>
                  <a:pt x="484094" y="207464"/>
                  <a:pt x="1186926" y="490749"/>
                  <a:pt x="1355463" y="479991"/>
                </a:cubicBezTo>
                <a:cubicBezTo>
                  <a:pt x="1524000" y="469233"/>
                  <a:pt x="1411045" y="137540"/>
                  <a:pt x="1280160" y="124989"/>
                </a:cubicBezTo>
                <a:cubicBezTo>
                  <a:pt x="1149275" y="112438"/>
                  <a:pt x="715383" y="424410"/>
                  <a:pt x="570155" y="404688"/>
                </a:cubicBezTo>
                <a:cubicBezTo>
                  <a:pt x="424927" y="384966"/>
                  <a:pt x="177501" y="44307"/>
                  <a:pt x="408790" y="6655"/>
                </a:cubicBezTo>
                <a:cubicBezTo>
                  <a:pt x="640079" y="-30997"/>
                  <a:pt x="1730188" y="99888"/>
                  <a:pt x="1957891" y="178777"/>
                </a:cubicBezTo>
                <a:cubicBezTo>
                  <a:pt x="2185594" y="257666"/>
                  <a:pt x="1814456" y="458476"/>
                  <a:pt x="1775011" y="479991"/>
                </a:cubicBezTo>
                <a:cubicBezTo>
                  <a:pt x="1735566" y="501506"/>
                  <a:pt x="1584959" y="367036"/>
                  <a:pt x="1721223" y="307869"/>
                </a:cubicBezTo>
                <a:cubicBezTo>
                  <a:pt x="1857487" y="248702"/>
                  <a:pt x="2225040" y="186845"/>
                  <a:pt x="2592593" y="124989"/>
                </a:cubicBezTo>
              </a:path>
            </a:pathLst>
          </a:custGeom>
          <a:noFill/>
          <a:ln w="19050">
            <a:solidFill>
              <a:schemeClr val="accent3">
                <a:lumMod val="75000"/>
              </a:schemeClr>
            </a:solidFill>
            <a:miter lim="800000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E91A014-5C45-FE4D-9B5F-F3094F6EFF26}"/>
              </a:ext>
            </a:extLst>
          </p:cNvPr>
          <p:cNvSpPr txBox="1"/>
          <p:nvPr/>
        </p:nvSpPr>
        <p:spPr>
          <a:xfrm>
            <a:off x="5777525" y="3340124"/>
            <a:ext cx="200376" cy="1523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b="1" dirty="0">
                <a:solidFill>
                  <a:schemeClr val="accent3">
                    <a:lumMod val="50000"/>
                  </a:schemeClr>
                </a:solidFill>
              </a:rPr>
              <a:t>x, y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F9BBDCF-E907-7E4F-91A5-042FDFE1E717}"/>
              </a:ext>
            </a:extLst>
          </p:cNvPr>
          <p:cNvGrpSpPr/>
          <p:nvPr/>
        </p:nvGrpSpPr>
        <p:grpSpPr>
          <a:xfrm>
            <a:off x="4265612" y="3382874"/>
            <a:ext cx="331974" cy="437116"/>
            <a:chOff x="4352643" y="4869491"/>
            <a:chExt cx="331974" cy="437116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D7104C1-6F0D-DC45-BD30-CC9DA29CEE9F}"/>
                </a:ext>
              </a:extLst>
            </p:cNvPr>
            <p:cNvSpPr/>
            <p:nvPr/>
          </p:nvSpPr>
          <p:spPr>
            <a:xfrm>
              <a:off x="4352643" y="4869491"/>
              <a:ext cx="331974" cy="4371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7030A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30FB693-410F-704A-986A-9C6BFC13236D}"/>
                </a:ext>
              </a:extLst>
            </p:cNvPr>
            <p:cNvSpPr txBox="1"/>
            <p:nvPr/>
          </p:nvSpPr>
          <p:spPr>
            <a:xfrm>
              <a:off x="4378910" y="5056950"/>
              <a:ext cx="267702" cy="1246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dirty="0">
                  <a:solidFill>
                    <a:srgbClr val="7030A0"/>
                  </a:solidFill>
                </a:rPr>
                <a:t>Cool..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66B5BDB-7CAF-1547-887A-5B4484EB3C41}"/>
                </a:ext>
              </a:extLst>
            </p:cNvPr>
            <p:cNvSpPr/>
            <p:nvPr/>
          </p:nvSpPr>
          <p:spPr>
            <a:xfrm>
              <a:off x="4352643" y="4869491"/>
              <a:ext cx="331974" cy="89144"/>
            </a:xfrm>
            <a:prstGeom prst="rect">
              <a:avLst/>
            </a:prstGeom>
            <a:solidFill>
              <a:srgbClr val="7030A0"/>
            </a:solidFill>
            <a:ln w="12700">
              <a:solidFill>
                <a:srgbClr val="7030A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EC84D5B-D023-0B40-BD4A-C7CA38CEADFA}"/>
              </a:ext>
            </a:extLst>
          </p:cNvPr>
          <p:cNvGrpSpPr/>
          <p:nvPr/>
        </p:nvGrpSpPr>
        <p:grpSpPr>
          <a:xfrm>
            <a:off x="6058522" y="2818256"/>
            <a:ext cx="1384326" cy="229744"/>
            <a:chOff x="6058522" y="2818256"/>
            <a:chExt cx="1384326" cy="229744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12835A56-978B-3A44-B917-A3836E311DFF}"/>
                </a:ext>
              </a:extLst>
            </p:cNvPr>
            <p:cNvCxnSpPr/>
            <p:nvPr/>
          </p:nvCxnSpPr>
          <p:spPr>
            <a:xfrm flipH="1">
              <a:off x="6058522" y="3048000"/>
              <a:ext cx="1384326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DF47F8E-34D5-974C-BE06-22283D2AA810}"/>
                </a:ext>
              </a:extLst>
            </p:cNvPr>
            <p:cNvSpPr txBox="1"/>
            <p:nvPr/>
          </p:nvSpPr>
          <p:spPr>
            <a:xfrm>
              <a:off x="6246812" y="2818256"/>
              <a:ext cx="1069267" cy="20774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500" dirty="0">
                  <a:solidFill>
                    <a:srgbClr val="4DB152"/>
                  </a:solidFill>
                </a:rPr>
                <a:t>song (stream)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546C73F-47A8-DC45-AFB2-375DB8D5D923}"/>
              </a:ext>
            </a:extLst>
          </p:cNvPr>
          <p:cNvGrpSpPr/>
          <p:nvPr/>
        </p:nvGrpSpPr>
        <p:grpSpPr>
          <a:xfrm>
            <a:off x="6055315" y="4240620"/>
            <a:ext cx="1384326" cy="229744"/>
            <a:chOff x="6058522" y="2818256"/>
            <a:chExt cx="1384326" cy="229744"/>
          </a:xfrm>
        </p:grpSpPr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CF285881-B652-1B4A-8B64-89D91774F7C6}"/>
                </a:ext>
              </a:extLst>
            </p:cNvPr>
            <p:cNvCxnSpPr/>
            <p:nvPr/>
          </p:nvCxnSpPr>
          <p:spPr>
            <a:xfrm flipH="1">
              <a:off x="6058522" y="3048000"/>
              <a:ext cx="1384326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2909388-C683-874C-96FD-7AF6A4AFCC39}"/>
                </a:ext>
              </a:extLst>
            </p:cNvPr>
            <p:cNvSpPr txBox="1"/>
            <p:nvPr/>
          </p:nvSpPr>
          <p:spPr>
            <a:xfrm>
              <a:off x="6246812" y="2818256"/>
              <a:ext cx="1069267" cy="20774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500" dirty="0">
                  <a:solidFill>
                    <a:srgbClr val="4DB152"/>
                  </a:solidFill>
                </a:rPr>
                <a:t>song (stream)</a:t>
              </a:r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85B96FE-C449-A74F-9729-6C9575427B81}"/>
              </a:ext>
            </a:extLst>
          </p:cNvPr>
          <p:cNvCxnSpPr>
            <a:cxnSpLocks/>
          </p:cNvCxnSpPr>
          <p:nvPr/>
        </p:nvCxnSpPr>
        <p:spPr>
          <a:xfrm flipH="1">
            <a:off x="6152328" y="4622764"/>
            <a:ext cx="1290288" cy="0"/>
          </a:xfrm>
          <a:prstGeom prst="straightConnector1">
            <a:avLst/>
          </a:prstGeom>
          <a:ln w="19050">
            <a:solidFill>
              <a:srgbClr val="00B050">
                <a:alpha val="30000"/>
              </a:srgb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03B903A-F424-EE4D-8351-F9F3725223F6}"/>
              </a:ext>
            </a:extLst>
          </p:cNvPr>
          <p:cNvCxnSpPr>
            <a:cxnSpLocks/>
          </p:cNvCxnSpPr>
          <p:nvPr/>
        </p:nvCxnSpPr>
        <p:spPr>
          <a:xfrm flipH="1">
            <a:off x="6248515" y="4775164"/>
            <a:ext cx="1194101" cy="0"/>
          </a:xfrm>
          <a:prstGeom prst="straightConnector1">
            <a:avLst/>
          </a:prstGeom>
          <a:ln w="19050">
            <a:solidFill>
              <a:srgbClr val="00B050">
                <a:alpha val="30000"/>
              </a:srgb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DC658C8-E2B1-3346-A46B-B32D69A748B3}"/>
              </a:ext>
            </a:extLst>
          </p:cNvPr>
          <p:cNvCxnSpPr>
            <a:cxnSpLocks/>
          </p:cNvCxnSpPr>
          <p:nvPr/>
        </p:nvCxnSpPr>
        <p:spPr>
          <a:xfrm flipH="1">
            <a:off x="6337208" y="4927564"/>
            <a:ext cx="1105408" cy="0"/>
          </a:xfrm>
          <a:prstGeom prst="straightConnector1">
            <a:avLst/>
          </a:prstGeom>
          <a:ln w="19050">
            <a:solidFill>
              <a:srgbClr val="00B050">
                <a:alpha val="30000"/>
              </a:srgb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DA270ADF-96FF-E44B-A582-A0C505AD24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999" y="4146204"/>
            <a:ext cx="673912" cy="607986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216BB2CB-E8F0-1D48-827B-95BFB9D8F4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993" y="2730229"/>
            <a:ext cx="673912" cy="607986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B08A5A1F-E46F-D04D-B12A-A8FF7FBFA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406" y="3851291"/>
            <a:ext cx="2977572" cy="1967462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1F02833B-53BE-3040-8F55-E96F2B6FD57F}"/>
              </a:ext>
            </a:extLst>
          </p:cNvPr>
          <p:cNvSpPr txBox="1"/>
          <p:nvPr/>
        </p:nvSpPr>
        <p:spPr>
          <a:xfrm>
            <a:off x="4261036" y="4351854"/>
            <a:ext cx="1072601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Client (Audience)</a:t>
            </a:r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ED6EC3D2-4DC0-B040-B250-20513B02C0A8}"/>
              </a:ext>
            </a:extLst>
          </p:cNvPr>
          <p:cNvSpPr/>
          <p:nvPr/>
        </p:nvSpPr>
        <p:spPr>
          <a:xfrm>
            <a:off x="5010665" y="4635123"/>
            <a:ext cx="778947" cy="470277"/>
          </a:xfrm>
          <a:custGeom>
            <a:avLst/>
            <a:gdLst>
              <a:gd name="connsiteX0" fmla="*/ 0 w 2592593"/>
              <a:gd name="connsiteY0" fmla="*/ 178777 h 482299"/>
              <a:gd name="connsiteX1" fmla="*/ 64546 w 2592593"/>
              <a:gd name="connsiteY1" fmla="*/ 372415 h 482299"/>
              <a:gd name="connsiteX2" fmla="*/ 268941 w 2592593"/>
              <a:gd name="connsiteY2" fmla="*/ 189535 h 482299"/>
              <a:gd name="connsiteX3" fmla="*/ 1355463 w 2592593"/>
              <a:gd name="connsiteY3" fmla="*/ 479991 h 482299"/>
              <a:gd name="connsiteX4" fmla="*/ 1280160 w 2592593"/>
              <a:gd name="connsiteY4" fmla="*/ 124989 h 482299"/>
              <a:gd name="connsiteX5" fmla="*/ 570155 w 2592593"/>
              <a:gd name="connsiteY5" fmla="*/ 404688 h 482299"/>
              <a:gd name="connsiteX6" fmla="*/ 408790 w 2592593"/>
              <a:gd name="connsiteY6" fmla="*/ 6655 h 482299"/>
              <a:gd name="connsiteX7" fmla="*/ 1957891 w 2592593"/>
              <a:gd name="connsiteY7" fmla="*/ 178777 h 482299"/>
              <a:gd name="connsiteX8" fmla="*/ 1775011 w 2592593"/>
              <a:gd name="connsiteY8" fmla="*/ 479991 h 482299"/>
              <a:gd name="connsiteX9" fmla="*/ 1721223 w 2592593"/>
              <a:gd name="connsiteY9" fmla="*/ 307869 h 482299"/>
              <a:gd name="connsiteX10" fmla="*/ 2592593 w 2592593"/>
              <a:gd name="connsiteY10" fmla="*/ 124989 h 482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92593" h="482299">
                <a:moveTo>
                  <a:pt x="0" y="178777"/>
                </a:moveTo>
                <a:cubicBezTo>
                  <a:pt x="9861" y="274699"/>
                  <a:pt x="19723" y="370622"/>
                  <a:pt x="64546" y="372415"/>
                </a:cubicBezTo>
                <a:cubicBezTo>
                  <a:pt x="109369" y="374208"/>
                  <a:pt x="53788" y="171606"/>
                  <a:pt x="268941" y="189535"/>
                </a:cubicBezTo>
                <a:cubicBezTo>
                  <a:pt x="484094" y="207464"/>
                  <a:pt x="1186926" y="490749"/>
                  <a:pt x="1355463" y="479991"/>
                </a:cubicBezTo>
                <a:cubicBezTo>
                  <a:pt x="1524000" y="469233"/>
                  <a:pt x="1411045" y="137540"/>
                  <a:pt x="1280160" y="124989"/>
                </a:cubicBezTo>
                <a:cubicBezTo>
                  <a:pt x="1149275" y="112438"/>
                  <a:pt x="715383" y="424410"/>
                  <a:pt x="570155" y="404688"/>
                </a:cubicBezTo>
                <a:cubicBezTo>
                  <a:pt x="424927" y="384966"/>
                  <a:pt x="177501" y="44307"/>
                  <a:pt x="408790" y="6655"/>
                </a:cubicBezTo>
                <a:cubicBezTo>
                  <a:pt x="640079" y="-30997"/>
                  <a:pt x="1730188" y="99888"/>
                  <a:pt x="1957891" y="178777"/>
                </a:cubicBezTo>
                <a:cubicBezTo>
                  <a:pt x="2185594" y="257666"/>
                  <a:pt x="1814456" y="458476"/>
                  <a:pt x="1775011" y="479991"/>
                </a:cubicBezTo>
                <a:cubicBezTo>
                  <a:pt x="1735566" y="501506"/>
                  <a:pt x="1584959" y="367036"/>
                  <a:pt x="1721223" y="307869"/>
                </a:cubicBezTo>
                <a:cubicBezTo>
                  <a:pt x="1857487" y="248702"/>
                  <a:pt x="2225040" y="186845"/>
                  <a:pt x="2592593" y="124989"/>
                </a:cubicBezTo>
              </a:path>
            </a:pathLst>
          </a:custGeom>
          <a:noFill/>
          <a:ln w="19050">
            <a:solidFill>
              <a:schemeClr val="accent3">
                <a:lumMod val="75000"/>
                <a:alpha val="60000"/>
              </a:schemeClr>
            </a:solidFill>
            <a:prstDash val="solid"/>
            <a:miter lim="800000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EFDF193-406D-5F42-BE4C-3FAE4402631B}"/>
              </a:ext>
            </a:extLst>
          </p:cNvPr>
          <p:cNvGrpSpPr/>
          <p:nvPr/>
        </p:nvGrpSpPr>
        <p:grpSpPr>
          <a:xfrm>
            <a:off x="4265612" y="4973084"/>
            <a:ext cx="331974" cy="437116"/>
            <a:chOff x="4352643" y="4869491"/>
            <a:chExt cx="331974" cy="437116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A0D6240-114D-6C44-A61A-52A8EBC679EE}"/>
                </a:ext>
              </a:extLst>
            </p:cNvPr>
            <p:cNvSpPr/>
            <p:nvPr/>
          </p:nvSpPr>
          <p:spPr>
            <a:xfrm>
              <a:off x="4352643" y="4869491"/>
              <a:ext cx="331974" cy="4371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7030A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22A2D28-7A43-FC48-ABC9-47757325B48E}"/>
                </a:ext>
              </a:extLst>
            </p:cNvPr>
            <p:cNvSpPr txBox="1"/>
            <p:nvPr/>
          </p:nvSpPr>
          <p:spPr>
            <a:xfrm>
              <a:off x="4378910" y="5056950"/>
              <a:ext cx="267702" cy="1246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dirty="0">
                  <a:solidFill>
                    <a:srgbClr val="7030A0"/>
                  </a:solidFill>
                </a:rPr>
                <a:t>Cool..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53B9950-A7A7-204F-B842-0B7F882839AE}"/>
                </a:ext>
              </a:extLst>
            </p:cNvPr>
            <p:cNvSpPr/>
            <p:nvPr/>
          </p:nvSpPr>
          <p:spPr>
            <a:xfrm>
              <a:off x="4352643" y="4869491"/>
              <a:ext cx="331974" cy="89144"/>
            </a:xfrm>
            <a:prstGeom prst="rect">
              <a:avLst/>
            </a:prstGeom>
            <a:solidFill>
              <a:srgbClr val="7030A0"/>
            </a:solidFill>
            <a:ln w="12700">
              <a:solidFill>
                <a:srgbClr val="7030A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556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2474" y="449116"/>
            <a:ext cx="11125199" cy="889000"/>
          </a:xfrm>
        </p:spPr>
        <p:txBody>
          <a:bodyPr anchor="ctr"/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Draw &lt; -- &gt; Sound &lt; -- &gt; Live</a:t>
            </a:r>
            <a:br>
              <a:rPr lang="en-US" dirty="0"/>
            </a:br>
            <a:r>
              <a:rPr lang="en-US" sz="2400" b="1" dirty="0"/>
              <a:t>Venue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0355761-A7CB-2047-81ED-2F11BF12D2CD}"/>
              </a:ext>
            </a:extLst>
          </p:cNvPr>
          <p:cNvSpPr/>
          <p:nvPr/>
        </p:nvSpPr>
        <p:spPr>
          <a:xfrm>
            <a:off x="1293812" y="1545959"/>
            <a:ext cx="7808537" cy="455004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F9C3986-40EB-5241-B0DF-A207C1368A69}"/>
              </a:ext>
            </a:extLst>
          </p:cNvPr>
          <p:cNvSpPr txBox="1"/>
          <p:nvPr/>
        </p:nvSpPr>
        <p:spPr>
          <a:xfrm>
            <a:off x="1293812" y="1310510"/>
            <a:ext cx="558230" cy="2354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>
                    <a:lumMod val="75000"/>
                  </a:schemeClr>
                </a:solidFill>
              </a:rPr>
              <a:t>Venue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2D78D4E-B130-3248-8EB8-96D76AE1E3A6}"/>
              </a:ext>
            </a:extLst>
          </p:cNvPr>
          <p:cNvGrpSpPr/>
          <p:nvPr/>
        </p:nvGrpSpPr>
        <p:grpSpPr>
          <a:xfrm>
            <a:off x="1827212" y="1676400"/>
            <a:ext cx="7182489" cy="4267200"/>
            <a:chOff x="1827212" y="1676400"/>
            <a:chExt cx="7182489" cy="4267200"/>
          </a:xfrm>
        </p:grpSpPr>
        <p:sp>
          <p:nvSpPr>
            <p:cNvPr id="63" name="Parallelogram 62">
              <a:extLst>
                <a:ext uri="{FF2B5EF4-FFF2-40B4-BE49-F238E27FC236}">
                  <a16:creationId xmlns:a16="http://schemas.microsoft.com/office/drawing/2014/main" id="{8A27C924-10D5-B942-B348-1C2A7C09355B}"/>
                </a:ext>
              </a:extLst>
            </p:cNvPr>
            <p:cNvSpPr/>
            <p:nvPr/>
          </p:nvSpPr>
          <p:spPr>
            <a:xfrm>
              <a:off x="1827212" y="4053531"/>
              <a:ext cx="6087776" cy="685800"/>
            </a:xfrm>
            <a:prstGeom prst="parallelogram">
              <a:avLst>
                <a:gd name="adj" fmla="val 298647"/>
              </a:avLst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/>
            </a:p>
          </p:txBody>
        </p:sp>
        <p:sp>
          <p:nvSpPr>
            <p:cNvPr id="62" name="Parallelogram 61">
              <a:extLst>
                <a:ext uri="{FF2B5EF4-FFF2-40B4-BE49-F238E27FC236}">
                  <a16:creationId xmlns:a16="http://schemas.microsoft.com/office/drawing/2014/main" id="{A39CA1F7-59BC-DC4C-8DE2-EA88F30BE947}"/>
                </a:ext>
              </a:extLst>
            </p:cNvPr>
            <p:cNvSpPr/>
            <p:nvPr/>
          </p:nvSpPr>
          <p:spPr>
            <a:xfrm>
              <a:off x="1827212" y="3526994"/>
              <a:ext cx="6087776" cy="685800"/>
            </a:xfrm>
            <a:prstGeom prst="parallelogram">
              <a:avLst>
                <a:gd name="adj" fmla="val 298647"/>
              </a:avLst>
            </a:prstGeom>
            <a:solidFill>
              <a:schemeClr val="bg1">
                <a:lumMod val="75000"/>
              </a:schemeClr>
            </a:solidFill>
            <a:ln w="19050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/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B970D5F0-5149-EE4B-806A-65234B19B926}"/>
                </a:ext>
              </a:extLst>
            </p:cNvPr>
            <p:cNvGrpSpPr/>
            <p:nvPr/>
          </p:nvGrpSpPr>
          <p:grpSpPr>
            <a:xfrm>
              <a:off x="2467726" y="4212794"/>
              <a:ext cx="4769685" cy="1730806"/>
              <a:chOff x="2467726" y="4212794"/>
              <a:chExt cx="4769685" cy="1730806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BCE4006E-E3EE-514A-B79C-7BC9060B89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0503" y="4212794"/>
                <a:ext cx="0" cy="1499517"/>
              </a:xfrm>
              <a:prstGeom prst="line">
                <a:avLst/>
              </a:prstGeom>
              <a:ln w="19050">
                <a:solidFill>
                  <a:schemeClr val="tx1">
                    <a:lumMod val="20000"/>
                    <a:lumOff val="80000"/>
                  </a:schemeClr>
                </a:solidFill>
                <a:prstDash val="sysDot"/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958D2986-4C6F-C64E-91BA-64D8E3AEBB7B}"/>
                  </a:ext>
                </a:extLst>
              </p:cNvPr>
              <p:cNvGrpSpPr/>
              <p:nvPr/>
            </p:nvGrpSpPr>
            <p:grpSpPr>
              <a:xfrm>
                <a:off x="2467726" y="5044275"/>
                <a:ext cx="4769685" cy="899325"/>
                <a:chOff x="2467726" y="5403316"/>
                <a:chExt cx="4769685" cy="899325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07428BCE-9C2D-DF40-8D40-404BA2289988}"/>
                    </a:ext>
                  </a:extLst>
                </p:cNvPr>
                <p:cNvGrpSpPr/>
                <p:nvPr/>
              </p:nvGrpSpPr>
              <p:grpSpPr>
                <a:xfrm>
                  <a:off x="3219405" y="5426013"/>
                  <a:ext cx="981099" cy="559147"/>
                  <a:chOff x="1751012" y="4178447"/>
                  <a:chExt cx="3743661" cy="1478030"/>
                </a:xfrm>
              </p:grpSpPr>
              <p:sp>
                <p:nvSpPr>
                  <p:cNvPr id="15" name="Freeform 14">
                    <a:extLst>
                      <a:ext uri="{FF2B5EF4-FFF2-40B4-BE49-F238E27FC236}">
                        <a16:creationId xmlns:a16="http://schemas.microsoft.com/office/drawing/2014/main" id="{48FB4A57-C189-124E-9894-71B0700DF4E2}"/>
                      </a:ext>
                    </a:extLst>
                  </p:cNvPr>
                  <p:cNvSpPr/>
                  <p:nvPr/>
                </p:nvSpPr>
                <p:spPr>
                  <a:xfrm>
                    <a:off x="1751012" y="4191000"/>
                    <a:ext cx="1247887" cy="1465477"/>
                  </a:xfrm>
                  <a:custGeom>
                    <a:avLst/>
                    <a:gdLst>
                      <a:gd name="connsiteX0" fmla="*/ 0 w 1247887"/>
                      <a:gd name="connsiteY0" fmla="*/ 803992 h 1465477"/>
                      <a:gd name="connsiteX1" fmla="*/ 376517 w 1247887"/>
                      <a:gd name="connsiteY1" fmla="*/ 1438693 h 1465477"/>
                      <a:gd name="connsiteX2" fmla="*/ 925157 w 1247887"/>
                      <a:gd name="connsiteY2" fmla="*/ 7926 h 1465477"/>
                      <a:gd name="connsiteX3" fmla="*/ 1247887 w 1247887"/>
                      <a:gd name="connsiteY3" fmla="*/ 825507 h 1465477"/>
                      <a:gd name="connsiteX4" fmla="*/ 1247887 w 1247887"/>
                      <a:gd name="connsiteY4" fmla="*/ 825507 h 14654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47887" h="1465477">
                        <a:moveTo>
                          <a:pt x="0" y="803992"/>
                        </a:moveTo>
                        <a:cubicBezTo>
                          <a:pt x="111162" y="1187681"/>
                          <a:pt x="222324" y="1571371"/>
                          <a:pt x="376517" y="1438693"/>
                        </a:cubicBezTo>
                        <a:cubicBezTo>
                          <a:pt x="530710" y="1306015"/>
                          <a:pt x="779929" y="110124"/>
                          <a:pt x="925157" y="7926"/>
                        </a:cubicBezTo>
                        <a:cubicBezTo>
                          <a:pt x="1070385" y="-94272"/>
                          <a:pt x="1247887" y="825507"/>
                          <a:pt x="1247887" y="825507"/>
                        </a:cubicBezTo>
                        <a:lnTo>
                          <a:pt x="1247887" y="825507"/>
                        </a:lnTo>
                      </a:path>
                    </a:pathLst>
                  </a:custGeom>
                  <a:noFill/>
                  <a:ln w="19050">
                    <a:solidFill>
                      <a:schemeClr val="bg2">
                        <a:lumMod val="50000"/>
                      </a:schemeClr>
                    </a:solidFill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Freeform 39">
                    <a:extLst>
                      <a:ext uri="{FF2B5EF4-FFF2-40B4-BE49-F238E27FC236}">
                        <a16:creationId xmlns:a16="http://schemas.microsoft.com/office/drawing/2014/main" id="{0BCE2A49-9709-9547-891E-56DD661BAF64}"/>
                      </a:ext>
                    </a:extLst>
                  </p:cNvPr>
                  <p:cNvSpPr/>
                  <p:nvPr/>
                </p:nvSpPr>
                <p:spPr>
                  <a:xfrm>
                    <a:off x="2998899" y="4190999"/>
                    <a:ext cx="1247887" cy="1465477"/>
                  </a:xfrm>
                  <a:custGeom>
                    <a:avLst/>
                    <a:gdLst>
                      <a:gd name="connsiteX0" fmla="*/ 0 w 1247887"/>
                      <a:gd name="connsiteY0" fmla="*/ 803992 h 1465477"/>
                      <a:gd name="connsiteX1" fmla="*/ 376517 w 1247887"/>
                      <a:gd name="connsiteY1" fmla="*/ 1438693 h 1465477"/>
                      <a:gd name="connsiteX2" fmla="*/ 925157 w 1247887"/>
                      <a:gd name="connsiteY2" fmla="*/ 7926 h 1465477"/>
                      <a:gd name="connsiteX3" fmla="*/ 1247887 w 1247887"/>
                      <a:gd name="connsiteY3" fmla="*/ 825507 h 1465477"/>
                      <a:gd name="connsiteX4" fmla="*/ 1247887 w 1247887"/>
                      <a:gd name="connsiteY4" fmla="*/ 825507 h 14654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47887" h="1465477">
                        <a:moveTo>
                          <a:pt x="0" y="803992"/>
                        </a:moveTo>
                        <a:cubicBezTo>
                          <a:pt x="111162" y="1187681"/>
                          <a:pt x="222324" y="1571371"/>
                          <a:pt x="376517" y="1438693"/>
                        </a:cubicBezTo>
                        <a:cubicBezTo>
                          <a:pt x="530710" y="1306015"/>
                          <a:pt x="779929" y="110124"/>
                          <a:pt x="925157" y="7926"/>
                        </a:cubicBezTo>
                        <a:cubicBezTo>
                          <a:pt x="1070385" y="-94272"/>
                          <a:pt x="1247887" y="825507"/>
                          <a:pt x="1247887" y="825507"/>
                        </a:cubicBezTo>
                        <a:lnTo>
                          <a:pt x="1247887" y="825507"/>
                        </a:lnTo>
                      </a:path>
                    </a:pathLst>
                  </a:custGeom>
                  <a:noFill/>
                  <a:ln w="19050">
                    <a:solidFill>
                      <a:schemeClr val="bg2">
                        <a:lumMod val="50000"/>
                      </a:schemeClr>
                    </a:solidFill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Freeform 41">
                    <a:extLst>
                      <a:ext uri="{FF2B5EF4-FFF2-40B4-BE49-F238E27FC236}">
                        <a16:creationId xmlns:a16="http://schemas.microsoft.com/office/drawing/2014/main" id="{8B84E7C9-4920-5944-8A04-27CA495085ED}"/>
                      </a:ext>
                    </a:extLst>
                  </p:cNvPr>
                  <p:cNvSpPr/>
                  <p:nvPr/>
                </p:nvSpPr>
                <p:spPr>
                  <a:xfrm>
                    <a:off x="4246786" y="4178447"/>
                    <a:ext cx="1247887" cy="1465477"/>
                  </a:xfrm>
                  <a:custGeom>
                    <a:avLst/>
                    <a:gdLst>
                      <a:gd name="connsiteX0" fmla="*/ 0 w 1247887"/>
                      <a:gd name="connsiteY0" fmla="*/ 803992 h 1465477"/>
                      <a:gd name="connsiteX1" fmla="*/ 376517 w 1247887"/>
                      <a:gd name="connsiteY1" fmla="*/ 1438693 h 1465477"/>
                      <a:gd name="connsiteX2" fmla="*/ 925157 w 1247887"/>
                      <a:gd name="connsiteY2" fmla="*/ 7926 h 1465477"/>
                      <a:gd name="connsiteX3" fmla="*/ 1247887 w 1247887"/>
                      <a:gd name="connsiteY3" fmla="*/ 825507 h 1465477"/>
                      <a:gd name="connsiteX4" fmla="*/ 1247887 w 1247887"/>
                      <a:gd name="connsiteY4" fmla="*/ 825507 h 14654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47887" h="1465477">
                        <a:moveTo>
                          <a:pt x="0" y="803992"/>
                        </a:moveTo>
                        <a:cubicBezTo>
                          <a:pt x="111162" y="1187681"/>
                          <a:pt x="222324" y="1571371"/>
                          <a:pt x="376517" y="1438693"/>
                        </a:cubicBezTo>
                        <a:cubicBezTo>
                          <a:pt x="530710" y="1306015"/>
                          <a:pt x="779929" y="110124"/>
                          <a:pt x="925157" y="7926"/>
                        </a:cubicBezTo>
                        <a:cubicBezTo>
                          <a:pt x="1070385" y="-94272"/>
                          <a:pt x="1247887" y="825507"/>
                          <a:pt x="1247887" y="825507"/>
                        </a:cubicBezTo>
                        <a:lnTo>
                          <a:pt x="1247887" y="825507"/>
                        </a:lnTo>
                      </a:path>
                    </a:pathLst>
                  </a:custGeom>
                  <a:noFill/>
                  <a:ln w="19050">
                    <a:solidFill>
                      <a:schemeClr val="bg2">
                        <a:lumMod val="50000"/>
                      </a:schemeClr>
                    </a:solidFill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3D0E4531-2C33-2642-8F0C-CF1019177AD2}"/>
                    </a:ext>
                  </a:extLst>
                </p:cNvPr>
                <p:cNvSpPr/>
                <p:nvPr/>
              </p:nvSpPr>
              <p:spPr>
                <a:xfrm>
                  <a:off x="4193754" y="5403316"/>
                  <a:ext cx="2222110" cy="591309"/>
                </a:xfrm>
                <a:custGeom>
                  <a:avLst/>
                  <a:gdLst>
                    <a:gd name="connsiteX0" fmla="*/ 0 w 3227295"/>
                    <a:gd name="connsiteY0" fmla="*/ 808549 h 1563045"/>
                    <a:gd name="connsiteX1" fmla="*/ 64546 w 3227295"/>
                    <a:gd name="connsiteY1" fmla="*/ 1292643 h 1563045"/>
                    <a:gd name="connsiteX2" fmla="*/ 172123 w 3227295"/>
                    <a:gd name="connsiteY2" fmla="*/ 1012945 h 1563045"/>
                    <a:gd name="connsiteX3" fmla="*/ 215153 w 3227295"/>
                    <a:gd name="connsiteY3" fmla="*/ 1518554 h 1563045"/>
                    <a:gd name="connsiteX4" fmla="*/ 494852 w 3227295"/>
                    <a:gd name="connsiteY4" fmla="*/ 66272 h 1563045"/>
                    <a:gd name="connsiteX5" fmla="*/ 699248 w 3227295"/>
                    <a:gd name="connsiteY5" fmla="*/ 1518554 h 1563045"/>
                    <a:gd name="connsiteX6" fmla="*/ 828339 w 3227295"/>
                    <a:gd name="connsiteY6" fmla="*/ 625669 h 1563045"/>
                    <a:gd name="connsiteX7" fmla="*/ 882128 w 3227295"/>
                    <a:gd name="connsiteY7" fmla="*/ 1034460 h 1563045"/>
                    <a:gd name="connsiteX8" fmla="*/ 989704 w 3227295"/>
                    <a:gd name="connsiteY8" fmla="*/ 33999 h 1563045"/>
                    <a:gd name="connsiteX9" fmla="*/ 1097280 w 3227295"/>
                    <a:gd name="connsiteY9" fmla="*/ 657942 h 1563045"/>
                    <a:gd name="connsiteX10" fmla="*/ 1237130 w 3227295"/>
                    <a:gd name="connsiteY10" fmla="*/ 345971 h 1563045"/>
                    <a:gd name="connsiteX11" fmla="*/ 1333949 w 3227295"/>
                    <a:gd name="connsiteY11" fmla="*/ 1206582 h 1563045"/>
                    <a:gd name="connsiteX12" fmla="*/ 1484556 w 3227295"/>
                    <a:gd name="connsiteY12" fmla="*/ 700973 h 1563045"/>
                    <a:gd name="connsiteX13" fmla="*/ 1624405 w 3227295"/>
                    <a:gd name="connsiteY13" fmla="*/ 1529312 h 1563045"/>
                    <a:gd name="connsiteX14" fmla="*/ 1753497 w 3227295"/>
                    <a:gd name="connsiteY14" fmla="*/ 173848 h 1563045"/>
                    <a:gd name="connsiteX15" fmla="*/ 1893346 w 3227295"/>
                    <a:gd name="connsiteY15" fmla="*/ 1228098 h 1563045"/>
                    <a:gd name="connsiteX16" fmla="*/ 2011680 w 3227295"/>
                    <a:gd name="connsiteY16" fmla="*/ 765519 h 1563045"/>
                    <a:gd name="connsiteX17" fmla="*/ 2108499 w 3227295"/>
                    <a:gd name="connsiteY17" fmla="*/ 1550827 h 1563045"/>
                    <a:gd name="connsiteX18" fmla="*/ 2248349 w 3227295"/>
                    <a:gd name="connsiteY18" fmla="*/ 23241 h 1563045"/>
                    <a:gd name="connsiteX19" fmla="*/ 2366683 w 3227295"/>
                    <a:gd name="connsiteY19" fmla="*/ 604154 h 1563045"/>
                    <a:gd name="connsiteX20" fmla="*/ 2485017 w 3227295"/>
                    <a:gd name="connsiteY20" fmla="*/ 281425 h 1563045"/>
                    <a:gd name="connsiteX21" fmla="*/ 2549563 w 3227295"/>
                    <a:gd name="connsiteY21" fmla="*/ 894611 h 1563045"/>
                    <a:gd name="connsiteX22" fmla="*/ 2721685 w 3227295"/>
                    <a:gd name="connsiteY22" fmla="*/ 109302 h 1563045"/>
                    <a:gd name="connsiteX23" fmla="*/ 2796989 w 3227295"/>
                    <a:gd name="connsiteY23" fmla="*/ 1518554 h 1563045"/>
                    <a:gd name="connsiteX24" fmla="*/ 2936838 w 3227295"/>
                    <a:gd name="connsiteY24" fmla="*/ 700973 h 1563045"/>
                    <a:gd name="connsiteX25" fmla="*/ 3044415 w 3227295"/>
                    <a:gd name="connsiteY25" fmla="*/ 1217340 h 1563045"/>
                    <a:gd name="connsiteX26" fmla="*/ 3130476 w 3227295"/>
                    <a:gd name="connsiteY26" fmla="*/ 550366 h 1563045"/>
                    <a:gd name="connsiteX27" fmla="*/ 3227295 w 3227295"/>
                    <a:gd name="connsiteY27" fmla="*/ 873095 h 15630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3227295" h="1563045">
                      <a:moveTo>
                        <a:pt x="0" y="808549"/>
                      </a:moveTo>
                      <a:cubicBezTo>
                        <a:pt x="17929" y="1033563"/>
                        <a:pt x="35859" y="1258577"/>
                        <a:pt x="64546" y="1292643"/>
                      </a:cubicBezTo>
                      <a:cubicBezTo>
                        <a:pt x="93233" y="1326709"/>
                        <a:pt x="147022" y="975293"/>
                        <a:pt x="172123" y="1012945"/>
                      </a:cubicBezTo>
                      <a:cubicBezTo>
                        <a:pt x="197224" y="1050597"/>
                        <a:pt x="161365" y="1676333"/>
                        <a:pt x="215153" y="1518554"/>
                      </a:cubicBezTo>
                      <a:cubicBezTo>
                        <a:pt x="268941" y="1360775"/>
                        <a:pt x="414170" y="66272"/>
                        <a:pt x="494852" y="66272"/>
                      </a:cubicBezTo>
                      <a:cubicBezTo>
                        <a:pt x="575534" y="66272"/>
                        <a:pt x="643667" y="1425321"/>
                        <a:pt x="699248" y="1518554"/>
                      </a:cubicBezTo>
                      <a:cubicBezTo>
                        <a:pt x="754829" y="1611787"/>
                        <a:pt x="797859" y="706351"/>
                        <a:pt x="828339" y="625669"/>
                      </a:cubicBezTo>
                      <a:cubicBezTo>
                        <a:pt x="858819" y="544987"/>
                        <a:pt x="855234" y="1133072"/>
                        <a:pt x="882128" y="1034460"/>
                      </a:cubicBezTo>
                      <a:cubicBezTo>
                        <a:pt x="909022" y="935848"/>
                        <a:pt x="953845" y="96752"/>
                        <a:pt x="989704" y="33999"/>
                      </a:cubicBezTo>
                      <a:cubicBezTo>
                        <a:pt x="1025563" y="-28754"/>
                        <a:pt x="1056042" y="605947"/>
                        <a:pt x="1097280" y="657942"/>
                      </a:cubicBezTo>
                      <a:cubicBezTo>
                        <a:pt x="1138518" y="709937"/>
                        <a:pt x="1197685" y="254531"/>
                        <a:pt x="1237130" y="345971"/>
                      </a:cubicBezTo>
                      <a:cubicBezTo>
                        <a:pt x="1276575" y="437411"/>
                        <a:pt x="1292711" y="1147415"/>
                        <a:pt x="1333949" y="1206582"/>
                      </a:cubicBezTo>
                      <a:cubicBezTo>
                        <a:pt x="1375187" y="1265749"/>
                        <a:pt x="1436147" y="647185"/>
                        <a:pt x="1484556" y="700973"/>
                      </a:cubicBezTo>
                      <a:cubicBezTo>
                        <a:pt x="1532965" y="754761"/>
                        <a:pt x="1579582" y="1617166"/>
                        <a:pt x="1624405" y="1529312"/>
                      </a:cubicBezTo>
                      <a:cubicBezTo>
                        <a:pt x="1669228" y="1441458"/>
                        <a:pt x="1708674" y="224050"/>
                        <a:pt x="1753497" y="173848"/>
                      </a:cubicBezTo>
                      <a:cubicBezTo>
                        <a:pt x="1798320" y="123646"/>
                        <a:pt x="1850316" y="1129486"/>
                        <a:pt x="1893346" y="1228098"/>
                      </a:cubicBezTo>
                      <a:cubicBezTo>
                        <a:pt x="1936377" y="1326710"/>
                        <a:pt x="1975821" y="711731"/>
                        <a:pt x="2011680" y="765519"/>
                      </a:cubicBezTo>
                      <a:cubicBezTo>
                        <a:pt x="2047539" y="819307"/>
                        <a:pt x="2069054" y="1674540"/>
                        <a:pt x="2108499" y="1550827"/>
                      </a:cubicBezTo>
                      <a:cubicBezTo>
                        <a:pt x="2147944" y="1427114"/>
                        <a:pt x="2205318" y="181020"/>
                        <a:pt x="2248349" y="23241"/>
                      </a:cubicBezTo>
                      <a:cubicBezTo>
                        <a:pt x="2291380" y="-134538"/>
                        <a:pt x="2327238" y="561123"/>
                        <a:pt x="2366683" y="604154"/>
                      </a:cubicBezTo>
                      <a:cubicBezTo>
                        <a:pt x="2406128" y="647185"/>
                        <a:pt x="2454537" y="233016"/>
                        <a:pt x="2485017" y="281425"/>
                      </a:cubicBezTo>
                      <a:cubicBezTo>
                        <a:pt x="2515497" y="329834"/>
                        <a:pt x="2510118" y="923298"/>
                        <a:pt x="2549563" y="894611"/>
                      </a:cubicBezTo>
                      <a:cubicBezTo>
                        <a:pt x="2589008" y="865924"/>
                        <a:pt x="2680447" y="5311"/>
                        <a:pt x="2721685" y="109302"/>
                      </a:cubicBezTo>
                      <a:cubicBezTo>
                        <a:pt x="2762923" y="213292"/>
                        <a:pt x="2761130" y="1419942"/>
                        <a:pt x="2796989" y="1518554"/>
                      </a:cubicBezTo>
                      <a:cubicBezTo>
                        <a:pt x="2832848" y="1617166"/>
                        <a:pt x="2895600" y="751175"/>
                        <a:pt x="2936838" y="700973"/>
                      </a:cubicBezTo>
                      <a:cubicBezTo>
                        <a:pt x="2978076" y="650771"/>
                        <a:pt x="3012142" y="1242441"/>
                        <a:pt x="3044415" y="1217340"/>
                      </a:cubicBezTo>
                      <a:cubicBezTo>
                        <a:pt x="3076688" y="1192239"/>
                        <a:pt x="3099996" y="607740"/>
                        <a:pt x="3130476" y="550366"/>
                      </a:cubicBezTo>
                      <a:cubicBezTo>
                        <a:pt x="3160956" y="492992"/>
                        <a:pt x="3194125" y="683043"/>
                        <a:pt x="3227295" y="873095"/>
                      </a:cubicBezTo>
                    </a:path>
                  </a:pathLst>
                </a:custGeom>
                <a:noFill/>
                <a:ln w="19050">
                  <a:solidFill>
                    <a:schemeClr val="accent1">
                      <a:lumMod val="75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47B103FE-9E45-D043-BD43-406A2ADC94E7}"/>
                    </a:ext>
                  </a:extLst>
                </p:cNvPr>
                <p:cNvSpPr txBox="1"/>
                <p:nvPr/>
              </p:nvSpPr>
              <p:spPr>
                <a:xfrm>
                  <a:off x="2467726" y="5640564"/>
                  <a:ext cx="751680" cy="1030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300" dirty="0">
                      <a:solidFill>
                        <a:schemeClr val="bg2">
                          <a:lumMod val="25000"/>
                        </a:schemeClr>
                      </a:solidFill>
                    </a:rPr>
                    <a:t>Music -&gt;</a:t>
                  </a: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17328218-5E85-F641-8800-A90BA04E4D10}"/>
                    </a:ext>
                  </a:extLst>
                </p:cNvPr>
                <p:cNvSpPr txBox="1"/>
                <p:nvPr/>
              </p:nvSpPr>
              <p:spPr>
                <a:xfrm>
                  <a:off x="6485731" y="5640564"/>
                  <a:ext cx="751680" cy="1030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3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Music -&gt;</a:t>
                  </a: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9D99236E-D71E-7444-AF3E-A765F6ECB169}"/>
                    </a:ext>
                  </a:extLst>
                </p:cNvPr>
                <p:cNvSpPr txBox="1"/>
                <p:nvPr/>
              </p:nvSpPr>
              <p:spPr>
                <a:xfrm>
                  <a:off x="4011241" y="6122592"/>
                  <a:ext cx="449097" cy="1800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300" dirty="0">
                      <a:solidFill>
                        <a:schemeClr val="bg1">
                          <a:lumMod val="50000"/>
                        </a:schemeClr>
                      </a:solidFill>
                    </a:rPr>
                    <a:t>Effects</a:t>
                  </a:r>
                </a:p>
              </p:txBody>
            </p:sp>
          </p:grpSp>
        </p:grpSp>
        <p:sp>
          <p:nvSpPr>
            <p:cNvPr id="51" name="Parallelogram 50">
              <a:extLst>
                <a:ext uri="{FF2B5EF4-FFF2-40B4-BE49-F238E27FC236}">
                  <a16:creationId xmlns:a16="http://schemas.microsoft.com/office/drawing/2014/main" id="{B875CD53-D190-A945-A87D-417079F2482F}"/>
                </a:ext>
              </a:extLst>
            </p:cNvPr>
            <p:cNvSpPr/>
            <p:nvPr/>
          </p:nvSpPr>
          <p:spPr>
            <a:xfrm>
              <a:off x="1827212" y="2998210"/>
              <a:ext cx="6087776" cy="685800"/>
            </a:xfrm>
            <a:prstGeom prst="parallelogram">
              <a:avLst>
                <a:gd name="adj" fmla="val 298647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09190122-6438-CD48-8F1D-F84951A55659}"/>
                </a:ext>
              </a:extLst>
            </p:cNvPr>
            <p:cNvSpPr/>
            <p:nvPr/>
          </p:nvSpPr>
          <p:spPr>
            <a:xfrm>
              <a:off x="5079351" y="3093134"/>
              <a:ext cx="1198735" cy="296412"/>
            </a:xfrm>
            <a:custGeom>
              <a:avLst/>
              <a:gdLst>
                <a:gd name="connsiteX0" fmla="*/ 0 w 2592593"/>
                <a:gd name="connsiteY0" fmla="*/ 178777 h 482299"/>
                <a:gd name="connsiteX1" fmla="*/ 64546 w 2592593"/>
                <a:gd name="connsiteY1" fmla="*/ 372415 h 482299"/>
                <a:gd name="connsiteX2" fmla="*/ 268941 w 2592593"/>
                <a:gd name="connsiteY2" fmla="*/ 189535 h 482299"/>
                <a:gd name="connsiteX3" fmla="*/ 1355463 w 2592593"/>
                <a:gd name="connsiteY3" fmla="*/ 479991 h 482299"/>
                <a:gd name="connsiteX4" fmla="*/ 1280160 w 2592593"/>
                <a:gd name="connsiteY4" fmla="*/ 124989 h 482299"/>
                <a:gd name="connsiteX5" fmla="*/ 570155 w 2592593"/>
                <a:gd name="connsiteY5" fmla="*/ 404688 h 482299"/>
                <a:gd name="connsiteX6" fmla="*/ 408790 w 2592593"/>
                <a:gd name="connsiteY6" fmla="*/ 6655 h 482299"/>
                <a:gd name="connsiteX7" fmla="*/ 1957891 w 2592593"/>
                <a:gd name="connsiteY7" fmla="*/ 178777 h 482299"/>
                <a:gd name="connsiteX8" fmla="*/ 1775011 w 2592593"/>
                <a:gd name="connsiteY8" fmla="*/ 479991 h 482299"/>
                <a:gd name="connsiteX9" fmla="*/ 1721223 w 2592593"/>
                <a:gd name="connsiteY9" fmla="*/ 307869 h 482299"/>
                <a:gd name="connsiteX10" fmla="*/ 2592593 w 2592593"/>
                <a:gd name="connsiteY10" fmla="*/ 124989 h 48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92593" h="482299">
                  <a:moveTo>
                    <a:pt x="0" y="178777"/>
                  </a:moveTo>
                  <a:cubicBezTo>
                    <a:pt x="9861" y="274699"/>
                    <a:pt x="19723" y="370622"/>
                    <a:pt x="64546" y="372415"/>
                  </a:cubicBezTo>
                  <a:cubicBezTo>
                    <a:pt x="109369" y="374208"/>
                    <a:pt x="53788" y="171606"/>
                    <a:pt x="268941" y="189535"/>
                  </a:cubicBezTo>
                  <a:cubicBezTo>
                    <a:pt x="484094" y="207464"/>
                    <a:pt x="1186926" y="490749"/>
                    <a:pt x="1355463" y="479991"/>
                  </a:cubicBezTo>
                  <a:cubicBezTo>
                    <a:pt x="1524000" y="469233"/>
                    <a:pt x="1411045" y="137540"/>
                    <a:pt x="1280160" y="124989"/>
                  </a:cubicBezTo>
                  <a:cubicBezTo>
                    <a:pt x="1149275" y="112438"/>
                    <a:pt x="715383" y="424410"/>
                    <a:pt x="570155" y="404688"/>
                  </a:cubicBezTo>
                  <a:cubicBezTo>
                    <a:pt x="424927" y="384966"/>
                    <a:pt x="177501" y="44307"/>
                    <a:pt x="408790" y="6655"/>
                  </a:cubicBezTo>
                  <a:cubicBezTo>
                    <a:pt x="640079" y="-30997"/>
                    <a:pt x="1730188" y="99888"/>
                    <a:pt x="1957891" y="178777"/>
                  </a:cubicBezTo>
                  <a:cubicBezTo>
                    <a:pt x="2185594" y="257666"/>
                    <a:pt x="1814456" y="458476"/>
                    <a:pt x="1775011" y="479991"/>
                  </a:cubicBezTo>
                  <a:cubicBezTo>
                    <a:pt x="1735566" y="501506"/>
                    <a:pt x="1584959" y="367036"/>
                    <a:pt x="1721223" y="307869"/>
                  </a:cubicBezTo>
                  <a:cubicBezTo>
                    <a:pt x="1857487" y="248702"/>
                    <a:pt x="2225040" y="186845"/>
                    <a:pt x="2592593" y="124989"/>
                  </a:cubicBezTo>
                </a:path>
              </a:pathLst>
            </a:custGeom>
            <a:noFill/>
            <a:ln w="19050">
              <a:solidFill>
                <a:schemeClr val="accent3">
                  <a:lumMod val="75000"/>
                </a:schemeClr>
              </a:solidFill>
              <a:miter lim="800000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06E18D1-D4F2-864E-B987-EC370DA7380F}"/>
                </a:ext>
              </a:extLst>
            </p:cNvPr>
            <p:cNvSpPr txBox="1"/>
            <p:nvPr/>
          </p:nvSpPr>
          <p:spPr>
            <a:xfrm>
              <a:off x="2511901" y="3477551"/>
              <a:ext cx="472502" cy="18004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300" dirty="0">
                  <a:solidFill>
                    <a:schemeClr val="bg1">
                      <a:lumMod val="50000"/>
                    </a:schemeClr>
                  </a:solidFill>
                </a:rPr>
                <a:t>Canvas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6841E11-3633-4B4B-98E8-85D556DB8140}"/>
                </a:ext>
              </a:extLst>
            </p:cNvPr>
            <p:cNvSpPr txBox="1"/>
            <p:nvPr/>
          </p:nvSpPr>
          <p:spPr>
            <a:xfrm>
              <a:off x="2511901" y="4006335"/>
              <a:ext cx="449097" cy="18004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300" dirty="0">
                  <a:solidFill>
                    <a:schemeClr val="tx1">
                      <a:lumMod val="75000"/>
                    </a:schemeClr>
                  </a:solidFill>
                </a:rPr>
                <a:t>Effects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20F5AAF-8F19-2A4E-BBDA-5DAF4522FD76}"/>
                </a:ext>
              </a:extLst>
            </p:cNvPr>
            <p:cNvSpPr txBox="1"/>
            <p:nvPr/>
          </p:nvSpPr>
          <p:spPr>
            <a:xfrm>
              <a:off x="2511901" y="4535119"/>
              <a:ext cx="405560" cy="18004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300" dirty="0">
                  <a:solidFill>
                    <a:schemeClr val="bg1"/>
                  </a:solidFill>
                </a:rPr>
                <a:t>Music</a:t>
              </a:r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2539DDD1-2435-3C45-B86C-1F92D5F877F1}"/>
                </a:ext>
              </a:extLst>
            </p:cNvPr>
            <p:cNvSpPr/>
            <p:nvPr/>
          </p:nvSpPr>
          <p:spPr>
            <a:xfrm>
              <a:off x="3048527" y="3266987"/>
              <a:ext cx="777928" cy="264678"/>
            </a:xfrm>
            <a:custGeom>
              <a:avLst/>
              <a:gdLst>
                <a:gd name="connsiteX0" fmla="*/ 218092 w 777928"/>
                <a:gd name="connsiteY0" fmla="*/ 290457 h 464030"/>
                <a:gd name="connsiteX1" fmla="*/ 314911 w 777928"/>
                <a:gd name="connsiteY1" fmla="*/ 118334 h 464030"/>
                <a:gd name="connsiteX2" fmla="*/ 454761 w 777928"/>
                <a:gd name="connsiteY2" fmla="*/ 408791 h 464030"/>
                <a:gd name="connsiteX3" fmla="*/ 2939 w 777928"/>
                <a:gd name="connsiteY3" fmla="*/ 290457 h 464030"/>
                <a:gd name="connsiteX4" fmla="*/ 712944 w 777928"/>
                <a:gd name="connsiteY4" fmla="*/ 150607 h 464030"/>
                <a:gd name="connsiteX5" fmla="*/ 723702 w 777928"/>
                <a:gd name="connsiteY5" fmla="*/ 462579 h 464030"/>
                <a:gd name="connsiteX6" fmla="*/ 519306 w 777928"/>
                <a:gd name="connsiteY6" fmla="*/ 0 h 464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7928" h="464030">
                  <a:moveTo>
                    <a:pt x="218092" y="290457"/>
                  </a:moveTo>
                  <a:cubicBezTo>
                    <a:pt x="246779" y="194534"/>
                    <a:pt x="275466" y="98612"/>
                    <a:pt x="314911" y="118334"/>
                  </a:cubicBezTo>
                  <a:cubicBezTo>
                    <a:pt x="354356" y="138056"/>
                    <a:pt x="506756" y="380104"/>
                    <a:pt x="454761" y="408791"/>
                  </a:cubicBezTo>
                  <a:cubicBezTo>
                    <a:pt x="402766" y="437478"/>
                    <a:pt x="-40091" y="333488"/>
                    <a:pt x="2939" y="290457"/>
                  </a:cubicBezTo>
                  <a:cubicBezTo>
                    <a:pt x="45969" y="247426"/>
                    <a:pt x="592817" y="121920"/>
                    <a:pt x="712944" y="150607"/>
                  </a:cubicBezTo>
                  <a:cubicBezTo>
                    <a:pt x="833071" y="179294"/>
                    <a:pt x="755975" y="487680"/>
                    <a:pt x="723702" y="462579"/>
                  </a:cubicBezTo>
                  <a:cubicBezTo>
                    <a:pt x="691429" y="437478"/>
                    <a:pt x="605367" y="218739"/>
                    <a:pt x="519306" y="0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  <a:miter lim="800000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91109183-8B5F-194B-A907-C5C97083324A}"/>
                </a:ext>
              </a:extLst>
            </p:cNvPr>
            <p:cNvSpPr/>
            <p:nvPr/>
          </p:nvSpPr>
          <p:spPr>
            <a:xfrm>
              <a:off x="3816551" y="3007877"/>
              <a:ext cx="925984" cy="319559"/>
            </a:xfrm>
            <a:custGeom>
              <a:avLst/>
              <a:gdLst>
                <a:gd name="connsiteX0" fmla="*/ 204395 w 925984"/>
                <a:gd name="connsiteY0" fmla="*/ 44904 h 468040"/>
                <a:gd name="connsiteX1" fmla="*/ 322730 w 925984"/>
                <a:gd name="connsiteY1" fmla="*/ 173995 h 468040"/>
                <a:gd name="connsiteX2" fmla="*/ 107577 w 925984"/>
                <a:gd name="connsiteY2" fmla="*/ 281572 h 468040"/>
                <a:gd name="connsiteX3" fmla="*/ 753035 w 925984"/>
                <a:gd name="connsiteY3" fmla="*/ 292330 h 468040"/>
                <a:gd name="connsiteX4" fmla="*/ 527125 w 925984"/>
                <a:gd name="connsiteY4" fmla="*/ 1873 h 468040"/>
                <a:gd name="connsiteX5" fmla="*/ 516367 w 925984"/>
                <a:gd name="connsiteY5" fmla="*/ 453694 h 468040"/>
                <a:gd name="connsiteX6" fmla="*/ 914400 w 925984"/>
                <a:gd name="connsiteY6" fmla="*/ 335360 h 468040"/>
                <a:gd name="connsiteX7" fmla="*/ 0 w 925984"/>
                <a:gd name="connsiteY7" fmla="*/ 130965 h 468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25984" h="468040">
                  <a:moveTo>
                    <a:pt x="204395" y="44904"/>
                  </a:moveTo>
                  <a:cubicBezTo>
                    <a:pt x="271630" y="89727"/>
                    <a:pt x="338866" y="134550"/>
                    <a:pt x="322730" y="173995"/>
                  </a:cubicBezTo>
                  <a:cubicBezTo>
                    <a:pt x="306594" y="213440"/>
                    <a:pt x="35860" y="261850"/>
                    <a:pt x="107577" y="281572"/>
                  </a:cubicBezTo>
                  <a:cubicBezTo>
                    <a:pt x="179294" y="301294"/>
                    <a:pt x="683110" y="338946"/>
                    <a:pt x="753035" y="292330"/>
                  </a:cubicBezTo>
                  <a:cubicBezTo>
                    <a:pt x="822960" y="245714"/>
                    <a:pt x="566570" y="-25021"/>
                    <a:pt x="527125" y="1873"/>
                  </a:cubicBezTo>
                  <a:cubicBezTo>
                    <a:pt x="487680" y="28767"/>
                    <a:pt x="451821" y="398113"/>
                    <a:pt x="516367" y="453694"/>
                  </a:cubicBezTo>
                  <a:cubicBezTo>
                    <a:pt x="580913" y="509275"/>
                    <a:pt x="1000461" y="389148"/>
                    <a:pt x="914400" y="335360"/>
                  </a:cubicBezTo>
                  <a:cubicBezTo>
                    <a:pt x="828339" y="281572"/>
                    <a:pt x="414169" y="206268"/>
                    <a:pt x="0" y="130965"/>
                  </a:cubicBezTo>
                </a:path>
              </a:pathLst>
            </a:custGeom>
            <a:noFill/>
            <a:ln w="19050">
              <a:solidFill>
                <a:srgbClr val="19C403"/>
              </a:solidFill>
              <a:miter lim="800000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B271D461-B567-5945-B4DA-E3FDC0C3E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6377" y="3684513"/>
              <a:ext cx="581534" cy="577026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ECD7E162-BC37-4944-BE3F-DE1161D18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19C403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7616" y="3617144"/>
              <a:ext cx="648938" cy="653745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64142CB-5159-044D-B1B6-F79450157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9897" y="3684010"/>
              <a:ext cx="496845" cy="544786"/>
            </a:xfrm>
            <a:prstGeom prst="rect">
              <a:avLst/>
            </a:prstGeom>
          </p:spPr>
        </p:pic>
        <p:sp>
          <p:nvSpPr>
            <p:cNvPr id="82" name="Right Bracket 81">
              <a:extLst>
                <a:ext uri="{FF2B5EF4-FFF2-40B4-BE49-F238E27FC236}">
                  <a16:creationId xmlns:a16="http://schemas.microsoft.com/office/drawing/2014/main" id="{E047D8A8-7E22-C142-AD76-2200B57CBD8C}"/>
                </a:ext>
              </a:extLst>
            </p:cNvPr>
            <p:cNvSpPr/>
            <p:nvPr/>
          </p:nvSpPr>
          <p:spPr>
            <a:xfrm>
              <a:off x="8228012" y="2895600"/>
              <a:ext cx="152400" cy="1524000"/>
            </a:xfrm>
            <a:prstGeom prst="rightBracket">
              <a:avLst/>
            </a:prstGeom>
            <a:ln w="19050">
              <a:solidFill>
                <a:schemeClr val="accent5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145D6F7-89D2-6B40-BFD8-AAC8708FE61A}"/>
                </a:ext>
              </a:extLst>
            </p:cNvPr>
            <p:cNvSpPr txBox="1"/>
            <p:nvPr/>
          </p:nvSpPr>
          <p:spPr>
            <a:xfrm>
              <a:off x="8496675" y="3532950"/>
              <a:ext cx="513026" cy="2492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</a:rPr>
                <a:t>Stage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1717553-1F50-CB40-9C5A-7BE0568F74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78086" y="2495774"/>
              <a:ext cx="58168" cy="671883"/>
            </a:xfrm>
            <a:prstGeom prst="line">
              <a:avLst/>
            </a:prstGeom>
            <a:ln w="19050">
              <a:solidFill>
                <a:schemeClr val="accent5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DCA95EF9-063D-C24E-912F-1FFC862D1F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335989" y="2284778"/>
              <a:ext cx="251968" cy="251968"/>
            </a:xfrm>
            <a:prstGeom prst="rect">
              <a:avLst/>
            </a:prstGeom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920CB92-D54E-FC44-B37A-76E81F3D6E2F}"/>
                </a:ext>
              </a:extLst>
            </p:cNvPr>
            <p:cNvSpPr txBox="1"/>
            <p:nvPr/>
          </p:nvSpPr>
          <p:spPr>
            <a:xfrm>
              <a:off x="6608589" y="2209800"/>
              <a:ext cx="957121" cy="2492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dirty="0">
                  <a:solidFill>
                    <a:schemeClr val="tx1">
                      <a:lumMod val="50000"/>
                    </a:schemeClr>
                  </a:solidFill>
                </a:rPr>
                <a:t>Performer</a:t>
              </a: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9EE73796-2755-5E47-B934-AEF96D6DB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5348" y="1837905"/>
              <a:ext cx="635000" cy="850900"/>
            </a:xfrm>
            <a:prstGeom prst="rect">
              <a:avLst/>
            </a:prstGeom>
          </p:spPr>
        </p:pic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137E2FB7-111F-A64C-A991-D3CCAFC73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8214" y="2001707"/>
              <a:ext cx="635000" cy="850900"/>
            </a:xfrm>
            <a:prstGeom prst="rect">
              <a:avLst/>
            </a:prstGeom>
          </p:spPr>
        </p:pic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6EC6492A-C525-C44E-9378-A1B3D01FB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0812" y="1676400"/>
              <a:ext cx="445867" cy="597462"/>
            </a:xfrm>
            <a:prstGeom prst="rect">
              <a:avLst/>
            </a:prstGeom>
          </p:spPr>
        </p:pic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A4A97E34-BCB5-1646-A5CF-3D45D6CE5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0812" y="2009775"/>
              <a:ext cx="766969" cy="1027738"/>
            </a:xfrm>
            <a:prstGeom prst="rect">
              <a:avLst/>
            </a:prstGeom>
          </p:spPr>
        </p:pic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706FBD52-A81C-2B44-9002-B5B2A0CDD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1812" y="1804000"/>
              <a:ext cx="635000" cy="850900"/>
            </a:xfrm>
            <a:prstGeom prst="rect">
              <a:avLst/>
            </a:prstGeom>
          </p:spPr>
        </p:pic>
        <p:sp>
          <p:nvSpPr>
            <p:cNvPr id="100" name="Right Bracket 99">
              <a:extLst>
                <a:ext uri="{FF2B5EF4-FFF2-40B4-BE49-F238E27FC236}">
                  <a16:creationId xmlns:a16="http://schemas.microsoft.com/office/drawing/2014/main" id="{6DD8353F-5B4F-DA43-93B3-DCA1CCA46BCD}"/>
                </a:ext>
              </a:extLst>
            </p:cNvPr>
            <p:cNvSpPr/>
            <p:nvPr/>
          </p:nvSpPr>
          <p:spPr>
            <a:xfrm>
              <a:off x="5267712" y="1713452"/>
              <a:ext cx="131547" cy="1182148"/>
            </a:xfrm>
            <a:prstGeom prst="rightBracket">
              <a:avLst/>
            </a:prstGeom>
            <a:ln w="19050">
              <a:solidFill>
                <a:schemeClr val="tx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63D1545-F3B3-0C47-8442-DBA354AB67B3}"/>
                </a:ext>
              </a:extLst>
            </p:cNvPr>
            <p:cNvSpPr txBox="1"/>
            <p:nvPr/>
          </p:nvSpPr>
          <p:spPr>
            <a:xfrm>
              <a:off x="5485465" y="1802249"/>
              <a:ext cx="880049" cy="2492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dirty="0">
                  <a:solidFill>
                    <a:schemeClr val="tx1">
                      <a:lumMod val="50000"/>
                    </a:schemeClr>
                  </a:solidFill>
                </a:rPr>
                <a:t>Audience</a:t>
              </a:r>
            </a:p>
          </p:txBody>
        </p:sp>
      </p:grp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F9151890-C5F8-3C4D-A26F-AA86D4ABE60B}"/>
              </a:ext>
            </a:extLst>
          </p:cNvPr>
          <p:cNvSpPr/>
          <p:nvPr/>
        </p:nvSpPr>
        <p:spPr>
          <a:xfrm>
            <a:off x="3610833" y="1633684"/>
            <a:ext cx="381000" cy="228600"/>
          </a:xfrm>
          <a:prstGeom prst="wedgeRectCallout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Boo</a:t>
            </a:r>
          </a:p>
        </p:txBody>
      </p:sp>
      <p:sp>
        <p:nvSpPr>
          <p:cNvPr id="52" name="Rectangular Callout 51">
            <a:extLst>
              <a:ext uri="{FF2B5EF4-FFF2-40B4-BE49-F238E27FC236}">
                <a16:creationId xmlns:a16="http://schemas.microsoft.com/office/drawing/2014/main" id="{FF61C613-575B-D643-8674-7F3EBDD674FD}"/>
              </a:ext>
            </a:extLst>
          </p:cNvPr>
          <p:cNvSpPr/>
          <p:nvPr/>
        </p:nvSpPr>
        <p:spPr>
          <a:xfrm>
            <a:off x="4614410" y="1603075"/>
            <a:ext cx="381000" cy="228600"/>
          </a:xfrm>
          <a:prstGeom prst="wedgeRectCallout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Yay!!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A5ADBEC-C148-6842-A098-C55BD461F70E}"/>
              </a:ext>
            </a:extLst>
          </p:cNvPr>
          <p:cNvSpPr/>
          <p:nvPr/>
        </p:nvSpPr>
        <p:spPr>
          <a:xfrm>
            <a:off x="2552730" y="1808381"/>
            <a:ext cx="852349" cy="209668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1875E74-4CE9-A343-92AD-0DF8DD882710}"/>
              </a:ext>
            </a:extLst>
          </p:cNvPr>
          <p:cNvSpPr/>
          <p:nvPr/>
        </p:nvSpPr>
        <p:spPr>
          <a:xfrm>
            <a:off x="2553786" y="1805966"/>
            <a:ext cx="843528" cy="556234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00C21CE-00B8-6A45-AB41-46C2460AFF1F}"/>
              </a:ext>
            </a:extLst>
          </p:cNvPr>
          <p:cNvSpPr txBox="1"/>
          <p:nvPr/>
        </p:nvSpPr>
        <p:spPr>
          <a:xfrm>
            <a:off x="2655953" y="1824150"/>
            <a:ext cx="336567" cy="1938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</a:rPr>
              <a:t>Chat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247CF45-BE1D-4644-AD9D-DF6A1554DD5D}"/>
              </a:ext>
            </a:extLst>
          </p:cNvPr>
          <p:cNvGrpSpPr>
            <a:grpSpLocks noChangeAspect="1"/>
          </p:cNvGrpSpPr>
          <p:nvPr/>
        </p:nvGrpSpPr>
        <p:grpSpPr>
          <a:xfrm>
            <a:off x="2594369" y="2081656"/>
            <a:ext cx="63379" cy="91440"/>
            <a:chOff x="1707863" y="2984503"/>
            <a:chExt cx="120079" cy="27458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39B57DA-D2D9-C147-BD3A-6B122446C56F}"/>
                </a:ext>
              </a:extLst>
            </p:cNvPr>
            <p:cNvCxnSpPr/>
            <p:nvPr/>
          </p:nvCxnSpPr>
          <p:spPr>
            <a:xfrm>
              <a:off x="1707863" y="2984503"/>
              <a:ext cx="119349" cy="137290"/>
            </a:xfrm>
            <a:prstGeom prst="line">
              <a:avLst/>
            </a:prstGeom>
            <a:ln w="9525">
              <a:solidFill>
                <a:schemeClr val="accent5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4277303-11FE-364D-97CC-63A502A08C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8593" y="3121793"/>
              <a:ext cx="119349" cy="137290"/>
            </a:xfrm>
            <a:prstGeom prst="line">
              <a:avLst/>
            </a:prstGeom>
            <a:ln w="9525">
              <a:solidFill>
                <a:schemeClr val="accent5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23985CA-283A-B144-B8EE-C437DB830118}"/>
              </a:ext>
            </a:extLst>
          </p:cNvPr>
          <p:cNvSpPr txBox="1"/>
          <p:nvPr/>
        </p:nvSpPr>
        <p:spPr>
          <a:xfrm>
            <a:off x="2700971" y="2061702"/>
            <a:ext cx="644481" cy="17998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This is cool!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5484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1_Oracle_16x9_2014_521">
  <a:themeElements>
    <a:clrScheme name="Oracle">
      <a:dk1>
        <a:srgbClr val="5F5F5F"/>
      </a:dk1>
      <a:lt1>
        <a:srgbClr val="FFFFFF"/>
      </a:lt1>
      <a:dk2>
        <a:srgbClr val="7F7F7F"/>
      </a:dk2>
      <a:lt2>
        <a:srgbClr val="DCE3E4"/>
      </a:lt2>
      <a:accent1>
        <a:srgbClr val="FF0000"/>
      </a:accent1>
      <a:accent2>
        <a:srgbClr val="8A133B"/>
      </a:accent2>
      <a:accent3>
        <a:srgbClr val="FF7700"/>
      </a:accent3>
      <a:accent4>
        <a:srgbClr val="46575E"/>
      </a:accent4>
      <a:accent5>
        <a:srgbClr val="8DA6B1"/>
      </a:accent5>
      <a:accent6>
        <a:srgbClr val="B0C3C8"/>
      </a:accent6>
      <a:hlink>
        <a:srgbClr val="8DA6B1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 w="19050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5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racle_16x9_2014_521" id="{11138A86-4CFD-4AAE-84ED-85FDB159739F}" vid="{ADD436DE-0EC9-4932-BD4C-5E9FA04FA01B}"/>
    </a:ext>
  </a:extLst>
</a:theme>
</file>

<file path=ppt/theme/theme2.xml><?xml version="1.0" encoding="utf-8"?>
<a:theme xmlns:a="http://schemas.openxmlformats.org/drawingml/2006/main" name="Office Theme">
  <a:themeElements>
    <a:clrScheme name="Oracle">
      <a:dk1>
        <a:srgbClr val="5F5F5F"/>
      </a:dk1>
      <a:lt1>
        <a:srgbClr val="FFFFFF"/>
      </a:lt1>
      <a:dk2>
        <a:srgbClr val="7F7F7F"/>
      </a:dk2>
      <a:lt2>
        <a:srgbClr val="DCE3E4"/>
      </a:lt2>
      <a:accent1>
        <a:srgbClr val="FF0000"/>
      </a:accent1>
      <a:accent2>
        <a:srgbClr val="8A133B"/>
      </a:accent2>
      <a:accent3>
        <a:srgbClr val="FF7700"/>
      </a:accent3>
      <a:accent4>
        <a:srgbClr val="46575E"/>
      </a:accent4>
      <a:accent5>
        <a:srgbClr val="8DA6B1"/>
      </a:accent5>
      <a:accent6>
        <a:srgbClr val="B0C3C8"/>
      </a:accent6>
      <a:hlink>
        <a:srgbClr val="8DA6B1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racle">
      <a:dk1>
        <a:srgbClr val="5F5F5F"/>
      </a:dk1>
      <a:lt1>
        <a:srgbClr val="FFFFFF"/>
      </a:lt1>
      <a:dk2>
        <a:srgbClr val="7F7F7F"/>
      </a:dk2>
      <a:lt2>
        <a:srgbClr val="DCE3E4"/>
      </a:lt2>
      <a:accent1>
        <a:srgbClr val="FF0000"/>
      </a:accent1>
      <a:accent2>
        <a:srgbClr val="8A133B"/>
      </a:accent2>
      <a:accent3>
        <a:srgbClr val="FF7700"/>
      </a:accent3>
      <a:accent4>
        <a:srgbClr val="46575E"/>
      </a:accent4>
      <a:accent5>
        <a:srgbClr val="8DA6B1"/>
      </a:accent5>
      <a:accent6>
        <a:srgbClr val="B0C3C8"/>
      </a:accent6>
      <a:hlink>
        <a:srgbClr val="8DA6B1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Oracle_16x9_2014_521</Template>
  <TotalTime>55443</TotalTime>
  <Words>1050</Words>
  <Application>Microsoft Macintosh PowerPoint</Application>
  <PresentationFormat>Custom</PresentationFormat>
  <Paragraphs>192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1_Oracle_16x9_2014_521</vt:lpstr>
      <vt:lpstr>PowerPoint Presentation</vt:lpstr>
      <vt:lpstr>Draw &lt; -- &gt; Sound &lt; -- &gt; Live Motivation</vt:lpstr>
      <vt:lpstr>Draw &lt; -- &gt; Sound &lt; -- &gt; Live Motivation</vt:lpstr>
      <vt:lpstr>Draw &lt; -- &gt; Sound &lt; -- &gt; Live Motivation</vt:lpstr>
      <vt:lpstr>Draw &lt; -- &gt; Sound &lt; -- &gt; Live Design Goals</vt:lpstr>
      <vt:lpstr>Draw &lt; -- &gt; Sound &lt; -- &gt; Live Process</vt:lpstr>
      <vt:lpstr>Draw &lt; -- &gt; Sound &lt; -- &gt; Live Components</vt:lpstr>
      <vt:lpstr>Draw &lt; -- &gt; Sound &lt; -- &gt; Live Socket</vt:lpstr>
      <vt:lpstr>Draw &lt; -- &gt; Sound &lt; -- &gt; Live Venue</vt:lpstr>
      <vt:lpstr>Draw &lt; -- &gt; Sound &lt; -- &gt; Live Process</vt:lpstr>
      <vt:lpstr>Draw &lt; -- &gt; Sound &lt; -- &gt; Live Process</vt:lpstr>
      <vt:lpstr>Draw &lt; -- &gt; Sound &lt; -- &gt; Live Process</vt:lpstr>
      <vt:lpstr>Draw &lt; -- &gt; Sound &lt; -- &gt; Live Stats</vt:lpstr>
    </vt:vector>
  </TitlesOfParts>
  <Company>AQUENT, LLC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the PowerPoint Template</dc:title>
  <dc:creator>Aquent</dc:creator>
  <cp:keywords>Oracle corporate Tagline</cp:keywords>
  <cp:lastModifiedBy>David Killian</cp:lastModifiedBy>
  <cp:revision>1116</cp:revision>
  <cp:lastPrinted>2017-10-12T00:36:09Z</cp:lastPrinted>
  <dcterms:created xsi:type="dcterms:W3CDTF">2015-04-01T15:08:48Z</dcterms:created>
  <dcterms:modified xsi:type="dcterms:W3CDTF">2018-03-18T23:48:52Z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2343037</vt:lpwstr>
  </property>
  <property fmtid="{D5CDD505-2E9C-101B-9397-08002B2CF9AE}" pid="3" name="NXPowerLiteSettings">
    <vt:lpwstr>F98007B004F000</vt:lpwstr>
  </property>
  <property fmtid="{D5CDD505-2E9C-101B-9397-08002B2CF9AE}" pid="4" name="NXPowerLiteVersion">
    <vt:lpwstr>D5.0.2</vt:lpwstr>
  </property>
</Properties>
</file>