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127"/>
    <a:srgbClr val="0C4B33"/>
    <a:srgbClr val="060006"/>
    <a:srgbClr val="4D74FF"/>
    <a:srgbClr val="E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14"/>
      </p:cViewPr>
      <p:guideLst>
        <p:guide orient="horz" pos="278"/>
        <p:guide pos="302"/>
        <p:guide pos="7378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or Kuznetsov" userId="8254ac5ac5d9a198" providerId="LiveId" clId="{82224E31-83EA-477A-88F5-3AE6D5EA3CFE}"/>
    <pc:docChg chg="undo custSel addSld delSld modSld">
      <pc:chgData name="Fedor Kuznetsov" userId="8254ac5ac5d9a198" providerId="LiveId" clId="{82224E31-83EA-477A-88F5-3AE6D5EA3CFE}" dt="2024-06-12T14:12:22.483" v="1980" actId="1076"/>
      <pc:docMkLst>
        <pc:docMk/>
      </pc:docMkLst>
      <pc:sldChg chg="addSp delSp modSp mod">
        <pc:chgData name="Fedor Kuznetsov" userId="8254ac5ac5d9a198" providerId="LiveId" clId="{82224E31-83EA-477A-88F5-3AE6D5EA3CFE}" dt="2024-06-12T12:54:23.443" v="96" actId="1076"/>
        <pc:sldMkLst>
          <pc:docMk/>
          <pc:sldMk cId="1773094599" sldId="256"/>
        </pc:sldMkLst>
        <pc:spChg chg="mod">
          <ac:chgData name="Fedor Kuznetsov" userId="8254ac5ac5d9a198" providerId="LiveId" clId="{82224E31-83EA-477A-88F5-3AE6D5EA3CFE}" dt="2024-06-12T12:49:21.981" v="50" actId="1076"/>
          <ac:spMkLst>
            <pc:docMk/>
            <pc:sldMk cId="1773094599" sldId="256"/>
            <ac:spMk id="2" creationId="{75394051-26BA-4271-BF60-EFF786E4D5E6}"/>
          </ac:spMkLst>
        </pc:spChg>
        <pc:spChg chg="mod">
          <ac:chgData name="Fedor Kuznetsov" userId="8254ac5ac5d9a198" providerId="LiveId" clId="{82224E31-83EA-477A-88F5-3AE6D5EA3CFE}" dt="2024-06-12T12:54:13.686" v="94" actId="1076"/>
          <ac:spMkLst>
            <pc:docMk/>
            <pc:sldMk cId="1773094599" sldId="256"/>
            <ac:spMk id="3" creationId="{6C4F2503-1FBF-406F-A2D8-FE5F35E6507F}"/>
          </ac:spMkLst>
        </pc:spChg>
        <pc:spChg chg="add mod">
          <ac:chgData name="Fedor Kuznetsov" userId="8254ac5ac5d9a198" providerId="LiveId" clId="{82224E31-83EA-477A-88F5-3AE6D5EA3CFE}" dt="2024-06-12T12:52:06.129" v="71" actId="164"/>
          <ac:spMkLst>
            <pc:docMk/>
            <pc:sldMk cId="1773094599" sldId="256"/>
            <ac:spMk id="9" creationId="{A3C443F3-94FC-4EB8-BEB3-DC021C116162}"/>
          </ac:spMkLst>
        </pc:spChg>
        <pc:spChg chg="mod topLvl">
          <ac:chgData name="Fedor Kuznetsov" userId="8254ac5ac5d9a198" providerId="LiveId" clId="{82224E31-83EA-477A-88F5-3AE6D5EA3CFE}" dt="2024-06-12T12:54:00.431" v="91" actId="164"/>
          <ac:spMkLst>
            <pc:docMk/>
            <pc:sldMk cId="1773094599" sldId="256"/>
            <ac:spMk id="12" creationId="{ED2D60AE-A146-43D8-B8A8-F9B12B018373}"/>
          </ac:spMkLst>
        </pc:spChg>
        <pc:spChg chg="add mod">
          <ac:chgData name="Fedor Kuznetsov" userId="8254ac5ac5d9a198" providerId="LiveId" clId="{82224E31-83EA-477A-88F5-3AE6D5EA3CFE}" dt="2024-06-12T12:54:00.431" v="91" actId="164"/>
          <ac:spMkLst>
            <pc:docMk/>
            <pc:sldMk cId="1773094599" sldId="256"/>
            <ac:spMk id="14" creationId="{861C68C5-9EAD-4A7B-B324-F5D460737309}"/>
          </ac:spMkLst>
        </pc:spChg>
        <pc:grpChg chg="add mod">
          <ac:chgData name="Fedor Kuznetsov" userId="8254ac5ac5d9a198" providerId="LiveId" clId="{82224E31-83EA-477A-88F5-3AE6D5EA3CFE}" dt="2024-06-12T12:54:18.199" v="95" actId="164"/>
          <ac:grpSpMkLst>
            <pc:docMk/>
            <pc:sldMk cId="1773094599" sldId="256"/>
            <ac:grpSpMk id="10" creationId="{17C32004-0A4E-42E0-9E65-A01A60FC1086}"/>
          </ac:grpSpMkLst>
        </pc:grpChg>
        <pc:grpChg chg="add del mod">
          <ac:chgData name="Fedor Kuznetsov" userId="8254ac5ac5d9a198" providerId="LiveId" clId="{82224E31-83EA-477A-88F5-3AE6D5EA3CFE}" dt="2024-06-12T12:52:31.910" v="79" actId="165"/>
          <ac:grpSpMkLst>
            <pc:docMk/>
            <pc:sldMk cId="1773094599" sldId="256"/>
            <ac:grpSpMk id="11" creationId="{847F36DC-2FDA-44A4-B5DE-98198C355EAA}"/>
          </ac:grpSpMkLst>
        </pc:grpChg>
        <pc:grpChg chg="add mod">
          <ac:chgData name="Fedor Kuznetsov" userId="8254ac5ac5d9a198" providerId="LiveId" clId="{82224E31-83EA-477A-88F5-3AE6D5EA3CFE}" dt="2024-06-12T12:54:18.199" v="95" actId="164"/>
          <ac:grpSpMkLst>
            <pc:docMk/>
            <pc:sldMk cId="1773094599" sldId="256"/>
            <ac:grpSpMk id="15" creationId="{7533FC0E-4099-4784-A231-914E15067746}"/>
          </ac:grpSpMkLst>
        </pc:grpChg>
        <pc:grpChg chg="add mod">
          <ac:chgData name="Fedor Kuznetsov" userId="8254ac5ac5d9a198" providerId="LiveId" clId="{82224E31-83EA-477A-88F5-3AE6D5EA3CFE}" dt="2024-06-12T12:54:23.443" v="96" actId="1076"/>
          <ac:grpSpMkLst>
            <pc:docMk/>
            <pc:sldMk cId="1773094599" sldId="256"/>
            <ac:grpSpMk id="16" creationId="{BF5FD80B-840A-41C3-B8AC-6A0A80E774F2}"/>
          </ac:grpSpMkLst>
        </pc:grpChg>
        <pc:picChg chg="mod">
          <ac:chgData name="Fedor Kuznetsov" userId="8254ac5ac5d9a198" providerId="LiveId" clId="{82224E31-83EA-477A-88F5-3AE6D5EA3CFE}" dt="2024-06-12T12:49:28.073" v="52" actId="1076"/>
          <ac:picMkLst>
            <pc:docMk/>
            <pc:sldMk cId="1773094599" sldId="256"/>
            <ac:picMk id="5" creationId="{02E23AC5-9AF7-420D-A79B-50478D8F1201}"/>
          </ac:picMkLst>
        </pc:picChg>
        <pc:picChg chg="add mod">
          <ac:chgData name="Fedor Kuznetsov" userId="8254ac5ac5d9a198" providerId="LiveId" clId="{82224E31-83EA-477A-88F5-3AE6D5EA3CFE}" dt="2024-06-12T12:54:18.199" v="95" actId="164"/>
          <ac:picMkLst>
            <pc:docMk/>
            <pc:sldMk cId="1773094599" sldId="256"/>
            <ac:picMk id="6" creationId="{A56AEFF3-0E3C-446D-BDAD-02AD428E46A7}"/>
          </ac:picMkLst>
        </pc:picChg>
        <pc:picChg chg="add mod ord">
          <ac:chgData name="Fedor Kuznetsov" userId="8254ac5ac5d9a198" providerId="LiveId" clId="{82224E31-83EA-477A-88F5-3AE6D5EA3CFE}" dt="2024-06-12T12:52:06.129" v="71" actId="164"/>
          <ac:picMkLst>
            <pc:docMk/>
            <pc:sldMk cId="1773094599" sldId="256"/>
            <ac:picMk id="8" creationId="{AB2D60CF-683D-4205-99D9-FC2182CB63C3}"/>
          </ac:picMkLst>
        </pc:picChg>
        <pc:picChg chg="del mod topLvl">
          <ac:chgData name="Fedor Kuznetsov" userId="8254ac5ac5d9a198" providerId="LiveId" clId="{82224E31-83EA-477A-88F5-3AE6D5EA3CFE}" dt="2024-06-12T12:53:25.449" v="85" actId="478"/>
          <ac:picMkLst>
            <pc:docMk/>
            <pc:sldMk cId="1773094599" sldId="256"/>
            <ac:picMk id="13" creationId="{18070594-8DFF-405C-B078-170FFA2A2058}"/>
          </ac:picMkLst>
        </pc:picChg>
      </pc:sldChg>
      <pc:sldChg chg="addSp delSp modSp add mod">
        <pc:chgData name="Fedor Kuznetsov" userId="8254ac5ac5d9a198" providerId="LiveId" clId="{82224E31-83EA-477A-88F5-3AE6D5EA3CFE}" dt="2024-06-12T13:07:55.762" v="349" actId="1076"/>
        <pc:sldMkLst>
          <pc:docMk/>
          <pc:sldMk cId="2745303471" sldId="257"/>
        </pc:sldMkLst>
        <pc:spChg chg="mod">
          <ac:chgData name="Fedor Kuznetsov" userId="8254ac5ac5d9a198" providerId="LiveId" clId="{82224E31-83EA-477A-88F5-3AE6D5EA3CFE}" dt="2024-06-12T13:00:34.943" v="122" actId="20577"/>
          <ac:spMkLst>
            <pc:docMk/>
            <pc:sldMk cId="2745303471" sldId="257"/>
            <ac:spMk id="2" creationId="{75394051-26BA-4271-BF60-EFF786E4D5E6}"/>
          </ac:spMkLst>
        </pc:spChg>
        <pc:spChg chg="del">
          <ac:chgData name="Fedor Kuznetsov" userId="8254ac5ac5d9a198" providerId="LiveId" clId="{82224E31-83EA-477A-88F5-3AE6D5EA3CFE}" dt="2024-06-12T13:00:17.386" v="102" actId="478"/>
          <ac:spMkLst>
            <pc:docMk/>
            <pc:sldMk cId="2745303471" sldId="257"/>
            <ac:spMk id="3" creationId="{6C4F2503-1FBF-406F-A2D8-FE5F35E6507F}"/>
          </ac:spMkLst>
        </pc:spChg>
        <pc:spChg chg="add del mod">
          <ac:chgData name="Fedor Kuznetsov" userId="8254ac5ac5d9a198" providerId="LiveId" clId="{82224E31-83EA-477A-88F5-3AE6D5EA3CFE}" dt="2024-06-12T13:00:19.956" v="103" actId="478"/>
          <ac:spMkLst>
            <pc:docMk/>
            <pc:sldMk cId="2745303471" sldId="257"/>
            <ac:spMk id="7" creationId="{63F8CDB4-0064-464B-AB87-FAA0003BA52A}"/>
          </ac:spMkLst>
        </pc:spChg>
        <pc:spChg chg="add mod">
          <ac:chgData name="Fedor Kuznetsov" userId="8254ac5ac5d9a198" providerId="LiveId" clId="{82224E31-83EA-477A-88F5-3AE6D5EA3CFE}" dt="2024-06-12T13:02:20.770" v="224" actId="14100"/>
          <ac:spMkLst>
            <pc:docMk/>
            <pc:sldMk cId="2745303471" sldId="257"/>
            <ac:spMk id="11" creationId="{19E6791E-4474-4B38-9FC6-5E1D374604AB}"/>
          </ac:spMkLst>
        </pc:spChg>
        <pc:spChg chg="add mod">
          <ac:chgData name="Fedor Kuznetsov" userId="8254ac5ac5d9a198" providerId="LiveId" clId="{82224E31-83EA-477A-88F5-3AE6D5EA3CFE}" dt="2024-06-12T13:07:49.586" v="346" actId="1076"/>
          <ac:spMkLst>
            <pc:docMk/>
            <pc:sldMk cId="2745303471" sldId="257"/>
            <ac:spMk id="20" creationId="{6F95D76E-5A3E-406E-87AB-C74FF35404EE}"/>
          </ac:spMkLst>
        </pc:spChg>
        <pc:grpChg chg="del">
          <ac:chgData name="Fedor Kuznetsov" userId="8254ac5ac5d9a198" providerId="LiveId" clId="{82224E31-83EA-477A-88F5-3AE6D5EA3CFE}" dt="2024-06-12T13:00:22.640" v="104" actId="478"/>
          <ac:grpSpMkLst>
            <pc:docMk/>
            <pc:sldMk cId="2745303471" sldId="257"/>
            <ac:grpSpMk id="16" creationId="{BF5FD80B-840A-41C3-B8AC-6A0A80E774F2}"/>
          </ac:grpSpMkLst>
        </pc:grpChg>
        <pc:picChg chg="add del mod">
          <ac:chgData name="Fedor Kuznetsov" userId="8254ac5ac5d9a198" providerId="LiveId" clId="{82224E31-83EA-477A-88F5-3AE6D5EA3CFE}" dt="2024-06-12T13:02:59.875" v="227" actId="478"/>
          <ac:picMkLst>
            <pc:docMk/>
            <pc:sldMk cId="2745303471" sldId="257"/>
            <ac:picMk id="17" creationId="{11E738EA-6891-4B13-9CCF-61B580629E51}"/>
          </ac:picMkLst>
        </pc:picChg>
        <pc:picChg chg="add mod">
          <ac:chgData name="Fedor Kuznetsov" userId="8254ac5ac5d9a198" providerId="LiveId" clId="{82224E31-83EA-477A-88F5-3AE6D5EA3CFE}" dt="2024-06-12T13:07:55.762" v="349" actId="1076"/>
          <ac:picMkLst>
            <pc:docMk/>
            <pc:sldMk cId="2745303471" sldId="257"/>
            <ac:picMk id="19" creationId="{12070B08-9F92-4822-AB80-95E4328F6A87}"/>
          </ac:picMkLst>
        </pc:picChg>
      </pc:sldChg>
      <pc:sldChg chg="addSp delSp modSp add mod">
        <pc:chgData name="Fedor Kuznetsov" userId="8254ac5ac5d9a198" providerId="LiveId" clId="{82224E31-83EA-477A-88F5-3AE6D5EA3CFE}" dt="2024-06-12T13:15:36.353" v="675" actId="14100"/>
        <pc:sldMkLst>
          <pc:docMk/>
          <pc:sldMk cId="2600616902" sldId="258"/>
        </pc:sldMkLst>
        <pc:spChg chg="mod">
          <ac:chgData name="Fedor Kuznetsov" userId="8254ac5ac5d9a198" providerId="LiveId" clId="{82224E31-83EA-477A-88F5-3AE6D5EA3CFE}" dt="2024-06-12T13:08:45.239" v="377" actId="20577"/>
          <ac:spMkLst>
            <pc:docMk/>
            <pc:sldMk cId="2600616902" sldId="258"/>
            <ac:spMk id="2" creationId="{75394051-26BA-4271-BF60-EFF786E4D5E6}"/>
          </ac:spMkLst>
        </pc:spChg>
        <pc:spChg chg="add mod">
          <ac:chgData name="Fedor Kuznetsov" userId="8254ac5ac5d9a198" providerId="LiveId" clId="{82224E31-83EA-477A-88F5-3AE6D5EA3CFE}" dt="2024-06-12T13:09:48.889" v="491" actId="14100"/>
          <ac:spMkLst>
            <pc:docMk/>
            <pc:sldMk cId="2600616902" sldId="258"/>
            <ac:spMk id="3" creationId="{9A994840-8F10-458D-BD41-E78E346B27F2}"/>
          </ac:spMkLst>
        </pc:spChg>
        <pc:spChg chg="add mod">
          <ac:chgData name="Fedor Kuznetsov" userId="8254ac5ac5d9a198" providerId="LiveId" clId="{82224E31-83EA-477A-88F5-3AE6D5EA3CFE}" dt="2024-06-12T13:11:11.081" v="499" actId="2085"/>
          <ac:spMkLst>
            <pc:docMk/>
            <pc:sldMk cId="2600616902" sldId="258"/>
            <ac:spMk id="4" creationId="{1AB24AAD-D1A3-4F33-8BF0-3994C0D8CFCD}"/>
          </ac:spMkLst>
        </pc:spChg>
        <pc:spChg chg="add del mod">
          <ac:chgData name="Fedor Kuznetsov" userId="8254ac5ac5d9a198" providerId="LiveId" clId="{82224E31-83EA-477A-88F5-3AE6D5EA3CFE}" dt="2024-06-12T13:10:51.341" v="494" actId="478"/>
          <ac:spMkLst>
            <pc:docMk/>
            <pc:sldMk cId="2600616902" sldId="258"/>
            <ac:spMk id="6" creationId="{ADEDC630-3DE4-4A07-ABD1-49CD01D6706E}"/>
          </ac:spMkLst>
        </pc:spChg>
        <pc:spChg chg="add mod">
          <ac:chgData name="Fedor Kuznetsov" userId="8254ac5ac5d9a198" providerId="LiveId" clId="{82224E31-83EA-477A-88F5-3AE6D5EA3CFE}" dt="2024-06-12T13:13:08.011" v="606" actId="1076"/>
          <ac:spMkLst>
            <pc:docMk/>
            <pc:sldMk cId="2600616902" sldId="258"/>
            <ac:spMk id="10" creationId="{AE689745-D57B-4C1C-B66D-6EDDF58C06C2}"/>
          </ac:spMkLst>
        </pc:spChg>
        <pc:spChg chg="add mod">
          <ac:chgData name="Fedor Kuznetsov" userId="8254ac5ac5d9a198" providerId="LiveId" clId="{82224E31-83EA-477A-88F5-3AE6D5EA3CFE}" dt="2024-06-12T13:14:11.449" v="668" actId="14100"/>
          <ac:spMkLst>
            <pc:docMk/>
            <pc:sldMk cId="2600616902" sldId="258"/>
            <ac:spMk id="11" creationId="{0F122AC6-380B-4D42-AECA-0A19EBC11107}"/>
          </ac:spMkLst>
        </pc:spChg>
        <pc:cxnChg chg="add mod">
          <ac:chgData name="Fedor Kuznetsov" userId="8254ac5ac5d9a198" providerId="LiveId" clId="{82224E31-83EA-477A-88F5-3AE6D5EA3CFE}" dt="2024-06-12T13:15:36.353" v="675" actId="14100"/>
          <ac:cxnSpMkLst>
            <pc:docMk/>
            <pc:sldMk cId="2600616902" sldId="258"/>
            <ac:cxnSpMk id="8" creationId="{CF794511-5854-4961-A12C-CF72AF02AA55}"/>
          </ac:cxnSpMkLst>
        </pc:cxnChg>
        <pc:cxnChg chg="add mod">
          <ac:chgData name="Fedor Kuznetsov" userId="8254ac5ac5d9a198" providerId="LiveId" clId="{82224E31-83EA-477A-88F5-3AE6D5EA3CFE}" dt="2024-06-12T13:15:36.353" v="675" actId="14100"/>
          <ac:cxnSpMkLst>
            <pc:docMk/>
            <pc:sldMk cId="2600616902" sldId="258"/>
            <ac:cxnSpMk id="9" creationId="{0B206254-3933-4F71-A71C-3F73A4E28BA3}"/>
          </ac:cxnSpMkLst>
        </pc:cxnChg>
        <pc:cxnChg chg="add mod">
          <ac:chgData name="Fedor Kuznetsov" userId="8254ac5ac5d9a198" providerId="LiveId" clId="{82224E31-83EA-477A-88F5-3AE6D5EA3CFE}" dt="2024-06-12T13:15:10.754" v="671" actId="692"/>
          <ac:cxnSpMkLst>
            <pc:docMk/>
            <pc:sldMk cId="2600616902" sldId="258"/>
            <ac:cxnSpMk id="13" creationId="{1D93E82E-01BD-4531-B197-D10D045B02F1}"/>
          </ac:cxnSpMkLst>
        </pc:cxnChg>
      </pc:sldChg>
      <pc:sldChg chg="add del">
        <pc:chgData name="Fedor Kuznetsov" userId="8254ac5ac5d9a198" providerId="LiveId" clId="{82224E31-83EA-477A-88F5-3AE6D5EA3CFE}" dt="2024-06-12T13:15:54.970" v="677" actId="47"/>
        <pc:sldMkLst>
          <pc:docMk/>
          <pc:sldMk cId="447009315" sldId="259"/>
        </pc:sldMkLst>
      </pc:sldChg>
      <pc:sldChg chg="addSp delSp modSp add mod">
        <pc:chgData name="Fedor Kuznetsov" userId="8254ac5ac5d9a198" providerId="LiveId" clId="{82224E31-83EA-477A-88F5-3AE6D5EA3CFE}" dt="2024-06-12T13:28:05.863" v="758" actId="1076"/>
        <pc:sldMkLst>
          <pc:docMk/>
          <pc:sldMk cId="2576099193" sldId="260"/>
        </pc:sldMkLst>
        <pc:spChg chg="mod">
          <ac:chgData name="Fedor Kuznetsov" userId="8254ac5ac5d9a198" providerId="LiveId" clId="{82224E31-83EA-477A-88F5-3AE6D5EA3CFE}" dt="2024-06-12T13:18:12.950" v="747" actId="207"/>
          <ac:spMkLst>
            <pc:docMk/>
            <pc:sldMk cId="2576099193" sldId="260"/>
            <ac:spMk id="3" creationId="{9A994840-8F10-458D-BD41-E78E346B27F2}"/>
          </ac:spMkLst>
        </pc:spChg>
        <pc:spChg chg="del">
          <ac:chgData name="Fedor Kuznetsov" userId="8254ac5ac5d9a198" providerId="LiveId" clId="{82224E31-83EA-477A-88F5-3AE6D5EA3CFE}" dt="2024-06-12T13:16:33.210" v="678" actId="478"/>
          <ac:spMkLst>
            <pc:docMk/>
            <pc:sldMk cId="2576099193" sldId="260"/>
            <ac:spMk id="4" creationId="{1AB24AAD-D1A3-4F33-8BF0-3994C0D8CFCD}"/>
          </ac:spMkLst>
        </pc:spChg>
        <pc:spChg chg="del">
          <ac:chgData name="Fedor Kuznetsov" userId="8254ac5ac5d9a198" providerId="LiveId" clId="{82224E31-83EA-477A-88F5-3AE6D5EA3CFE}" dt="2024-06-12T13:16:33.210" v="678" actId="478"/>
          <ac:spMkLst>
            <pc:docMk/>
            <pc:sldMk cId="2576099193" sldId="260"/>
            <ac:spMk id="10" creationId="{AE689745-D57B-4C1C-B66D-6EDDF58C06C2}"/>
          </ac:spMkLst>
        </pc:spChg>
        <pc:spChg chg="del">
          <ac:chgData name="Fedor Kuznetsov" userId="8254ac5ac5d9a198" providerId="LiveId" clId="{82224E31-83EA-477A-88F5-3AE6D5EA3CFE}" dt="2024-06-12T13:16:33.210" v="678" actId="478"/>
          <ac:spMkLst>
            <pc:docMk/>
            <pc:sldMk cId="2576099193" sldId="260"/>
            <ac:spMk id="11" creationId="{0F122AC6-380B-4D42-AECA-0A19EBC11107}"/>
          </ac:spMkLst>
        </pc:spChg>
        <pc:picChg chg="add mod">
          <ac:chgData name="Fedor Kuznetsov" userId="8254ac5ac5d9a198" providerId="LiveId" clId="{82224E31-83EA-477A-88F5-3AE6D5EA3CFE}" dt="2024-06-12T13:28:05.863" v="758" actId="1076"/>
          <ac:picMkLst>
            <pc:docMk/>
            <pc:sldMk cId="2576099193" sldId="260"/>
            <ac:picMk id="7" creationId="{59487F42-BA8C-4FE7-83C4-658FE390C8F4}"/>
          </ac:picMkLst>
        </pc:picChg>
        <pc:cxnChg chg="del">
          <ac:chgData name="Fedor Kuznetsov" userId="8254ac5ac5d9a198" providerId="LiveId" clId="{82224E31-83EA-477A-88F5-3AE6D5EA3CFE}" dt="2024-06-12T13:16:33.210" v="678" actId="478"/>
          <ac:cxnSpMkLst>
            <pc:docMk/>
            <pc:sldMk cId="2576099193" sldId="260"/>
            <ac:cxnSpMk id="8" creationId="{CF794511-5854-4961-A12C-CF72AF02AA55}"/>
          </ac:cxnSpMkLst>
        </pc:cxnChg>
        <pc:cxnChg chg="del">
          <ac:chgData name="Fedor Kuznetsov" userId="8254ac5ac5d9a198" providerId="LiveId" clId="{82224E31-83EA-477A-88F5-3AE6D5EA3CFE}" dt="2024-06-12T13:16:33.210" v="678" actId="478"/>
          <ac:cxnSpMkLst>
            <pc:docMk/>
            <pc:sldMk cId="2576099193" sldId="260"/>
            <ac:cxnSpMk id="9" creationId="{0B206254-3933-4F71-A71C-3F73A4E28BA3}"/>
          </ac:cxnSpMkLst>
        </pc:cxnChg>
        <pc:cxnChg chg="del">
          <ac:chgData name="Fedor Kuznetsov" userId="8254ac5ac5d9a198" providerId="LiveId" clId="{82224E31-83EA-477A-88F5-3AE6D5EA3CFE}" dt="2024-06-12T13:16:33.210" v="678" actId="478"/>
          <ac:cxnSpMkLst>
            <pc:docMk/>
            <pc:sldMk cId="2576099193" sldId="260"/>
            <ac:cxnSpMk id="13" creationId="{1D93E82E-01BD-4531-B197-D10D045B02F1}"/>
          </ac:cxnSpMkLst>
        </pc:cxnChg>
      </pc:sldChg>
      <pc:sldChg chg="addSp delSp modSp add mod">
        <pc:chgData name="Fedor Kuznetsov" userId="8254ac5ac5d9a198" providerId="LiveId" clId="{82224E31-83EA-477A-88F5-3AE6D5EA3CFE}" dt="2024-06-12T13:38:55.738" v="1192" actId="14100"/>
        <pc:sldMkLst>
          <pc:docMk/>
          <pc:sldMk cId="2538909088" sldId="261"/>
        </pc:sldMkLst>
        <pc:spChg chg="mod">
          <ac:chgData name="Fedor Kuznetsov" userId="8254ac5ac5d9a198" providerId="LiveId" clId="{82224E31-83EA-477A-88F5-3AE6D5EA3CFE}" dt="2024-06-12T13:33:12.295" v="981" actId="14100"/>
          <ac:spMkLst>
            <pc:docMk/>
            <pc:sldMk cId="2538909088" sldId="261"/>
            <ac:spMk id="3" creationId="{9A994840-8F10-458D-BD41-E78E346B27F2}"/>
          </ac:spMkLst>
        </pc:spChg>
        <pc:spChg chg="add mod">
          <ac:chgData name="Fedor Kuznetsov" userId="8254ac5ac5d9a198" providerId="LiveId" clId="{82224E31-83EA-477A-88F5-3AE6D5EA3CFE}" dt="2024-06-12T13:33:50.483" v="989" actId="1076"/>
          <ac:spMkLst>
            <pc:docMk/>
            <pc:sldMk cId="2538909088" sldId="261"/>
            <ac:spMk id="4" creationId="{9B767652-15B2-40E6-B7AC-A68D17B7D8CD}"/>
          </ac:spMkLst>
        </pc:spChg>
        <pc:spChg chg="add mod">
          <ac:chgData name="Fedor Kuznetsov" userId="8254ac5ac5d9a198" providerId="LiveId" clId="{82224E31-83EA-477A-88F5-3AE6D5EA3CFE}" dt="2024-06-12T13:33:09.013" v="980" actId="14100"/>
          <ac:spMkLst>
            <pc:docMk/>
            <pc:sldMk cId="2538909088" sldId="261"/>
            <ac:spMk id="6" creationId="{71885D1A-76FF-4FE3-9C65-70AFDDDF4180}"/>
          </ac:spMkLst>
        </pc:spChg>
        <pc:spChg chg="add mod">
          <ac:chgData name="Fedor Kuznetsov" userId="8254ac5ac5d9a198" providerId="LiveId" clId="{82224E31-83EA-477A-88F5-3AE6D5EA3CFE}" dt="2024-06-12T13:34:54.023" v="1015" actId="1076"/>
          <ac:spMkLst>
            <pc:docMk/>
            <pc:sldMk cId="2538909088" sldId="261"/>
            <ac:spMk id="8" creationId="{5EA835F7-1465-417D-A757-58B41BA3D68A}"/>
          </ac:spMkLst>
        </pc:spChg>
        <pc:spChg chg="add mod">
          <ac:chgData name="Fedor Kuznetsov" userId="8254ac5ac5d9a198" providerId="LiveId" clId="{82224E31-83EA-477A-88F5-3AE6D5EA3CFE}" dt="2024-06-12T13:30:57.222" v="947" actId="571"/>
          <ac:spMkLst>
            <pc:docMk/>
            <pc:sldMk cId="2538909088" sldId="261"/>
            <ac:spMk id="9" creationId="{8D1703B3-5259-4200-92F5-B08A11E99B11}"/>
          </ac:spMkLst>
        </pc:spChg>
        <pc:spChg chg="add mod">
          <ac:chgData name="Fedor Kuznetsov" userId="8254ac5ac5d9a198" providerId="LiveId" clId="{82224E31-83EA-477A-88F5-3AE6D5EA3CFE}" dt="2024-06-12T13:38:39.612" v="1189" actId="14100"/>
          <ac:spMkLst>
            <pc:docMk/>
            <pc:sldMk cId="2538909088" sldId="261"/>
            <ac:spMk id="10" creationId="{E229C659-D819-4E3A-BE11-56C0E81ADC02}"/>
          </ac:spMkLst>
        </pc:spChg>
        <pc:spChg chg="add mod">
          <ac:chgData name="Fedor Kuznetsov" userId="8254ac5ac5d9a198" providerId="LiveId" clId="{82224E31-83EA-477A-88F5-3AE6D5EA3CFE}" dt="2024-06-12T13:38:55.738" v="1192" actId="14100"/>
          <ac:spMkLst>
            <pc:docMk/>
            <pc:sldMk cId="2538909088" sldId="261"/>
            <ac:spMk id="14" creationId="{B4F949F6-CB01-497E-A3BA-124284931881}"/>
          </ac:spMkLst>
        </pc:spChg>
        <pc:spChg chg="add mod">
          <ac:chgData name="Fedor Kuznetsov" userId="8254ac5ac5d9a198" providerId="LiveId" clId="{82224E31-83EA-477A-88F5-3AE6D5EA3CFE}" dt="2024-06-12T13:38:24.008" v="1188" actId="1076"/>
          <ac:spMkLst>
            <pc:docMk/>
            <pc:sldMk cId="2538909088" sldId="261"/>
            <ac:spMk id="15" creationId="{EAABCEE7-31FA-49AB-BC52-2B61258FFF1E}"/>
          </ac:spMkLst>
        </pc:spChg>
        <pc:picChg chg="del">
          <ac:chgData name="Fedor Kuznetsov" userId="8254ac5ac5d9a198" providerId="LiveId" clId="{82224E31-83EA-477A-88F5-3AE6D5EA3CFE}" dt="2024-06-12T13:28:21.624" v="760" actId="478"/>
          <ac:picMkLst>
            <pc:docMk/>
            <pc:sldMk cId="2538909088" sldId="261"/>
            <ac:picMk id="7" creationId="{59487F42-BA8C-4FE7-83C4-658FE390C8F4}"/>
          </ac:picMkLst>
        </pc:picChg>
        <pc:cxnChg chg="add mod">
          <ac:chgData name="Fedor Kuznetsov" userId="8254ac5ac5d9a198" providerId="LiveId" clId="{82224E31-83EA-477A-88F5-3AE6D5EA3CFE}" dt="2024-06-12T13:35:23.764" v="1020" actId="14100"/>
          <ac:cxnSpMkLst>
            <pc:docMk/>
            <pc:sldMk cId="2538909088" sldId="261"/>
            <ac:cxnSpMk id="12" creationId="{C0393390-BD78-4FB5-ACFD-30E773E87E19}"/>
          </ac:cxnSpMkLst>
        </pc:cxnChg>
      </pc:sldChg>
      <pc:sldChg chg="addSp delSp modSp add mod">
        <pc:chgData name="Fedor Kuznetsov" userId="8254ac5ac5d9a198" providerId="LiveId" clId="{82224E31-83EA-477A-88F5-3AE6D5EA3CFE}" dt="2024-06-12T13:58:42.408" v="1578" actId="1076"/>
        <pc:sldMkLst>
          <pc:docMk/>
          <pc:sldMk cId="394078563" sldId="262"/>
        </pc:sldMkLst>
        <pc:spChg chg="mod">
          <ac:chgData name="Fedor Kuznetsov" userId="8254ac5ac5d9a198" providerId="LiveId" clId="{82224E31-83EA-477A-88F5-3AE6D5EA3CFE}" dt="2024-06-12T13:36:53.363" v="1089" actId="20577"/>
          <ac:spMkLst>
            <pc:docMk/>
            <pc:sldMk cId="394078563" sldId="262"/>
            <ac:spMk id="2" creationId="{75394051-26BA-4271-BF60-EFF786E4D5E6}"/>
          </ac:spMkLst>
        </pc:spChg>
        <pc:spChg chg="add del mod">
          <ac:chgData name="Fedor Kuznetsov" userId="8254ac5ac5d9a198" providerId="LiveId" clId="{82224E31-83EA-477A-88F5-3AE6D5EA3CFE}" dt="2024-06-12T13:41:04.010" v="1332" actId="20577"/>
          <ac:spMkLst>
            <pc:docMk/>
            <pc:sldMk cId="394078563" sldId="262"/>
            <ac:spMk id="3" creationId="{9A994840-8F10-458D-BD41-E78E346B27F2}"/>
          </ac:spMkLst>
        </pc:spChg>
        <pc:spChg chg="add del">
          <ac:chgData name="Fedor Kuznetsov" userId="8254ac5ac5d9a198" providerId="LiveId" clId="{82224E31-83EA-477A-88F5-3AE6D5EA3CFE}" dt="2024-06-12T13:37:06.285" v="1092" actId="478"/>
          <ac:spMkLst>
            <pc:docMk/>
            <pc:sldMk cId="394078563" sldId="262"/>
            <ac:spMk id="6" creationId="{71885D1A-76FF-4FE3-9C65-70AFDDDF4180}"/>
          </ac:spMkLst>
        </pc:spChg>
        <pc:spChg chg="add del">
          <ac:chgData name="Fedor Kuznetsov" userId="8254ac5ac5d9a198" providerId="LiveId" clId="{82224E31-83EA-477A-88F5-3AE6D5EA3CFE}" dt="2024-06-12T13:37:06.285" v="1092" actId="478"/>
          <ac:spMkLst>
            <pc:docMk/>
            <pc:sldMk cId="394078563" sldId="262"/>
            <ac:spMk id="8" creationId="{5EA835F7-1465-417D-A757-58B41BA3D68A}"/>
          </ac:spMkLst>
        </pc:spChg>
        <pc:picChg chg="add mod">
          <ac:chgData name="Fedor Kuznetsov" userId="8254ac5ac5d9a198" providerId="LiveId" clId="{82224E31-83EA-477A-88F5-3AE6D5EA3CFE}" dt="2024-06-12T13:51:56.380" v="1476" actId="14100"/>
          <ac:picMkLst>
            <pc:docMk/>
            <pc:sldMk cId="394078563" sldId="262"/>
            <ac:picMk id="7" creationId="{8EDC2D8A-B696-4857-92CA-FEEC61CB39BC}"/>
          </ac:picMkLst>
        </pc:picChg>
        <pc:picChg chg="add mod">
          <ac:chgData name="Fedor Kuznetsov" userId="8254ac5ac5d9a198" providerId="LiveId" clId="{82224E31-83EA-477A-88F5-3AE6D5EA3CFE}" dt="2024-06-12T13:52:01.860" v="1479" actId="1076"/>
          <ac:picMkLst>
            <pc:docMk/>
            <pc:sldMk cId="394078563" sldId="262"/>
            <ac:picMk id="10" creationId="{E10A2A4B-B933-482A-A0B7-77D7109680CB}"/>
          </ac:picMkLst>
        </pc:picChg>
        <pc:picChg chg="add del mod">
          <ac:chgData name="Fedor Kuznetsov" userId="8254ac5ac5d9a198" providerId="LiveId" clId="{82224E31-83EA-477A-88F5-3AE6D5EA3CFE}" dt="2024-06-12T13:44:13.882" v="1342"/>
          <ac:picMkLst>
            <pc:docMk/>
            <pc:sldMk cId="394078563" sldId="262"/>
            <ac:picMk id="12" creationId="{66D7EC46-9708-4376-A079-3F77654ED8B6}"/>
          </ac:picMkLst>
        </pc:picChg>
        <pc:picChg chg="add del mod">
          <ac:chgData name="Fedor Kuznetsov" userId="8254ac5ac5d9a198" providerId="LiveId" clId="{82224E31-83EA-477A-88F5-3AE6D5EA3CFE}" dt="2024-06-12T13:45:06.706" v="1344"/>
          <ac:picMkLst>
            <pc:docMk/>
            <pc:sldMk cId="394078563" sldId="262"/>
            <ac:picMk id="14" creationId="{4BE7B025-FAA9-484E-9075-F41CD0288240}"/>
          </ac:picMkLst>
        </pc:picChg>
        <pc:picChg chg="add mod">
          <ac:chgData name="Fedor Kuznetsov" userId="8254ac5ac5d9a198" providerId="LiveId" clId="{82224E31-83EA-477A-88F5-3AE6D5EA3CFE}" dt="2024-06-12T13:52:05.344" v="1481" actId="1076"/>
          <ac:picMkLst>
            <pc:docMk/>
            <pc:sldMk cId="394078563" sldId="262"/>
            <ac:picMk id="16" creationId="{F2CCBB8B-79AC-4EBC-A20B-FD522490A56D}"/>
          </ac:picMkLst>
        </pc:picChg>
        <pc:picChg chg="add del mod">
          <ac:chgData name="Fedor Kuznetsov" userId="8254ac5ac5d9a198" providerId="LiveId" clId="{82224E31-83EA-477A-88F5-3AE6D5EA3CFE}" dt="2024-06-12T13:51:52.707" v="1475" actId="478"/>
          <ac:picMkLst>
            <pc:docMk/>
            <pc:sldMk cId="394078563" sldId="262"/>
            <ac:picMk id="18" creationId="{C68D0A3D-0239-4072-8207-FF6F886704E9}"/>
          </ac:picMkLst>
        </pc:picChg>
        <pc:picChg chg="add del mod">
          <ac:chgData name="Fedor Kuznetsov" userId="8254ac5ac5d9a198" providerId="LiveId" clId="{82224E31-83EA-477A-88F5-3AE6D5EA3CFE}" dt="2024-06-12T13:58:25.672" v="1572" actId="478"/>
          <ac:picMkLst>
            <pc:docMk/>
            <pc:sldMk cId="394078563" sldId="262"/>
            <ac:picMk id="20" creationId="{59DD2FDD-9122-4EC9-BF7A-D0F1EBC162DA}"/>
          </ac:picMkLst>
        </pc:picChg>
        <pc:picChg chg="add mod">
          <ac:chgData name="Fedor Kuznetsov" userId="8254ac5ac5d9a198" providerId="LiveId" clId="{82224E31-83EA-477A-88F5-3AE6D5EA3CFE}" dt="2024-06-12T13:58:42.408" v="1578" actId="1076"/>
          <ac:picMkLst>
            <pc:docMk/>
            <pc:sldMk cId="394078563" sldId="262"/>
            <ac:picMk id="22" creationId="{D09208FB-7A34-4234-B93C-70B363C66168}"/>
          </ac:picMkLst>
        </pc:picChg>
      </pc:sldChg>
      <pc:sldChg chg="addSp delSp modSp add mod">
        <pc:chgData name="Fedor Kuznetsov" userId="8254ac5ac5d9a198" providerId="LiveId" clId="{82224E31-83EA-477A-88F5-3AE6D5EA3CFE}" dt="2024-06-12T13:59:10.761" v="1584" actId="1076"/>
        <pc:sldMkLst>
          <pc:docMk/>
          <pc:sldMk cId="3957883168" sldId="263"/>
        </pc:sldMkLst>
        <pc:spChg chg="mod">
          <ac:chgData name="Fedor Kuznetsov" userId="8254ac5ac5d9a198" providerId="LiveId" clId="{82224E31-83EA-477A-88F5-3AE6D5EA3CFE}" dt="2024-06-12T13:47:27.744" v="1367" actId="20577"/>
          <ac:spMkLst>
            <pc:docMk/>
            <pc:sldMk cId="3957883168" sldId="263"/>
            <ac:spMk id="2" creationId="{75394051-26BA-4271-BF60-EFF786E4D5E6}"/>
          </ac:spMkLst>
        </pc:spChg>
        <pc:spChg chg="mod">
          <ac:chgData name="Fedor Kuznetsov" userId="8254ac5ac5d9a198" providerId="LiveId" clId="{82224E31-83EA-477A-88F5-3AE6D5EA3CFE}" dt="2024-06-12T13:48:15.638" v="1469" actId="20577"/>
          <ac:spMkLst>
            <pc:docMk/>
            <pc:sldMk cId="3957883168" sldId="263"/>
            <ac:spMk id="3" creationId="{9A994840-8F10-458D-BD41-E78E346B27F2}"/>
          </ac:spMkLst>
        </pc:spChg>
        <pc:spChg chg="add mod">
          <ac:chgData name="Fedor Kuznetsov" userId="8254ac5ac5d9a198" providerId="LiveId" clId="{82224E31-83EA-477A-88F5-3AE6D5EA3CFE}" dt="2024-06-12T13:55:40.327" v="1537" actId="1076"/>
          <ac:spMkLst>
            <pc:docMk/>
            <pc:sldMk cId="3957883168" sldId="263"/>
            <ac:spMk id="15" creationId="{9F3CD186-E956-43F3-9BE1-758A9CBF5278}"/>
          </ac:spMkLst>
        </pc:spChg>
        <pc:picChg chg="add del mod">
          <ac:chgData name="Fedor Kuznetsov" userId="8254ac5ac5d9a198" providerId="LiveId" clId="{82224E31-83EA-477A-88F5-3AE6D5EA3CFE}" dt="2024-06-12T13:58:50.391" v="1579" actId="478"/>
          <ac:picMkLst>
            <pc:docMk/>
            <pc:sldMk cId="3957883168" sldId="263"/>
            <ac:picMk id="6" creationId="{C5DD4CEB-E34D-4A26-9AEA-C1FE481EFC90}"/>
          </ac:picMkLst>
        </pc:picChg>
        <pc:picChg chg="del mod">
          <ac:chgData name="Fedor Kuznetsov" userId="8254ac5ac5d9a198" providerId="LiveId" clId="{82224E31-83EA-477A-88F5-3AE6D5EA3CFE}" dt="2024-06-12T13:52:27.503" v="1488" actId="478"/>
          <ac:picMkLst>
            <pc:docMk/>
            <pc:sldMk cId="3957883168" sldId="263"/>
            <ac:picMk id="7" creationId="{8EDC2D8A-B696-4857-92CA-FEEC61CB39BC}"/>
          </ac:picMkLst>
        </pc:picChg>
        <pc:picChg chg="add mod">
          <ac:chgData name="Fedor Kuznetsov" userId="8254ac5ac5d9a198" providerId="LiveId" clId="{82224E31-83EA-477A-88F5-3AE6D5EA3CFE}" dt="2024-06-12T13:54:39.386" v="1498" actId="1076"/>
          <ac:picMkLst>
            <pc:docMk/>
            <pc:sldMk cId="3957883168" sldId="263"/>
            <ac:picMk id="9" creationId="{91CB1028-E3B6-4E5E-AA87-C2EFD1C0FFC3}"/>
          </ac:picMkLst>
        </pc:picChg>
        <pc:picChg chg="del">
          <ac:chgData name="Fedor Kuznetsov" userId="8254ac5ac5d9a198" providerId="LiveId" clId="{82224E31-83EA-477A-88F5-3AE6D5EA3CFE}" dt="2024-06-12T13:52:26.927" v="1486" actId="478"/>
          <ac:picMkLst>
            <pc:docMk/>
            <pc:sldMk cId="3957883168" sldId="263"/>
            <ac:picMk id="10" creationId="{E10A2A4B-B933-482A-A0B7-77D7109680CB}"/>
          </ac:picMkLst>
        </pc:picChg>
        <pc:picChg chg="add mod">
          <ac:chgData name="Fedor Kuznetsov" userId="8254ac5ac5d9a198" providerId="LiveId" clId="{82224E31-83EA-477A-88F5-3AE6D5EA3CFE}" dt="2024-06-12T13:54:59.311" v="1504" actId="1076"/>
          <ac:picMkLst>
            <pc:docMk/>
            <pc:sldMk cId="3957883168" sldId="263"/>
            <ac:picMk id="12" creationId="{466EBC8C-D69F-4EEF-80D2-567F19823B83}"/>
          </ac:picMkLst>
        </pc:picChg>
        <pc:picChg chg="add mod">
          <ac:chgData name="Fedor Kuznetsov" userId="8254ac5ac5d9a198" providerId="LiveId" clId="{82224E31-83EA-477A-88F5-3AE6D5EA3CFE}" dt="2024-06-12T13:55:57.802" v="1541" actId="14100"/>
          <ac:picMkLst>
            <pc:docMk/>
            <pc:sldMk cId="3957883168" sldId="263"/>
            <ac:picMk id="14" creationId="{7FD68A78-BD14-415E-BC27-FF1EFF2271A1}"/>
          </ac:picMkLst>
        </pc:picChg>
        <pc:picChg chg="del">
          <ac:chgData name="Fedor Kuznetsov" userId="8254ac5ac5d9a198" providerId="LiveId" clId="{82224E31-83EA-477A-88F5-3AE6D5EA3CFE}" dt="2024-06-12T13:52:28.310" v="1489" actId="478"/>
          <ac:picMkLst>
            <pc:docMk/>
            <pc:sldMk cId="3957883168" sldId="263"/>
            <ac:picMk id="16" creationId="{F2CCBB8B-79AC-4EBC-A20B-FD522490A56D}"/>
          </ac:picMkLst>
        </pc:picChg>
        <pc:picChg chg="add mod">
          <ac:chgData name="Fedor Kuznetsov" userId="8254ac5ac5d9a198" providerId="LiveId" clId="{82224E31-83EA-477A-88F5-3AE6D5EA3CFE}" dt="2024-06-12T13:59:10.761" v="1584" actId="1076"/>
          <ac:picMkLst>
            <pc:docMk/>
            <pc:sldMk cId="3957883168" sldId="263"/>
            <ac:picMk id="18" creationId="{0361E71A-E5B9-4E30-81AE-3F4BEC6BCFAC}"/>
          </ac:picMkLst>
        </pc:picChg>
      </pc:sldChg>
      <pc:sldChg chg="addSp delSp modSp add mod">
        <pc:chgData name="Fedor Kuznetsov" userId="8254ac5ac5d9a198" providerId="LiveId" clId="{82224E31-83EA-477A-88F5-3AE6D5EA3CFE}" dt="2024-06-12T14:04:44.854" v="1759" actId="20577"/>
        <pc:sldMkLst>
          <pc:docMk/>
          <pc:sldMk cId="1173558966" sldId="264"/>
        </pc:sldMkLst>
        <pc:spChg chg="mod">
          <ac:chgData name="Fedor Kuznetsov" userId="8254ac5ac5d9a198" providerId="LiveId" clId="{82224E31-83EA-477A-88F5-3AE6D5EA3CFE}" dt="2024-06-12T13:56:13.376" v="1550" actId="20577"/>
          <ac:spMkLst>
            <pc:docMk/>
            <pc:sldMk cId="1173558966" sldId="264"/>
            <ac:spMk id="2" creationId="{75394051-26BA-4271-BF60-EFF786E4D5E6}"/>
          </ac:spMkLst>
        </pc:spChg>
        <pc:spChg chg="mod">
          <ac:chgData name="Fedor Kuznetsov" userId="8254ac5ac5d9a198" providerId="LiveId" clId="{82224E31-83EA-477A-88F5-3AE6D5EA3CFE}" dt="2024-06-12T14:04:44.854" v="1759" actId="20577"/>
          <ac:spMkLst>
            <pc:docMk/>
            <pc:sldMk cId="1173558966" sldId="264"/>
            <ac:spMk id="3" creationId="{9A994840-8F10-458D-BD41-E78E346B27F2}"/>
          </ac:spMkLst>
        </pc:spChg>
        <pc:spChg chg="del">
          <ac:chgData name="Fedor Kuznetsov" userId="8254ac5ac5d9a198" providerId="LiveId" clId="{82224E31-83EA-477A-88F5-3AE6D5EA3CFE}" dt="2024-06-12T14:00:57.042" v="1654" actId="478"/>
          <ac:spMkLst>
            <pc:docMk/>
            <pc:sldMk cId="1173558966" sldId="264"/>
            <ac:spMk id="15" creationId="{9F3CD186-E956-43F3-9BE1-758A9CBF5278}"/>
          </ac:spMkLst>
        </pc:spChg>
        <pc:picChg chg="del">
          <ac:chgData name="Fedor Kuznetsov" userId="8254ac5ac5d9a198" providerId="LiveId" clId="{82224E31-83EA-477A-88F5-3AE6D5EA3CFE}" dt="2024-06-12T13:59:28.502" v="1587" actId="478"/>
          <ac:picMkLst>
            <pc:docMk/>
            <pc:sldMk cId="1173558966" sldId="264"/>
            <ac:picMk id="6" creationId="{C5DD4CEB-E34D-4A26-9AEA-C1FE481EFC90}"/>
          </ac:picMkLst>
        </pc:picChg>
        <pc:picChg chg="add mod">
          <ac:chgData name="Fedor Kuznetsov" userId="8254ac5ac5d9a198" providerId="LiveId" clId="{82224E31-83EA-477A-88F5-3AE6D5EA3CFE}" dt="2024-06-12T13:59:43.670" v="1591" actId="1076"/>
          <ac:picMkLst>
            <pc:docMk/>
            <pc:sldMk cId="1173558966" sldId="264"/>
            <ac:picMk id="7" creationId="{2382C1A4-D606-486A-9BCA-6B6CFC662665}"/>
          </ac:picMkLst>
        </pc:picChg>
        <pc:picChg chg="del">
          <ac:chgData name="Fedor Kuznetsov" userId="8254ac5ac5d9a198" providerId="LiveId" clId="{82224E31-83EA-477A-88F5-3AE6D5EA3CFE}" dt="2024-06-12T14:00:52.420" v="1651" actId="478"/>
          <ac:picMkLst>
            <pc:docMk/>
            <pc:sldMk cId="1173558966" sldId="264"/>
            <ac:picMk id="9" creationId="{91CB1028-E3B6-4E5E-AA87-C2EFD1C0FFC3}"/>
          </ac:picMkLst>
        </pc:picChg>
        <pc:picChg chg="add del mod">
          <ac:chgData name="Fedor Kuznetsov" userId="8254ac5ac5d9a198" providerId="LiveId" clId="{82224E31-83EA-477A-88F5-3AE6D5EA3CFE}" dt="2024-06-12T14:00:31.108" v="1647"/>
          <ac:picMkLst>
            <pc:docMk/>
            <pc:sldMk cId="1173558966" sldId="264"/>
            <ac:picMk id="10" creationId="{8F376B5A-D455-4948-9C05-08AB3BBAE8FC}"/>
          </ac:picMkLst>
        </pc:picChg>
        <pc:picChg chg="del">
          <ac:chgData name="Fedor Kuznetsov" userId="8254ac5ac5d9a198" providerId="LiveId" clId="{82224E31-83EA-477A-88F5-3AE6D5EA3CFE}" dt="2024-06-12T14:00:53.754" v="1652" actId="478"/>
          <ac:picMkLst>
            <pc:docMk/>
            <pc:sldMk cId="1173558966" sldId="264"/>
            <ac:picMk id="12" creationId="{466EBC8C-D69F-4EEF-80D2-567F19823B83}"/>
          </ac:picMkLst>
        </pc:picChg>
        <pc:picChg chg="add mod">
          <ac:chgData name="Fedor Kuznetsov" userId="8254ac5ac5d9a198" providerId="LiveId" clId="{82224E31-83EA-477A-88F5-3AE6D5EA3CFE}" dt="2024-06-12T14:01:33.954" v="1661" actId="1076"/>
          <ac:picMkLst>
            <pc:docMk/>
            <pc:sldMk cId="1173558966" sldId="264"/>
            <ac:picMk id="13" creationId="{1FBE5556-A3AD-4EF7-80B3-3FE842E0043A}"/>
          </ac:picMkLst>
        </pc:picChg>
        <pc:picChg chg="del">
          <ac:chgData name="Fedor Kuznetsov" userId="8254ac5ac5d9a198" providerId="LiveId" clId="{82224E31-83EA-477A-88F5-3AE6D5EA3CFE}" dt="2024-06-12T14:00:55.545" v="1653" actId="478"/>
          <ac:picMkLst>
            <pc:docMk/>
            <pc:sldMk cId="1173558966" sldId="264"/>
            <ac:picMk id="14" creationId="{7FD68A78-BD14-415E-BC27-FF1EFF2271A1}"/>
          </ac:picMkLst>
        </pc:picChg>
        <pc:picChg chg="add del mod">
          <ac:chgData name="Fedor Kuznetsov" userId="8254ac5ac5d9a198" providerId="LiveId" clId="{82224E31-83EA-477A-88F5-3AE6D5EA3CFE}" dt="2024-06-12T14:00:30.760" v="1646"/>
          <ac:picMkLst>
            <pc:docMk/>
            <pc:sldMk cId="1173558966" sldId="264"/>
            <ac:picMk id="16" creationId="{3CE63462-49A9-4F09-8447-D2EFEB2BE658}"/>
          </ac:picMkLst>
        </pc:picChg>
        <pc:picChg chg="add mod">
          <ac:chgData name="Fedor Kuznetsov" userId="8254ac5ac5d9a198" providerId="LiveId" clId="{82224E31-83EA-477A-88F5-3AE6D5EA3CFE}" dt="2024-06-12T14:01:18.733" v="1658" actId="1076"/>
          <ac:picMkLst>
            <pc:docMk/>
            <pc:sldMk cId="1173558966" sldId="264"/>
            <ac:picMk id="18" creationId="{CD43843D-15B3-4A4E-A96D-15C59161EEF2}"/>
          </ac:picMkLst>
        </pc:picChg>
      </pc:sldChg>
      <pc:sldChg chg="addSp delSp modSp add mod">
        <pc:chgData name="Fedor Kuznetsov" userId="8254ac5ac5d9a198" providerId="LiveId" clId="{82224E31-83EA-477A-88F5-3AE6D5EA3CFE}" dt="2024-06-12T14:04:37.442" v="1751" actId="20577"/>
        <pc:sldMkLst>
          <pc:docMk/>
          <pc:sldMk cId="3360031044" sldId="265"/>
        </pc:sldMkLst>
        <pc:spChg chg="mod">
          <ac:chgData name="Fedor Kuznetsov" userId="8254ac5ac5d9a198" providerId="LiveId" clId="{82224E31-83EA-477A-88F5-3AE6D5EA3CFE}" dt="2024-06-12T14:04:37.442" v="1751" actId="20577"/>
          <ac:spMkLst>
            <pc:docMk/>
            <pc:sldMk cId="3360031044" sldId="265"/>
            <ac:spMk id="2" creationId="{75394051-26BA-4271-BF60-EFF786E4D5E6}"/>
          </ac:spMkLst>
        </pc:spChg>
        <pc:spChg chg="mod">
          <ac:chgData name="Fedor Kuznetsov" userId="8254ac5ac5d9a198" providerId="LiveId" clId="{82224E31-83EA-477A-88F5-3AE6D5EA3CFE}" dt="2024-06-12T14:03:27.934" v="1731" actId="20577"/>
          <ac:spMkLst>
            <pc:docMk/>
            <pc:sldMk cId="3360031044" sldId="265"/>
            <ac:spMk id="3" creationId="{9A994840-8F10-458D-BD41-E78E346B27F2}"/>
          </ac:spMkLst>
        </pc:spChg>
        <pc:picChg chg="add mod">
          <ac:chgData name="Fedor Kuznetsov" userId="8254ac5ac5d9a198" providerId="LiveId" clId="{82224E31-83EA-477A-88F5-3AE6D5EA3CFE}" dt="2024-06-12T14:04:28.912" v="1747" actId="1076"/>
          <ac:picMkLst>
            <pc:docMk/>
            <pc:sldMk cId="3360031044" sldId="265"/>
            <ac:picMk id="6" creationId="{BAFA9507-CBF3-4B6A-A45F-BBD52148503A}"/>
          </ac:picMkLst>
        </pc:picChg>
        <pc:picChg chg="del">
          <ac:chgData name="Fedor Kuznetsov" userId="8254ac5ac5d9a198" providerId="LiveId" clId="{82224E31-83EA-477A-88F5-3AE6D5EA3CFE}" dt="2024-06-12T14:03:25.284" v="1729" actId="478"/>
          <ac:picMkLst>
            <pc:docMk/>
            <pc:sldMk cId="3360031044" sldId="265"/>
            <ac:picMk id="7" creationId="{2382C1A4-D606-486A-9BCA-6B6CFC662665}"/>
          </ac:picMkLst>
        </pc:picChg>
        <pc:picChg chg="add del mod">
          <ac:chgData name="Fedor Kuznetsov" userId="8254ac5ac5d9a198" providerId="LiveId" clId="{82224E31-83EA-477A-88F5-3AE6D5EA3CFE}" dt="2024-06-12T14:04:15.741" v="1741" actId="478"/>
          <ac:picMkLst>
            <pc:docMk/>
            <pc:sldMk cId="3360031044" sldId="265"/>
            <ac:picMk id="9" creationId="{E37B7149-1082-4E6C-9E68-D7A369879BAC}"/>
          </ac:picMkLst>
        </pc:picChg>
        <pc:picChg chg="add mod">
          <ac:chgData name="Fedor Kuznetsov" userId="8254ac5ac5d9a198" providerId="LiveId" clId="{82224E31-83EA-477A-88F5-3AE6D5EA3CFE}" dt="2024-06-12T14:04:31.194" v="1748" actId="1076"/>
          <ac:picMkLst>
            <pc:docMk/>
            <pc:sldMk cId="3360031044" sldId="265"/>
            <ac:picMk id="11" creationId="{26492CE6-B69D-40A0-BA75-42A57AC90E4C}"/>
          </ac:picMkLst>
        </pc:picChg>
        <pc:picChg chg="del">
          <ac:chgData name="Fedor Kuznetsov" userId="8254ac5ac5d9a198" providerId="LiveId" clId="{82224E31-83EA-477A-88F5-3AE6D5EA3CFE}" dt="2024-06-12T14:03:39.021" v="1735" actId="478"/>
          <ac:picMkLst>
            <pc:docMk/>
            <pc:sldMk cId="3360031044" sldId="265"/>
            <ac:picMk id="13" creationId="{1FBE5556-A3AD-4EF7-80B3-3FE842E0043A}"/>
          </ac:picMkLst>
        </pc:picChg>
        <pc:picChg chg="del">
          <ac:chgData name="Fedor Kuznetsov" userId="8254ac5ac5d9a198" providerId="LiveId" clId="{82224E31-83EA-477A-88F5-3AE6D5EA3CFE}" dt="2024-06-12T14:03:39.642" v="1736" actId="478"/>
          <ac:picMkLst>
            <pc:docMk/>
            <pc:sldMk cId="3360031044" sldId="265"/>
            <ac:picMk id="18" creationId="{CD43843D-15B3-4A4E-A96D-15C59161EEF2}"/>
          </ac:picMkLst>
        </pc:picChg>
      </pc:sldChg>
      <pc:sldChg chg="addSp delSp modSp add mod">
        <pc:chgData name="Fedor Kuznetsov" userId="8254ac5ac5d9a198" providerId="LiveId" clId="{82224E31-83EA-477A-88F5-3AE6D5EA3CFE}" dt="2024-06-12T14:08:33.202" v="1840" actId="1076"/>
        <pc:sldMkLst>
          <pc:docMk/>
          <pc:sldMk cId="1559212175" sldId="266"/>
        </pc:sldMkLst>
        <pc:spChg chg="mod">
          <ac:chgData name="Fedor Kuznetsov" userId="8254ac5ac5d9a198" providerId="LiveId" clId="{82224E31-83EA-477A-88F5-3AE6D5EA3CFE}" dt="2024-06-12T14:04:58.374" v="1767" actId="20577"/>
          <ac:spMkLst>
            <pc:docMk/>
            <pc:sldMk cId="1559212175" sldId="266"/>
            <ac:spMk id="2" creationId="{75394051-26BA-4271-BF60-EFF786E4D5E6}"/>
          </ac:spMkLst>
        </pc:spChg>
        <pc:spChg chg="mod">
          <ac:chgData name="Fedor Kuznetsov" userId="8254ac5ac5d9a198" providerId="LiveId" clId="{82224E31-83EA-477A-88F5-3AE6D5EA3CFE}" dt="2024-06-12T14:05:19.377" v="1828" actId="20577"/>
          <ac:spMkLst>
            <pc:docMk/>
            <pc:sldMk cId="1559212175" sldId="266"/>
            <ac:spMk id="3" creationId="{9A994840-8F10-458D-BD41-E78E346B27F2}"/>
          </ac:spMkLst>
        </pc:spChg>
        <pc:picChg chg="del">
          <ac:chgData name="Fedor Kuznetsov" userId="8254ac5ac5d9a198" providerId="LiveId" clId="{82224E31-83EA-477A-88F5-3AE6D5EA3CFE}" dt="2024-06-12T14:05:28.560" v="1830" actId="478"/>
          <ac:picMkLst>
            <pc:docMk/>
            <pc:sldMk cId="1559212175" sldId="266"/>
            <ac:picMk id="6" creationId="{BAFA9507-CBF3-4B6A-A45F-BBD52148503A}"/>
          </ac:picMkLst>
        </pc:picChg>
        <pc:picChg chg="add mod">
          <ac:chgData name="Fedor Kuznetsov" userId="8254ac5ac5d9a198" providerId="LiveId" clId="{82224E31-83EA-477A-88F5-3AE6D5EA3CFE}" dt="2024-06-12T14:06:54.828" v="1835" actId="1076"/>
          <ac:picMkLst>
            <pc:docMk/>
            <pc:sldMk cId="1559212175" sldId="266"/>
            <ac:picMk id="7" creationId="{004BD771-2EDF-472E-B895-2C635D2A34BD}"/>
          </ac:picMkLst>
        </pc:picChg>
        <pc:picChg chg="add mod">
          <ac:chgData name="Fedor Kuznetsov" userId="8254ac5ac5d9a198" providerId="LiveId" clId="{82224E31-83EA-477A-88F5-3AE6D5EA3CFE}" dt="2024-06-12T14:08:33.202" v="1840" actId="1076"/>
          <ac:picMkLst>
            <pc:docMk/>
            <pc:sldMk cId="1559212175" sldId="266"/>
            <ac:picMk id="9" creationId="{4F48F021-6790-4CD5-9A94-75299791C950}"/>
          </ac:picMkLst>
        </pc:picChg>
        <pc:picChg chg="del">
          <ac:chgData name="Fedor Kuznetsov" userId="8254ac5ac5d9a198" providerId="LiveId" clId="{82224E31-83EA-477A-88F5-3AE6D5EA3CFE}" dt="2024-06-12T14:05:21.216" v="1829" actId="478"/>
          <ac:picMkLst>
            <pc:docMk/>
            <pc:sldMk cId="1559212175" sldId="266"/>
            <ac:picMk id="11" creationId="{26492CE6-B69D-40A0-BA75-42A57AC90E4C}"/>
          </ac:picMkLst>
        </pc:picChg>
      </pc:sldChg>
      <pc:sldChg chg="addSp delSp modSp add mod">
        <pc:chgData name="Fedor Kuznetsov" userId="8254ac5ac5d9a198" providerId="LiveId" clId="{82224E31-83EA-477A-88F5-3AE6D5EA3CFE}" dt="2024-06-12T14:12:22.483" v="1980" actId="1076"/>
        <pc:sldMkLst>
          <pc:docMk/>
          <pc:sldMk cId="4046005569" sldId="267"/>
        </pc:sldMkLst>
        <pc:spChg chg="mod">
          <ac:chgData name="Fedor Kuznetsov" userId="8254ac5ac5d9a198" providerId="LiveId" clId="{82224E31-83EA-477A-88F5-3AE6D5EA3CFE}" dt="2024-06-12T14:08:47.943" v="1853" actId="20577"/>
          <ac:spMkLst>
            <pc:docMk/>
            <pc:sldMk cId="4046005569" sldId="267"/>
            <ac:spMk id="2" creationId="{75394051-26BA-4271-BF60-EFF786E4D5E6}"/>
          </ac:spMkLst>
        </pc:spChg>
        <pc:spChg chg="mod">
          <ac:chgData name="Fedor Kuznetsov" userId="8254ac5ac5d9a198" providerId="LiveId" clId="{82224E31-83EA-477A-88F5-3AE6D5EA3CFE}" dt="2024-06-12T14:09:38.414" v="1969" actId="20577"/>
          <ac:spMkLst>
            <pc:docMk/>
            <pc:sldMk cId="4046005569" sldId="267"/>
            <ac:spMk id="3" creationId="{9A994840-8F10-458D-BD41-E78E346B27F2}"/>
          </ac:spMkLst>
        </pc:spChg>
        <pc:picChg chg="add mod">
          <ac:chgData name="Fedor Kuznetsov" userId="8254ac5ac5d9a198" providerId="LiveId" clId="{82224E31-83EA-477A-88F5-3AE6D5EA3CFE}" dt="2024-06-12T14:11:35.537" v="1975" actId="1076"/>
          <ac:picMkLst>
            <pc:docMk/>
            <pc:sldMk cId="4046005569" sldId="267"/>
            <ac:picMk id="6" creationId="{33DA5ED0-4554-45AA-AB4C-C850407F6337}"/>
          </ac:picMkLst>
        </pc:picChg>
        <pc:picChg chg="del">
          <ac:chgData name="Fedor Kuznetsov" userId="8254ac5ac5d9a198" providerId="LiveId" clId="{82224E31-83EA-477A-88F5-3AE6D5EA3CFE}" dt="2024-06-12T14:09:40.183" v="1970" actId="478"/>
          <ac:picMkLst>
            <pc:docMk/>
            <pc:sldMk cId="4046005569" sldId="267"/>
            <ac:picMk id="7" creationId="{004BD771-2EDF-472E-B895-2C635D2A34BD}"/>
          </ac:picMkLst>
        </pc:picChg>
        <pc:picChg chg="del">
          <ac:chgData name="Fedor Kuznetsov" userId="8254ac5ac5d9a198" providerId="LiveId" clId="{82224E31-83EA-477A-88F5-3AE6D5EA3CFE}" dt="2024-06-12T14:12:14.248" v="1976" actId="478"/>
          <ac:picMkLst>
            <pc:docMk/>
            <pc:sldMk cId="4046005569" sldId="267"/>
            <ac:picMk id="9" creationId="{4F48F021-6790-4CD5-9A94-75299791C950}"/>
          </ac:picMkLst>
        </pc:picChg>
        <pc:picChg chg="add mod">
          <ac:chgData name="Fedor Kuznetsov" userId="8254ac5ac5d9a198" providerId="LiveId" clId="{82224E31-83EA-477A-88F5-3AE6D5EA3CFE}" dt="2024-06-12T14:12:22.483" v="1980" actId="1076"/>
          <ac:picMkLst>
            <pc:docMk/>
            <pc:sldMk cId="4046005569" sldId="267"/>
            <ac:picMk id="10" creationId="{1C13AAD6-4267-4C31-A6CC-8E64F01679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BF5-11C3-415B-9EB7-352B6B1BF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2EF5-A0F0-47F6-B6DC-D7DA42D26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B36B-6433-488D-94B7-046CF180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9308-5949-4945-8B17-002E0ACC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F995-BFDD-4E73-8825-D241BC3D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A681-B4F4-491A-B167-8D5CAA9A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603D9-F23B-45FB-93BA-34F97EBB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65E5-E1C3-4A52-8B7C-5C15EA0E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E428-8341-461E-A8CC-D62DE056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44B9-D9DE-419D-AB58-5E70C97E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6DD5-A2AC-4AEF-83B7-4D7645B08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79F94-2B71-40C4-9037-5480972F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F2FB-E408-43AA-8991-5132B9F3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E985-6442-4A5D-BD54-BF84410E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A495-8B5B-4D91-B843-A367AFD2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EA1A-097F-4CEB-9036-C02F9600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A0B4-29FB-4862-9A36-B2D0EF41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7F13-5CB0-436D-8FA9-52291296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D651-F171-4610-9275-8843B484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198B-A243-4C5C-8C2E-9C3BD27D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5579-1971-4E56-AEDF-32B0FD8B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C8EF-DB3E-4C99-8573-84603B41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B3F9-0B87-4655-A8BF-613A308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86A9-2550-4FF2-B316-331C7E1A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8D3E-6DAF-402C-A5EF-885DFC17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4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87E-F387-4C1D-96FC-4B0F6170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95F8-4E45-4ABE-83B3-8A14E282E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8670-9717-400E-99CB-AB51314E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BFEE8-1EF7-4625-AD2F-328F7E2B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90BE-0C9D-4FA3-A186-345F0B16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9595-12AD-428D-B546-65600C2F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AEE-C16E-4BED-88A2-1EC0C25A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2136-9E95-4C73-9E28-19860388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3DE14-95B5-4079-97E1-2F0AA7C3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1D126-A0B3-43C9-9F01-3F1C97985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A515B-83C4-4EA2-9D7C-D0278AB94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E4817-E8AF-4AD0-9203-98532F73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612A5-DDEE-4544-9C82-9F29F203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81269-7D07-4242-B9C4-ADCB35E9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FE71-D271-4D6D-9A1F-E05F2063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E8DFC-562F-4250-BC7C-DC1C636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2D3BE-7E6D-446F-8882-87ADB445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A3E8-4CFD-40AF-96A9-AC7A6228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C8426-29DC-40E4-9D5D-A6F29007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17EA-C996-41F0-A6C2-CD8D015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7A098-FA14-4569-A721-BF9DBBD2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9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CC0-2F6E-47F9-B5D0-9901621E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5C19-90FB-41FF-A49A-208CFDE1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CEFF-B6FB-4EDB-AE84-9FCC6A9D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B4895-4BC8-47F1-A718-2ADBF4E5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22DCB-EC57-4DA9-B7D6-5E7DA49A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7B92-2E2C-4488-A183-263A2C59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7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63F5-3679-44CB-BC42-489B102C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EA6D9-C083-42BF-B194-29DA102A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0F1E-B9E6-46DD-B526-A768C639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EAF9D-37FB-4115-ADEE-07CA4687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A27C-64B6-4243-A798-36217F5B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F107-43CF-401B-8B1E-DEAFDB96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1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008BD-3868-40C5-AAAA-8CD00F9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E191-1DAF-43DE-A137-2B7B2854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2EA5-CC4D-4FD6-8253-2A7C350B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A1CA-7429-403E-B768-4B3D23D6135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D3F8-6A0A-4050-917C-CDAFED08E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D84F-A2CF-40C9-8285-62FE01469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9E6-4425-4075-A92B-70641C240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1120587"/>
            <a:ext cx="9492342" cy="81158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Подходы к интерактивности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2503-1FBF-406F-A2D8-FE5F35E6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3496"/>
            <a:ext cx="9144000" cy="562822"/>
          </a:xfrm>
        </p:spPr>
        <p:txBody>
          <a:bodyPr/>
          <a:lstStyle/>
          <a:p>
            <a:r>
              <a:rPr lang="ru-RU" dirty="0">
                <a:latin typeface="PT Sans Narrow" panose="020B0506020203020204" pitchFamily="34" charset="0"/>
                <a:ea typeface="PT Sans Narrow" panose="020B0506020203020204" pitchFamily="34" charset="0"/>
              </a:rPr>
              <a:t>Балансируя на объеме и скорости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F5FD80B-840A-41C3-B8AC-6A0A80E774F2}"/>
              </a:ext>
            </a:extLst>
          </p:cNvPr>
          <p:cNvGrpSpPr/>
          <p:nvPr/>
        </p:nvGrpSpPr>
        <p:grpSpPr>
          <a:xfrm>
            <a:off x="4545383" y="2586318"/>
            <a:ext cx="3101233" cy="3101233"/>
            <a:chOff x="4751294" y="2433917"/>
            <a:chExt cx="3101233" cy="3101233"/>
          </a:xfrm>
        </p:grpSpPr>
        <p:pic>
          <p:nvPicPr>
            <p:cNvPr id="6" name="Graphic 5" descr="Scales of justice">
              <a:extLst>
                <a:ext uri="{FF2B5EF4-FFF2-40B4-BE49-F238E27FC236}">
                  <a16:creationId xmlns:a16="http://schemas.microsoft.com/office/drawing/2014/main" id="{A56AEFF3-0E3C-446D-BDAD-02AD428E4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1294" y="2433917"/>
              <a:ext cx="3101233" cy="310123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C32004-0A4E-42E0-9E65-A01A60FC1086}"/>
                </a:ext>
              </a:extLst>
            </p:cNvPr>
            <p:cNvGrpSpPr/>
            <p:nvPr/>
          </p:nvGrpSpPr>
          <p:grpSpPr>
            <a:xfrm>
              <a:off x="6815580" y="4146757"/>
              <a:ext cx="791851" cy="791851"/>
              <a:chOff x="10096107" y="3059301"/>
              <a:chExt cx="914400" cy="9144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3C443F3-94FC-4EB8-BEB3-DC021C116162}"/>
                  </a:ext>
                </a:extLst>
              </p:cNvPr>
              <p:cNvSpPr/>
              <p:nvPr/>
            </p:nvSpPr>
            <p:spPr>
              <a:xfrm>
                <a:off x="10096107" y="3059301"/>
                <a:ext cx="914400" cy="914400"/>
              </a:xfrm>
              <a:prstGeom prst="roundRect">
                <a:avLst/>
              </a:prstGeom>
              <a:solidFill>
                <a:srgbClr val="EFFFFE"/>
              </a:solidFill>
              <a:ln w="25400">
                <a:solidFill>
                  <a:srgbClr val="FE51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" name="Graphic 7" descr="Gauge">
                <a:extLst>
                  <a:ext uri="{FF2B5EF4-FFF2-40B4-BE49-F238E27FC236}">
                    <a16:creationId xmlns:a16="http://schemas.microsoft.com/office/drawing/2014/main" id="{AB2D60CF-683D-4205-99D9-FC2182CB6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06018" y="3169212"/>
                <a:ext cx="694578" cy="694578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33FC0E-4099-4784-A231-914E15067746}"/>
                </a:ext>
              </a:extLst>
            </p:cNvPr>
            <p:cNvGrpSpPr/>
            <p:nvPr/>
          </p:nvGrpSpPr>
          <p:grpSpPr>
            <a:xfrm>
              <a:off x="4991586" y="4146757"/>
              <a:ext cx="791851" cy="791851"/>
              <a:chOff x="3294946" y="4051577"/>
              <a:chExt cx="791851" cy="791851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D2D60AE-A146-43D8-B8A8-F9B12B018373}"/>
                  </a:ext>
                </a:extLst>
              </p:cNvPr>
              <p:cNvSpPr/>
              <p:nvPr/>
            </p:nvSpPr>
            <p:spPr>
              <a:xfrm>
                <a:off x="3294946" y="4051577"/>
                <a:ext cx="791851" cy="791851"/>
              </a:xfrm>
              <a:prstGeom prst="roundRect">
                <a:avLst/>
              </a:prstGeom>
              <a:solidFill>
                <a:srgbClr val="EFFFFE"/>
              </a:solidFill>
              <a:ln w="25400">
                <a:solidFill>
                  <a:srgbClr val="4D7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861C68C5-9EAD-4A7B-B324-F5D460737309}"/>
                  </a:ext>
                </a:extLst>
              </p:cNvPr>
              <p:cNvSpPr/>
              <p:nvPr/>
            </p:nvSpPr>
            <p:spPr>
              <a:xfrm>
                <a:off x="3460191" y="4216822"/>
                <a:ext cx="461360" cy="461360"/>
              </a:xfrm>
              <a:prstGeom prst="cube">
                <a:avLst/>
              </a:prstGeom>
              <a:solidFill>
                <a:srgbClr val="4D74FF"/>
              </a:solidFill>
              <a:ln>
                <a:solidFill>
                  <a:srgbClr val="4D7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0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Islands</a:t>
            </a:r>
            <a:endParaRPr lang="ru-RU" dirty="0">
              <a:solidFill>
                <a:srgbClr val="060006"/>
              </a:solidFill>
              <a:latin typeface="PT Astra Sans" panose="020B0603020203020204" pitchFamily="34" charset="0"/>
              <a:ea typeface="PT Astra Sans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367212"/>
            <a:ext cx="1123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Гидратация только тех компонент, которые должны быть интерактивными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BD771-2EDF-472E-B895-2C635D2A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31" y="1967376"/>
            <a:ext cx="5165619" cy="285357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48F021-6790-4CD5-9A94-75299791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581" y="2576003"/>
            <a:ext cx="2948215" cy="2948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D372-1747-4728-808B-267A9F6D8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633" y="4551642"/>
            <a:ext cx="1710942" cy="1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Resumability</a:t>
            </a:r>
            <a:endParaRPr lang="ru-RU" dirty="0">
              <a:solidFill>
                <a:srgbClr val="060006"/>
              </a:solidFill>
              <a:latin typeface="PT Astra Sans" panose="020B0603020203020204" pitchFamily="34" charset="0"/>
              <a:ea typeface="PT Astra Sans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367212"/>
            <a:ext cx="1123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Серверный рендеринг, который </a:t>
            </a:r>
            <a:r>
              <a:rPr lang="ru-RU" sz="3600" dirty="0" err="1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сериализует</a:t>
            </a:r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 состояние в</a:t>
            </a:r>
            <a: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 HTML</a:t>
            </a:r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, а интерактивность появляется по требованию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A5ED0-4554-45AA-AB4C-C850407F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2433917"/>
            <a:ext cx="5899220" cy="266595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13AAD6-4267-4C31-A6CC-8E64F0167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426" y="4524949"/>
            <a:ext cx="5777940" cy="1789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D749A-7E88-438E-B55B-3CE3891DF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633" y="4551642"/>
            <a:ext cx="1710942" cy="1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Что такое интерактивность?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E6791E-4474-4B38-9FC6-5E1D374604AB}"/>
              </a:ext>
            </a:extLst>
          </p:cNvPr>
          <p:cNvSpPr txBox="1"/>
          <p:nvPr/>
        </p:nvSpPr>
        <p:spPr>
          <a:xfrm>
            <a:off x="479426" y="1252912"/>
            <a:ext cx="1123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Интерактивность – это способность системы реагировать на действия своих агентов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070B08-9F92-4822-AB80-95E4328F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07" y="2327116"/>
            <a:ext cx="2179503" cy="3277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95D76E-5A3E-406E-87AB-C74FF35404EE}"/>
              </a:ext>
            </a:extLst>
          </p:cNvPr>
          <p:cNvSpPr txBox="1"/>
          <p:nvPr/>
        </p:nvSpPr>
        <p:spPr>
          <a:xfrm>
            <a:off x="479425" y="3052111"/>
            <a:ext cx="64969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Существует 3 уровня интерактивности: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Линейный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Реактивный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Диалоговый</a:t>
            </a:r>
          </a:p>
        </p:txBody>
      </p:sp>
    </p:spTree>
    <p:extLst>
      <p:ext uri="{BB962C8B-B14F-4D97-AF65-F5344CB8AC3E}">
        <p14:creationId xmlns:p14="http://schemas.microsoft.com/office/powerpoint/2010/main" val="274530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Интерактивность и её метрики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252912"/>
            <a:ext cx="1123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Time to interactive – </a:t>
            </a: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время между запросом страницы и наступлением её интерактивности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24AAD-D1A3-4F33-8BF0-3994C0D8CFCD}"/>
              </a:ext>
            </a:extLst>
          </p:cNvPr>
          <p:cNvSpPr/>
          <p:nvPr/>
        </p:nvSpPr>
        <p:spPr>
          <a:xfrm>
            <a:off x="1092200" y="3759200"/>
            <a:ext cx="9652000" cy="330200"/>
          </a:xfrm>
          <a:prstGeom prst="rect">
            <a:avLst/>
          </a:prstGeom>
          <a:solidFill>
            <a:srgbClr val="4D7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794511-5854-4961-A12C-CF72AF02AA55}"/>
              </a:ext>
            </a:extLst>
          </p:cNvPr>
          <p:cNvCxnSpPr>
            <a:cxnSpLocks/>
          </p:cNvCxnSpPr>
          <p:nvPr/>
        </p:nvCxnSpPr>
        <p:spPr>
          <a:xfrm>
            <a:off x="2527300" y="3264828"/>
            <a:ext cx="0" cy="1307172"/>
          </a:xfrm>
          <a:prstGeom prst="line">
            <a:avLst/>
          </a:prstGeom>
          <a:ln w="38100">
            <a:solidFill>
              <a:srgbClr val="FE5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06254-3933-4F71-A71C-3F73A4E28BA3}"/>
              </a:ext>
            </a:extLst>
          </p:cNvPr>
          <p:cNvCxnSpPr>
            <a:cxnSpLocks/>
          </p:cNvCxnSpPr>
          <p:nvPr/>
        </p:nvCxnSpPr>
        <p:spPr>
          <a:xfrm>
            <a:off x="9232900" y="3264828"/>
            <a:ext cx="0" cy="1307172"/>
          </a:xfrm>
          <a:prstGeom prst="line">
            <a:avLst/>
          </a:prstGeom>
          <a:ln w="38100">
            <a:solidFill>
              <a:srgbClr val="FE5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89745-D57B-4C1C-B66D-6EDDF58C06C2}"/>
              </a:ext>
            </a:extLst>
          </p:cNvPr>
          <p:cNvSpPr txBox="1"/>
          <p:nvPr/>
        </p:nvSpPr>
        <p:spPr>
          <a:xfrm>
            <a:off x="1252784" y="4089400"/>
            <a:ext cx="1274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PT Sans Narrow" panose="020B0506020203020204" pitchFamily="34" charset="0"/>
                <a:ea typeface="PT Sans Narrow" panose="020B0506020203020204" pitchFamily="34" charset="0"/>
              </a:rPr>
              <a:t>Запрос страницы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22AC6-380B-4D42-AECA-0A19EBC11107}"/>
              </a:ext>
            </a:extLst>
          </p:cNvPr>
          <p:cNvSpPr txBox="1"/>
          <p:nvPr/>
        </p:nvSpPr>
        <p:spPr>
          <a:xfrm>
            <a:off x="9232899" y="4089400"/>
            <a:ext cx="1511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PT Sans Narrow" panose="020B0506020203020204" pitchFamily="34" charset="0"/>
                <a:ea typeface="PT Sans Narrow" panose="020B0506020203020204" pitchFamily="34" charset="0"/>
              </a:rPr>
              <a:t>Последний обработчик событий применен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3E82E-01BD-4531-B197-D10D045B02F1}"/>
              </a:ext>
            </a:extLst>
          </p:cNvPr>
          <p:cNvCxnSpPr/>
          <p:nvPr/>
        </p:nvCxnSpPr>
        <p:spPr>
          <a:xfrm>
            <a:off x="2527300" y="3429000"/>
            <a:ext cx="6705599" cy="0"/>
          </a:xfrm>
          <a:prstGeom prst="straightConnector1">
            <a:avLst/>
          </a:prstGeom>
          <a:ln w="38100">
            <a:solidFill>
              <a:srgbClr val="06000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1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Интерактивность и её метрики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367212"/>
            <a:ext cx="11233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Страница интерактивна когда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Большинство ресурсов страницы загружены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Основные визуальные элементы </a:t>
            </a:r>
            <a:r>
              <a:rPr lang="ru-RU" sz="3600" dirty="0" err="1">
                <a:latin typeface="PT Sans Narrow" panose="020B0506020203020204" pitchFamily="34" charset="0"/>
                <a:ea typeface="PT Sans Narrow" panose="020B0506020203020204" pitchFamily="34" charset="0"/>
              </a:rPr>
              <a:t>отрендерены</a:t>
            </a:r>
            <a:endParaRPr lang="ru-RU" sz="3600" dirty="0">
              <a:latin typeface="PT Sans Narrow" panose="020B0506020203020204" pitchFamily="34" charset="0"/>
              <a:ea typeface="PT Sans Narrow" panose="020B0506020203020204" pitchFamily="34" charset="0"/>
            </a:endParaRPr>
          </a:p>
          <a:p>
            <a:pPr marL="742950" indent="-742950">
              <a:buFontTx/>
              <a:buAutoNum type="arabicPeriod"/>
            </a:pP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Основной поток обработки событий </a:t>
            </a:r>
            <a:r>
              <a:rPr lang="ru-RU" sz="3600" dirty="0">
                <a:solidFill>
                  <a:srgbClr val="FE5127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не заблокирован более чем на 50мс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87F42-BA8C-4FE7-83C4-658FE390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0" y="4672605"/>
            <a:ext cx="11274800" cy="5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Интерактивность и её метрики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3314699" y="1367212"/>
            <a:ext cx="8397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Time to first byte – </a:t>
            </a: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время ожидания первого байта данных</a:t>
            </a:r>
            <a:endParaRPr lang="ru-RU" sz="3600" dirty="0">
              <a:solidFill>
                <a:srgbClr val="FE5127"/>
              </a:solidFill>
              <a:latin typeface="PT Sans Narrow" panose="020B0506020203020204" pitchFamily="34" charset="0"/>
              <a:ea typeface="PT Sans Narrow" panose="020B0506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85D1A-76FF-4FE3-9C65-70AFDDDF4180}"/>
              </a:ext>
            </a:extLst>
          </p:cNvPr>
          <p:cNvSpPr txBox="1"/>
          <p:nvPr/>
        </p:nvSpPr>
        <p:spPr>
          <a:xfrm>
            <a:off x="3314699" y="2858325"/>
            <a:ext cx="839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First paint – </a:t>
            </a: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время до отрисовки первого пикселя</a:t>
            </a:r>
            <a:endParaRPr lang="ru-RU" sz="3600" dirty="0">
              <a:solidFill>
                <a:srgbClr val="FE5127"/>
              </a:solidFill>
              <a:latin typeface="PT Sans Narrow" panose="020B0506020203020204" pitchFamily="34" charset="0"/>
              <a:ea typeface="PT Sans Narrow" panose="020B0506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835F7-1465-417D-A757-58B41BA3D68A}"/>
              </a:ext>
            </a:extLst>
          </p:cNvPr>
          <p:cNvSpPr txBox="1"/>
          <p:nvPr/>
        </p:nvSpPr>
        <p:spPr>
          <a:xfrm>
            <a:off x="3314697" y="3795440"/>
            <a:ext cx="8397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First </a:t>
            </a:r>
            <a:r>
              <a:rPr lang="en-US" sz="3600" dirty="0" err="1">
                <a:latin typeface="PT Sans Narrow" panose="020B0506020203020204" pitchFamily="34" charset="0"/>
                <a:ea typeface="PT Sans Narrow" panose="020B0506020203020204" pitchFamily="34" charset="0"/>
              </a:rPr>
              <a:t>contentful</a:t>
            </a:r>
            <a:r>
              <a:rPr lang="en-US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 paint – </a:t>
            </a:r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время до отрисовки первого контента</a:t>
            </a:r>
            <a:endParaRPr lang="ru-RU" sz="3600" dirty="0">
              <a:solidFill>
                <a:srgbClr val="FE5127"/>
              </a:solidFill>
              <a:latin typeface="PT Sans Narrow" panose="020B0506020203020204" pitchFamily="34" charset="0"/>
              <a:ea typeface="PT Sans Narrow" panose="020B0506020203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767652-15B2-40E6-B7AC-A68D17B7D8CD}"/>
              </a:ext>
            </a:extLst>
          </p:cNvPr>
          <p:cNvSpPr/>
          <p:nvPr/>
        </p:nvSpPr>
        <p:spPr>
          <a:xfrm>
            <a:off x="2389491" y="1252912"/>
            <a:ext cx="571500" cy="4957388"/>
          </a:xfrm>
          <a:prstGeom prst="downArrow">
            <a:avLst/>
          </a:prstGeom>
          <a:solidFill>
            <a:srgbClr val="4D7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9C659-D819-4E3A-BE11-56C0E81ADC02}"/>
              </a:ext>
            </a:extLst>
          </p:cNvPr>
          <p:cNvSpPr txBox="1"/>
          <p:nvPr/>
        </p:nvSpPr>
        <p:spPr>
          <a:xfrm rot="16200000">
            <a:off x="1170176" y="2394527"/>
            <a:ext cx="23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PT Sans Narrow" panose="020B0506020203020204" pitchFamily="34" charset="0"/>
                <a:ea typeface="PT Sans Narrow" panose="020B0506020203020204" pitchFamily="34" charset="0"/>
              </a:rPr>
              <a:t>Загрузка страницы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393390-BD78-4FB5-ACFD-30E773E87E19}"/>
              </a:ext>
            </a:extLst>
          </p:cNvPr>
          <p:cNvCxnSpPr>
            <a:cxnSpLocks/>
          </p:cNvCxnSpPr>
          <p:nvPr/>
        </p:nvCxnSpPr>
        <p:spPr>
          <a:xfrm>
            <a:off x="479425" y="4133850"/>
            <a:ext cx="2839667" cy="0"/>
          </a:xfrm>
          <a:prstGeom prst="line">
            <a:avLst/>
          </a:prstGeom>
          <a:ln w="38100">
            <a:solidFill>
              <a:srgbClr val="FE5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F949F6-CB01-497E-A3BA-124284931881}"/>
              </a:ext>
            </a:extLst>
          </p:cNvPr>
          <p:cNvSpPr txBox="1"/>
          <p:nvPr/>
        </p:nvSpPr>
        <p:spPr>
          <a:xfrm>
            <a:off x="377371" y="4133850"/>
            <a:ext cx="219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PT Sans Narrow" panose="020B0506020203020204" pitchFamily="34" charset="0"/>
                <a:ea typeface="PT Sans Narrow" panose="020B0506020203020204" pitchFamily="34" charset="0"/>
              </a:rPr>
              <a:t>Тут кончается линейный уровень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BCEE7-31FA-49AB-BC52-2B61258FFF1E}"/>
              </a:ext>
            </a:extLst>
          </p:cNvPr>
          <p:cNvSpPr txBox="1"/>
          <p:nvPr/>
        </p:nvSpPr>
        <p:spPr>
          <a:xfrm>
            <a:off x="3314697" y="5272039"/>
            <a:ext cx="828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PT Sans Narrow" panose="020B0506020203020204" pitchFamily="34" charset="0"/>
                <a:ea typeface="PT Sans Narrow" panose="020B0506020203020204" pitchFamily="34" charset="0"/>
              </a:rPr>
              <a:t>Гидратация – процесс прикрепления слушателей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53890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Multi page rendering</a:t>
            </a:r>
            <a:endParaRPr lang="ru-RU" dirty="0">
              <a:solidFill>
                <a:srgbClr val="060006"/>
              </a:solidFill>
              <a:latin typeface="PT Astra Sans" panose="020B0603020203020204" pitchFamily="34" charset="0"/>
              <a:ea typeface="PT Astra Sans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367212"/>
            <a:ext cx="1123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C</a:t>
            </a:r>
            <a:r>
              <a:rPr lang="ru-RU" sz="3600" dirty="0" err="1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ерверный</a:t>
            </a:r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 рендеринг, при котором каждая страница является полностью статичной, без учета </a:t>
            </a:r>
            <a: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HTML-like </a:t>
            </a:r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интерактивности </a:t>
            </a:r>
            <a:b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</a:br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(</a:t>
            </a:r>
            <a:r>
              <a:rPr lang="en-US" sz="3200" dirty="0">
                <a:solidFill>
                  <a:srgbClr val="06000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</a:t>
            </a:r>
            <a: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, </a:t>
            </a:r>
            <a:r>
              <a:rPr lang="en-US" sz="3200" dirty="0">
                <a:solidFill>
                  <a:srgbClr val="06000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, </a:t>
            </a:r>
            <a:r>
              <a:rPr lang="en-US" sz="3600" dirty="0" err="1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etc</a:t>
            </a:r>
            <a: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)</a:t>
            </a:r>
            <a:endParaRPr lang="ru-RU" sz="3600" dirty="0">
              <a:solidFill>
                <a:srgbClr val="060006"/>
              </a:solidFill>
              <a:latin typeface="PT Sans Narrow" panose="020B0506020203020204" pitchFamily="34" charset="0"/>
              <a:ea typeface="PT Sans Narrow" panose="020B05060202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C2D8A-B696-4857-92CA-FEEC61CB3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" y="3860043"/>
            <a:ext cx="2653470" cy="1001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0A2A4B-B933-482A-A0B7-77D710968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4" y="4782489"/>
            <a:ext cx="3085498" cy="17543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CCBB8B-79AC-4EBC-A20B-FD522490A56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35" y="5128173"/>
            <a:ext cx="2929585" cy="1013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9208FB-7A34-4234-B93C-70B363C66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1" y="2567717"/>
            <a:ext cx="5297714" cy="2367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300BE-F971-496B-B158-EAAE0DB48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633" y="4551642"/>
            <a:ext cx="1710942" cy="1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Client side rendering</a:t>
            </a:r>
            <a:endParaRPr lang="ru-RU" dirty="0">
              <a:solidFill>
                <a:srgbClr val="060006"/>
              </a:solidFill>
              <a:latin typeface="PT Astra Sans" panose="020B0603020203020204" pitchFamily="34" charset="0"/>
              <a:ea typeface="PT Astra Sans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367212"/>
            <a:ext cx="1123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Клиентский рендеринг, в котором </a:t>
            </a:r>
            <a:r>
              <a:rPr lang="en-US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HTML </a:t>
            </a:r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минимальный, а все необходимое собирается налету.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B1028-E3B6-4E5E-AA87-C2EFD1C0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67541"/>
            <a:ext cx="1732136" cy="157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6EBC8C-D69F-4EEF-80D2-567F19823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6" y="4395453"/>
            <a:ext cx="1894433" cy="1894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68A78-BD14-415E-BC27-FF1EFF227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4399" y="4620474"/>
            <a:ext cx="1666604" cy="1444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3CD186-E956-43F3-9BE1-758A9CBF5278}"/>
              </a:ext>
            </a:extLst>
          </p:cNvPr>
          <p:cNvSpPr txBox="1"/>
          <p:nvPr/>
        </p:nvSpPr>
        <p:spPr>
          <a:xfrm>
            <a:off x="4526918" y="4672605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PT Sans Narrow" panose="020B0506020203020204" pitchFamily="34" charset="0"/>
                <a:ea typeface="PT Sans Narrow" panose="020B0506020203020204" pitchFamily="34" charset="0"/>
              </a:rPr>
              <a:t>and so on…</a:t>
            </a:r>
            <a:endParaRPr lang="ru-RU" sz="7200" dirty="0">
              <a:latin typeface="PT Sans Narrow" panose="020B0506020203020204" pitchFamily="34" charset="0"/>
              <a:ea typeface="PT Sans Narrow" panose="020B05060202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61E71A-E5B9-4E30-81AE-3F4BEC6BC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0" y="1967376"/>
            <a:ext cx="4917225" cy="269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26C23-3DA1-4D6A-BF1B-9936E193C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633" y="4551642"/>
            <a:ext cx="1710942" cy="1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Hybride</a:t>
            </a:r>
            <a:r>
              <a:rPr lang="en-US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 rendering</a:t>
            </a:r>
            <a:endParaRPr lang="ru-RU" dirty="0">
              <a:solidFill>
                <a:srgbClr val="060006"/>
              </a:solidFill>
              <a:latin typeface="PT Astra Sans" panose="020B0603020203020204" pitchFamily="34" charset="0"/>
              <a:ea typeface="PT Astra Sans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367212"/>
            <a:ext cx="112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Серверный рендеринг с последующей гидратацией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2C1A4-D606-486A-9BCA-6B6CFC66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66" y="2137466"/>
            <a:ext cx="4628509" cy="2826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BE5556-A3AD-4EF7-80B3-3FE842E00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63" y="3943832"/>
            <a:ext cx="4027848" cy="8181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43843D-15B3-4A4E-A96D-15C59161E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4704463"/>
            <a:ext cx="5821065" cy="17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F4BD7-0851-4760-BB81-60F607573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633" y="4551642"/>
            <a:ext cx="1710942" cy="1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5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051-26BA-4271-BF60-EFF786E4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41325"/>
            <a:ext cx="9492342" cy="8115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60006"/>
                </a:solidFill>
                <a:latin typeface="PT Astra Sans" panose="020B0603020203020204" pitchFamily="34" charset="0"/>
                <a:ea typeface="PT Astra Sans" panose="020B0603020203020204" pitchFamily="34" charset="0"/>
              </a:rPr>
              <a:t>Partial hydration</a:t>
            </a:r>
            <a:endParaRPr lang="ru-RU" dirty="0">
              <a:solidFill>
                <a:srgbClr val="060006"/>
              </a:solidFill>
              <a:latin typeface="PT Astra Sans" panose="020B0603020203020204" pitchFamily="34" charset="0"/>
              <a:ea typeface="PT Astra Sans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3AC5-9AF7-420D-A79B-50478D8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30" y="195230"/>
            <a:ext cx="1543265" cy="447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840-8F10-458D-BD41-E78E346B27F2}"/>
              </a:ext>
            </a:extLst>
          </p:cNvPr>
          <p:cNvSpPr txBox="1"/>
          <p:nvPr/>
        </p:nvSpPr>
        <p:spPr>
          <a:xfrm>
            <a:off x="479425" y="1367212"/>
            <a:ext cx="112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0006"/>
                </a:solidFill>
                <a:latin typeface="PT Sans Narrow" panose="020B0506020203020204" pitchFamily="34" charset="0"/>
                <a:ea typeface="PT Sans Narrow" panose="020B0506020203020204" pitchFamily="34" charset="0"/>
              </a:rPr>
              <a:t>Гидратация только видимой части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A9507-CBF3-4B6A-A45F-BBD521485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96" y="2184224"/>
            <a:ext cx="6719288" cy="26783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6492CE6-B69D-40A0-BA75-42A57AC90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729" y="1930086"/>
            <a:ext cx="2358863" cy="427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F610D-4828-49C7-ADB4-C8710616C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633" y="4551642"/>
            <a:ext cx="1710942" cy="1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PT Astra Sans</vt:lpstr>
      <vt:lpstr>PT Sans Narrow</vt:lpstr>
      <vt:lpstr>Office Theme</vt:lpstr>
      <vt:lpstr>Подходы к интерактивности</vt:lpstr>
      <vt:lpstr>Что такое интерактивность?</vt:lpstr>
      <vt:lpstr>Интерактивность и её метрики</vt:lpstr>
      <vt:lpstr>Интерактивность и её метрики</vt:lpstr>
      <vt:lpstr>Интерактивность и её метрики</vt:lpstr>
      <vt:lpstr>Multi page rendering</vt:lpstr>
      <vt:lpstr>Client side rendering</vt:lpstr>
      <vt:lpstr>Hybride rendering</vt:lpstr>
      <vt:lpstr>Partial hydration</vt:lpstr>
      <vt:lpstr>Islands</vt:lpstr>
      <vt:lpstr>Resumability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Подходы к интерактивности</dc:title>
  <dc:creator>Fedor Kuznetsov</dc:creator>
  <cp:lastModifiedBy>Fedor Kuznetsov</cp:lastModifiedBy>
  <cp:revision>11</cp:revision>
  <dcterms:created xsi:type="dcterms:W3CDTF">2024-06-12T12:11:43Z</dcterms:created>
  <dcterms:modified xsi:type="dcterms:W3CDTF">2024-06-12T14:22:49Z</dcterms:modified>
</cp:coreProperties>
</file>