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b22d22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b22d22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a13a47e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a13a47e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a9c623d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a9c623d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ca1af7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ca1af7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a9c623d2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a9c623d2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a9c623d2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a9c623d2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bea710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bea710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afc39d5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afc39d5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befe542f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befe542f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befe542f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befe542f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a13a47e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a13a47e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befe542f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befe542f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befe542f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befe542f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befe542f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befe542f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befe542f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befe542f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befe542f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befe542f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befe542f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befe542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c7215b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c7215b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a9c623d2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a9c623d2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ad05b0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ad05b0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a13a47e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a13a47e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13a47e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13a47e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a13a47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a13a47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a13a47e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a13a47e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a9c623d2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a9c623d2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s://playground.react.dev/" TargetMode="External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facebook/react/blob/main/compiler/packages/react-compiler-runtime/src/index.ts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gif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layground.react.dev/" TargetMode="External"/><Relationship Id="rId4" Type="http://schemas.openxmlformats.org/officeDocument/2006/relationships/hyperlink" Target="https://astexplorer.net/#/gist/d6b7db7287054ca06166a9ce145bbec7/latest" TargetMode="External"/><Relationship Id="rId9" Type="http://schemas.openxmlformats.org/officeDocument/2006/relationships/hyperlink" Target="https://www.recompiled.dev/blog/type-system/" TargetMode="External"/><Relationship Id="rId5" Type="http://schemas.openxmlformats.org/officeDocument/2006/relationships/hyperlink" Target="https://youtu.be/lGEMwh32soc?si=QQiiWdhYJfSpBEAz" TargetMode="External"/><Relationship Id="rId6" Type="http://schemas.openxmlformats.org/officeDocument/2006/relationships/hyperlink" Target="https://www.youtube.com/watch?v=0ckOUBiuxVY&amp;t=9318s" TargetMode="External"/><Relationship Id="rId7" Type="http://schemas.openxmlformats.org/officeDocument/2006/relationships/hyperlink" Target="https://github.com/facebook/react/blob/main/compiler/docs/DESIGN_GOALS.md" TargetMode="External"/><Relationship Id="rId8" Type="http://schemas.openxmlformats.org/officeDocument/2006/relationships/hyperlink" Target="https://schiener.io/2024-07-07/react-closures-compil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.dev/reference/rules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hyperlink" Target="https://github.com/facebook/react/blob/main/compiler/docs/DESIGN_GOALS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0225" y="1108925"/>
            <a:ext cx="8520600" cy="10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compiler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325" y="2343900"/>
            <a:ext cx="22383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Ограничения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0" y="1720675"/>
            <a:ext cx="7657226" cy="11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259525" y="951625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Если что то сломалось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работает?</a:t>
            </a:r>
            <a:endParaRPr/>
          </a:p>
        </p:txBody>
      </p:sp>
      <p:cxnSp>
        <p:nvCxnSpPr>
          <p:cNvPr id="129" name="Google Shape;129;p23"/>
          <p:cNvCxnSpPr/>
          <p:nvPr/>
        </p:nvCxnSpPr>
        <p:spPr>
          <a:xfrm>
            <a:off x="4176150" y="2288625"/>
            <a:ext cx="104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4851"/>
            <a:ext cx="3652558" cy="14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311700" y="943725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Без компилятора: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600" y="1456987"/>
            <a:ext cx="3257751" cy="163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работает?</a:t>
            </a:r>
            <a:endParaRPr/>
          </a:p>
        </p:txBody>
      </p:sp>
      <p:cxnSp>
        <p:nvCxnSpPr>
          <p:cNvPr id="138" name="Google Shape;138;p24"/>
          <p:cNvCxnSpPr/>
          <p:nvPr/>
        </p:nvCxnSpPr>
        <p:spPr>
          <a:xfrm flipH="1" rot="10800000">
            <a:off x="4075887" y="2217987"/>
            <a:ext cx="800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75" y="1682626"/>
            <a:ext cx="3652558" cy="14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311700" y="943725"/>
            <a:ext cx="453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С </a:t>
            </a:r>
            <a:r>
              <a:rPr lang="en" sz="1800">
                <a:solidFill>
                  <a:schemeClr val="dk2"/>
                </a:solidFill>
              </a:rPr>
              <a:t>компилятором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https://playground.react.dev/</a:t>
            </a:r>
            <a:r>
              <a:rPr lang="en" sz="1800">
                <a:solidFill>
                  <a:schemeClr val="dk2"/>
                </a:solidFill>
              </a:rPr>
              <a:t>):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025" y="59112"/>
            <a:ext cx="4082674" cy="50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работает?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723500"/>
            <a:ext cx="870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https://github.com/facebook/react/blob/main/compiler/packages/react-compiler-runtime/src/index.ts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475" y="1501725"/>
            <a:ext cx="4520180" cy="337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311700" y="86830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8300"/>
            <a:ext cx="4149824" cy="393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350" y="851613"/>
            <a:ext cx="3775949" cy="3970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311700" y="86830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575" y="389875"/>
            <a:ext cx="4215725" cy="4448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75" y="1754038"/>
            <a:ext cx="4078798" cy="196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11700" y="86830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050" y="868300"/>
            <a:ext cx="5887651" cy="410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311700" y="868300"/>
            <a:ext cx="453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BuildHIR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75" y="1679875"/>
            <a:ext cx="3224851" cy="24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877" y="369675"/>
            <a:ext cx="5088500" cy="440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9"/>
          <p:cNvCxnSpPr/>
          <p:nvPr/>
        </p:nvCxnSpPr>
        <p:spPr>
          <a:xfrm>
            <a:off x="3469801" y="2923325"/>
            <a:ext cx="419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311700" y="868300"/>
            <a:ext cx="453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BuildHIR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87" name="Google Shape;187;p30"/>
          <p:cNvCxnSpPr/>
          <p:nvPr/>
        </p:nvCxnSpPr>
        <p:spPr>
          <a:xfrm>
            <a:off x="4610176" y="3001975"/>
            <a:ext cx="419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25" y="1256475"/>
            <a:ext cx="4318376" cy="373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 rotWithShape="1">
          <a:blip r:embed="rId4">
            <a:alphaModFix/>
          </a:blip>
          <a:srcRect b="0" l="0" r="35987" t="0"/>
          <a:stretch/>
        </p:blipFill>
        <p:spPr>
          <a:xfrm>
            <a:off x="5150050" y="2029450"/>
            <a:ext cx="3682251" cy="20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311700" y="868300"/>
            <a:ext cx="453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2. EnterSSA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975" y="1349550"/>
            <a:ext cx="4719067" cy="35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нужен?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635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Решает проблему использования самых непонятных API реакта - мемоизаций useMemo, useCallback и React.memo()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1624900"/>
            <a:ext cx="2708093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925" y="1580300"/>
            <a:ext cx="2998451" cy="35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311700" y="868300"/>
            <a:ext cx="453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3</a:t>
            </a:r>
            <a:r>
              <a:rPr lang="en" sz="1600">
                <a:solidFill>
                  <a:schemeClr val="dk2"/>
                </a:solidFill>
              </a:rPr>
              <a:t>. Валидация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600" y="1408275"/>
            <a:ext cx="4275424" cy="29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311700" y="868300"/>
            <a:ext cx="453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4</a:t>
            </a:r>
            <a:r>
              <a:rPr lang="en" sz="1600">
                <a:solidFill>
                  <a:schemeClr val="dk2"/>
                </a:solidFill>
              </a:rPr>
              <a:t>. </a:t>
            </a:r>
            <a:r>
              <a:rPr lang="en" sz="1600">
                <a:solidFill>
                  <a:schemeClr val="dk2"/>
                </a:solidFill>
              </a:rPr>
              <a:t>Оптимизации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75" y="1711325"/>
            <a:ext cx="7641500" cy="24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311700" y="868300"/>
            <a:ext cx="453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5</a:t>
            </a:r>
            <a:r>
              <a:rPr lang="en" sz="1600">
                <a:solidFill>
                  <a:schemeClr val="dk2"/>
                </a:solidFill>
              </a:rPr>
              <a:t>. </a:t>
            </a:r>
            <a:r>
              <a:rPr lang="en" sz="1600">
                <a:solidFill>
                  <a:schemeClr val="dk2"/>
                </a:solidFill>
              </a:rPr>
              <a:t>InferTypes 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50" y="1884350"/>
            <a:ext cx="57150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223" name="Google Shape;223;p35"/>
          <p:cNvSpPr txBox="1"/>
          <p:nvPr/>
        </p:nvSpPr>
        <p:spPr>
          <a:xfrm>
            <a:off x="311700" y="868300"/>
            <a:ext cx="571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6</a:t>
            </a:r>
            <a:r>
              <a:rPr lang="en" sz="1600">
                <a:solidFill>
                  <a:schemeClr val="dk2"/>
                </a:solidFill>
              </a:rPr>
              <a:t>. I</a:t>
            </a:r>
            <a:r>
              <a:rPr lang="en" sz="1600">
                <a:solidFill>
                  <a:schemeClr val="dk2"/>
                </a:solidFill>
              </a:rPr>
              <a:t>nferReactivePlaces - вывод “reactive scopes”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00" y="2285450"/>
            <a:ext cx="31051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750" y="1915825"/>
            <a:ext cx="28479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311700" y="868300"/>
            <a:ext cx="571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7</a:t>
            </a:r>
            <a:r>
              <a:rPr lang="en" sz="1600">
                <a:solidFill>
                  <a:schemeClr val="dk2"/>
                </a:solidFill>
              </a:rPr>
              <a:t>. </a:t>
            </a:r>
            <a:r>
              <a:rPr lang="en" sz="1600">
                <a:solidFill>
                  <a:schemeClr val="dk2"/>
                </a:solidFill>
              </a:rPr>
              <a:t>Построение и Оптимизация “reactive scopes”.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577" y="1299400"/>
            <a:ext cx="1828375" cy="37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975" y="1173113"/>
            <a:ext cx="2116360" cy="39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239" name="Google Shape;239;p37"/>
          <p:cNvSpPr txBox="1"/>
          <p:nvPr/>
        </p:nvSpPr>
        <p:spPr>
          <a:xfrm>
            <a:off x="311700" y="868300"/>
            <a:ext cx="571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8</a:t>
            </a:r>
            <a:r>
              <a:rPr lang="en" sz="1600">
                <a:solidFill>
                  <a:schemeClr val="dk2"/>
                </a:solidFill>
              </a:rPr>
              <a:t>. </a:t>
            </a:r>
            <a:r>
              <a:rPr lang="en" sz="1600">
                <a:solidFill>
                  <a:schemeClr val="dk2"/>
                </a:solidFill>
              </a:rPr>
              <a:t>Codegen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40" name="Google Shape;240;p37"/>
          <p:cNvPicPr preferRelativeResize="0"/>
          <p:nvPr/>
        </p:nvPicPr>
        <p:blipFill rotWithShape="1">
          <a:blip r:embed="rId3">
            <a:alphaModFix/>
          </a:blip>
          <a:srcRect b="0" l="0" r="21783" t="0"/>
          <a:stretch/>
        </p:blipFill>
        <p:spPr>
          <a:xfrm>
            <a:off x="40200" y="1451800"/>
            <a:ext cx="4382352" cy="31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050" y="921200"/>
            <a:ext cx="4278649" cy="370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7"/>
          <p:cNvCxnSpPr/>
          <p:nvPr/>
        </p:nvCxnSpPr>
        <p:spPr>
          <a:xfrm>
            <a:off x="4489352" y="3035400"/>
            <a:ext cx="264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Ссылки</a:t>
            </a:r>
            <a:endParaRPr/>
          </a:p>
        </p:txBody>
      </p:sp>
      <p:sp>
        <p:nvSpPr>
          <p:cNvPr id="248" name="Google Shape;248;p38"/>
          <p:cNvSpPr txBox="1"/>
          <p:nvPr/>
        </p:nvSpPr>
        <p:spPr>
          <a:xfrm>
            <a:off x="157300" y="868300"/>
            <a:ext cx="8902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Компилятор playground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https://playground.react.dev/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React AST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https://astexplorer.net/#/gist/d6b7db7287054ca06166a9ce145bbec7/latest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Доклад (React Conf 2021)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https://youtu.be/lGEMwh32soc?si=QQiiWdhYJfSpBEAz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Доклад (React Conf 2024)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https://www.youtube.com/watch?v=0ckOUBiuxVY&amp;t=9318s</a:t>
            </a:r>
            <a:r>
              <a:rPr lang="en">
                <a:solidFill>
                  <a:schemeClr val="dk1"/>
                </a:solidFill>
              </a:rPr>
              <a:t> (с впн)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React Compiler Goals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https://github.com/facebook/react/blob/main/compiler/docs/DESIGN_GOALS.md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https://schiener.io/2024-07-07/react-closures-compiler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Type system of the React compiler -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https://www.recompiled.dev/blog/type-system/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Состав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8635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Babel плагин для трансформации кода (babel-plugin-react-compiler)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Eslint плагин для информирования о нарушении Rules of React (eslint-plugin-react-compiler)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1677550"/>
            <a:ext cx="8603999" cy="11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установить?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75" y="1151425"/>
            <a:ext cx="5329275" cy="4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75" y="2316325"/>
            <a:ext cx="4361925" cy="22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67400" y="78645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67400" y="192685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539" y="2342212"/>
            <a:ext cx="3983660" cy="22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Ограничения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863550"/>
            <a:ext cx="8520600" cy="4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Классовые компоненты (legacy React)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В проекте есть неподдерживаемые библиотеки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00" y="1800425"/>
            <a:ext cx="6082449" cy="24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Ограничения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00625"/>
            <a:ext cx="8520600" cy="4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Нарушены Rules of React (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https://react.dev/reference/rules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249" y="1211863"/>
            <a:ext cx="5066151" cy="243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475" y="3618700"/>
            <a:ext cx="5473051" cy="1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Ограничения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863550"/>
            <a:ext cx="8520600" cy="4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Мемоизация компилятора не переиспользуется между несколькими компонентами или хуками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Компилятор мемоизирует только React компоненты и хуки, а не все JS функции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75" y="2326175"/>
            <a:ext cx="5944550" cy="16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Ограничения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863550"/>
            <a:ext cx="8520600" cy="4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Если в компоненте уже есть мемоизация - компилятор перепишет существующий код только в случае если мемоизация компилятора покроет те же зависимости, что и написанные вручную, иначе пропустит этот компонент.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125" y="2111650"/>
            <a:ext cx="5842500" cy="23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9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Ограничения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00" y="1413950"/>
            <a:ext cx="7412876" cy="31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235950" y="868300"/>
            <a:ext cx="79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https://github.com/facebook/react/blob/main/compiler/docs/DESIGN_GOALS.md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