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2"/>
  </p:normalViewPr>
  <p:slideViewPr>
    <p:cSldViewPr snapToGrid="0">
      <p:cViewPr>
        <p:scale>
          <a:sx n="76" d="100"/>
          <a:sy n="76" d="100"/>
        </p:scale>
        <p:origin x="206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3CA3-E85A-4A79-B079-CBE3371D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294EB-2CBF-8D56-06B4-EB1A71DF4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AB5B-BDDE-2B1E-F67E-4AA19854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C84F-618B-DFEB-E258-C81D6D4E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FA3B-BE71-DB97-9699-FAFB2EDE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316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2250-83D6-1BCA-F216-79F11E59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C4710-8C72-A0FD-05B8-6D303A5A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BB98-83CB-5F53-09F8-F328530C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30DE-DFC9-8ED8-57DA-52CA3750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2799-1DEB-150B-1703-37B126F7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097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5E1D8-2C21-C143-05C9-2566AA5A5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4EA86-1966-088A-2C6E-D0E3766D7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2520-63B3-97E1-42ED-A94F7917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EA3B-D22A-EF17-BC2E-A2044EBB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8D08-C36E-12EB-1BD3-C167E684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625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AB4F-4706-7274-A51C-7913D5D6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A2B4-3613-073D-43D5-90290CB3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24B1-C269-4876-4CD9-20C0FBD2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95AA-B0F7-1DE3-23F5-54D9AF5C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5A34-B9AC-F1E8-7DB4-61068033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242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BBCE-049F-3421-BF8E-23A139F6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74735-50AA-FF8F-1016-2F2F0460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07C5-8399-3E92-0639-54CE6BA8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D74E-F9B0-01E9-E2F3-8C338ED3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C528-27AA-0B59-9393-A6C45EBB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162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D61C-BCE8-2195-D1DB-2F84AE6E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6F10-DFAF-FB66-11D9-8B655D95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2B2E3-DA55-22DC-1EF5-A37307E8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B9889-ACBD-9E0D-7262-F52A4081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D1BCC-CE72-7680-4BDD-DFD8B4B8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7E2A1-DEA4-6888-3318-7754057D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43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6D6-4B0D-8304-A36F-117252D3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21FD-156D-58C2-731D-95CD854B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2B7D-3AB5-C8B0-857B-F066A8D1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54784-84D7-2808-B7B9-D13BA075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64489-94DF-341D-70E8-B8AA15DC8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0DA0C-18FD-1BB4-CF30-5F926B65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FB9BF-7119-543E-4CDD-095AE584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D5725-7995-2C2D-60D7-5F663D50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424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A635-3BD1-9649-C2B9-27490A66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D78F5-3006-941C-1AAD-3FC50DD3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9C7A-11F8-206C-ACF8-A170EC93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03E0-ED02-46B2-9991-90180845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81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DA15C-CBD2-6ECD-3EB8-B507322A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A69FC-F712-F648-C804-1D30CC67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9E3E1-178E-0188-456A-CAFCABEC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328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AC86-E723-5D30-4EDE-316CB6F6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0792-A846-EABA-B1A7-538DA140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4AFE-0CC1-96C8-4905-F522E874C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E073-7B6F-EF2D-A13D-0FB9E20C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6FF39-73AD-AF51-CC9B-58E256D8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35C2-51C4-F100-FA5C-11BB426F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325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0BED-A0DD-145E-CA1B-9F494F8C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CEFB3-E797-A569-5B11-7FBF28B58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65E09-D2CB-5E4B-DC92-90C5C63C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BB52-175D-6457-F535-75C6033D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49B58-EA0D-376D-534E-6117D35F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4700-68A9-026C-E109-0395827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967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17BBD-CD56-C67E-EF03-9D55978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D9A4-50B4-C8D6-91E7-ABDFF9B1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5E0A-F892-A639-6F49-5B1E05FB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E3B9-D2ED-7049-B606-D2C7AF56D5CD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8FF0-EE41-72FD-E715-AFA736D40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D230-8E40-76FB-8067-F0AB283E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365D-ECE0-B046-8FCD-8F30E52D7AA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156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CB28CC-CEA9-6330-9274-5E2467368EFB}"/>
              </a:ext>
            </a:extLst>
          </p:cNvPr>
          <p:cNvSpPr txBox="1"/>
          <p:nvPr/>
        </p:nvSpPr>
        <p:spPr>
          <a:xfrm>
            <a:off x="806873" y="2991755"/>
            <a:ext cx="74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Pose1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AF914-3A46-AEDF-9C5A-5E670D99D5F7}"/>
              </a:ext>
            </a:extLst>
          </p:cNvPr>
          <p:cNvSpPr txBox="1"/>
          <p:nvPr/>
        </p:nvSpPr>
        <p:spPr>
          <a:xfrm>
            <a:off x="3397760" y="2991755"/>
            <a:ext cx="74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Pose2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50866-DC51-F23E-221C-2506A0BFF373}"/>
              </a:ext>
            </a:extLst>
          </p:cNvPr>
          <p:cNvSpPr txBox="1"/>
          <p:nvPr/>
        </p:nvSpPr>
        <p:spPr>
          <a:xfrm>
            <a:off x="5617295" y="2991755"/>
            <a:ext cx="74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Pose3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FAFF5-A492-A991-2DFE-9A6226CB3257}"/>
              </a:ext>
            </a:extLst>
          </p:cNvPr>
          <p:cNvSpPr txBox="1"/>
          <p:nvPr/>
        </p:nvSpPr>
        <p:spPr>
          <a:xfrm>
            <a:off x="7461124" y="684658"/>
            <a:ext cx="47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Ratio1_2 = resisntace(pose2) / resistance (pose1)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24B5C-7627-94C7-0BC1-0EAEF21F330C}"/>
              </a:ext>
            </a:extLst>
          </p:cNvPr>
          <p:cNvSpPr txBox="1"/>
          <p:nvPr/>
        </p:nvSpPr>
        <p:spPr>
          <a:xfrm>
            <a:off x="7461123" y="1032557"/>
            <a:ext cx="47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Ratio1_3 = resisntace(pose3) / resistance (pose1)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2F0A6-D2A1-EE47-9806-4907199177E0}"/>
              </a:ext>
            </a:extLst>
          </p:cNvPr>
          <p:cNvSpPr txBox="1"/>
          <p:nvPr/>
        </p:nvSpPr>
        <p:spPr>
          <a:xfrm>
            <a:off x="7438359" y="1497755"/>
            <a:ext cx="492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Output = |ratio1_3 - ratio1_2|/sqrt(|ratio1_2 - 1|)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A25F1-DF45-56ED-CA80-77A4D6860F0E}"/>
              </a:ext>
            </a:extLst>
          </p:cNvPr>
          <p:cNvSpPr txBox="1"/>
          <p:nvPr/>
        </p:nvSpPr>
        <p:spPr>
          <a:xfrm>
            <a:off x="7438359" y="2067537"/>
            <a:ext cx="868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Output become bigger as the ratio1_2 reach 1, and ratio1_3 bigger or smaller than ratio1_2</a:t>
            </a: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31BB2C01-3510-B6AB-CE2C-B9381460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6" t="33174" r="4164" b="17320"/>
          <a:stretch/>
        </p:blipFill>
        <p:spPr>
          <a:xfrm flipH="1">
            <a:off x="8154882" y="4593277"/>
            <a:ext cx="1007154" cy="139388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DBC1A0-878B-EFE6-A9F5-63B84C2C2A97}"/>
              </a:ext>
            </a:extLst>
          </p:cNvPr>
          <p:cNvCxnSpPr>
            <a:cxnSpLocks/>
          </p:cNvCxnSpPr>
          <p:nvPr/>
        </p:nvCxnSpPr>
        <p:spPr>
          <a:xfrm>
            <a:off x="2403987" y="4653518"/>
            <a:ext cx="0" cy="14401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AC7E56-FD20-4544-0877-7A0480FA4059}"/>
              </a:ext>
            </a:extLst>
          </p:cNvPr>
          <p:cNvCxnSpPr>
            <a:cxnSpLocks/>
          </p:cNvCxnSpPr>
          <p:nvPr/>
        </p:nvCxnSpPr>
        <p:spPr>
          <a:xfrm>
            <a:off x="2035200" y="4625076"/>
            <a:ext cx="0" cy="14686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B0F15D18-F63B-D065-CAF8-A05D188E8BD9}"/>
              </a:ext>
            </a:extLst>
          </p:cNvPr>
          <p:cNvSpPr/>
          <p:nvPr/>
        </p:nvSpPr>
        <p:spPr>
          <a:xfrm>
            <a:off x="2035200" y="4447593"/>
            <a:ext cx="368783" cy="411850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1413E3-66D8-1FA3-DDA4-B9397A9C6BE7}"/>
              </a:ext>
            </a:extLst>
          </p:cNvPr>
          <p:cNvCxnSpPr>
            <a:cxnSpLocks/>
          </p:cNvCxnSpPr>
          <p:nvPr/>
        </p:nvCxnSpPr>
        <p:spPr>
          <a:xfrm>
            <a:off x="2035200" y="4859443"/>
            <a:ext cx="368783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3DC71F-1F36-72D7-4B51-3E421DA8E578}"/>
              </a:ext>
            </a:extLst>
          </p:cNvPr>
          <p:cNvSpPr txBox="1"/>
          <p:nvPr/>
        </p:nvSpPr>
        <p:spPr>
          <a:xfrm>
            <a:off x="1986391" y="4090877"/>
            <a:ext cx="10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W</a:t>
            </a:r>
            <a:r>
              <a:rPr lang="en-JP" sz="1800" dirty="0"/>
              <a:t>idth(3)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E85454-1D23-2BD8-4002-6D573CD4A4D8}"/>
              </a:ext>
            </a:extLst>
          </p:cNvPr>
          <p:cNvSpPr/>
          <p:nvPr/>
        </p:nvSpPr>
        <p:spPr>
          <a:xfrm>
            <a:off x="3274840" y="5879660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9C246C-FAE0-D6BE-94E2-081B5C0EED61}"/>
              </a:ext>
            </a:extLst>
          </p:cNvPr>
          <p:cNvSpPr/>
          <p:nvPr/>
        </p:nvSpPr>
        <p:spPr>
          <a:xfrm>
            <a:off x="3634880" y="5879660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8D32BF-4BCC-1D5D-6340-AF7E7E49E275}"/>
              </a:ext>
            </a:extLst>
          </p:cNvPr>
          <p:cNvSpPr/>
          <p:nvPr/>
        </p:nvSpPr>
        <p:spPr>
          <a:xfrm>
            <a:off x="3634880" y="5541839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528048-44C6-BDC6-C8D0-109485ED8739}"/>
              </a:ext>
            </a:extLst>
          </p:cNvPr>
          <p:cNvSpPr/>
          <p:nvPr/>
        </p:nvSpPr>
        <p:spPr>
          <a:xfrm>
            <a:off x="3274840" y="5541838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25CDD7-E676-C194-A568-4748B85DFF4E}"/>
              </a:ext>
            </a:extLst>
          </p:cNvPr>
          <p:cNvSpPr/>
          <p:nvPr/>
        </p:nvSpPr>
        <p:spPr>
          <a:xfrm>
            <a:off x="3274840" y="5217366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CC1419-E97C-DD7B-EECF-CEC4E07F37F1}"/>
              </a:ext>
            </a:extLst>
          </p:cNvPr>
          <p:cNvSpPr/>
          <p:nvPr/>
        </p:nvSpPr>
        <p:spPr>
          <a:xfrm>
            <a:off x="3634880" y="5217366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DBB497-7D7A-E83E-F31A-CDC229786381}"/>
              </a:ext>
            </a:extLst>
          </p:cNvPr>
          <p:cNvCxnSpPr>
            <a:cxnSpLocks/>
          </p:cNvCxnSpPr>
          <p:nvPr/>
        </p:nvCxnSpPr>
        <p:spPr>
          <a:xfrm>
            <a:off x="3310844" y="4883668"/>
            <a:ext cx="0" cy="75239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7F6124EC-0A81-58D4-F035-5FF6C497E904}"/>
              </a:ext>
            </a:extLst>
          </p:cNvPr>
          <p:cNvSpPr/>
          <p:nvPr/>
        </p:nvSpPr>
        <p:spPr>
          <a:xfrm>
            <a:off x="3302101" y="4699344"/>
            <a:ext cx="368783" cy="411850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0C153-9AD0-BFBF-1000-11D980201E04}"/>
              </a:ext>
            </a:extLst>
          </p:cNvPr>
          <p:cNvSpPr/>
          <p:nvPr/>
        </p:nvSpPr>
        <p:spPr>
          <a:xfrm>
            <a:off x="4055198" y="5851838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48CED7-059B-72CE-F544-792123587F8A}"/>
              </a:ext>
            </a:extLst>
          </p:cNvPr>
          <p:cNvSpPr/>
          <p:nvPr/>
        </p:nvSpPr>
        <p:spPr>
          <a:xfrm>
            <a:off x="4415238" y="5851838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EA2742-7F51-69C0-2A42-435F65CFDF7A}"/>
              </a:ext>
            </a:extLst>
          </p:cNvPr>
          <p:cNvSpPr/>
          <p:nvPr/>
        </p:nvSpPr>
        <p:spPr>
          <a:xfrm>
            <a:off x="4415238" y="5514017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7603311-F20F-AF03-358B-27033451F410}"/>
              </a:ext>
            </a:extLst>
          </p:cNvPr>
          <p:cNvSpPr/>
          <p:nvPr/>
        </p:nvSpPr>
        <p:spPr>
          <a:xfrm>
            <a:off x="4055198" y="5514016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D918A8-9D80-28F5-4D43-26BF58844F10}"/>
              </a:ext>
            </a:extLst>
          </p:cNvPr>
          <p:cNvSpPr/>
          <p:nvPr/>
        </p:nvSpPr>
        <p:spPr>
          <a:xfrm>
            <a:off x="4055198" y="5189544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D2A78B-49DF-D71D-E77E-1659165411EB}"/>
              </a:ext>
            </a:extLst>
          </p:cNvPr>
          <p:cNvSpPr/>
          <p:nvPr/>
        </p:nvSpPr>
        <p:spPr>
          <a:xfrm>
            <a:off x="4415238" y="5189544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9E9420-8FA3-EDA8-2240-E487A100382B}"/>
              </a:ext>
            </a:extLst>
          </p:cNvPr>
          <p:cNvCxnSpPr>
            <a:cxnSpLocks/>
          </p:cNvCxnSpPr>
          <p:nvPr/>
        </p:nvCxnSpPr>
        <p:spPr>
          <a:xfrm>
            <a:off x="4082459" y="4831350"/>
            <a:ext cx="0" cy="110719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A6501CAF-07A9-9648-8DFB-3672F37E6822}"/>
              </a:ext>
            </a:extLst>
          </p:cNvPr>
          <p:cNvSpPr/>
          <p:nvPr/>
        </p:nvSpPr>
        <p:spPr>
          <a:xfrm>
            <a:off x="4082459" y="4671522"/>
            <a:ext cx="368783" cy="411850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979D5-B1D8-60D7-DAB6-E11E63E2BB1E}"/>
              </a:ext>
            </a:extLst>
          </p:cNvPr>
          <p:cNvSpPr txBox="1"/>
          <p:nvPr/>
        </p:nvSpPr>
        <p:spPr>
          <a:xfrm>
            <a:off x="3445411" y="40881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Start (4)</a:t>
            </a:r>
            <a:endParaRPr lang="en-JP" sz="18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D57712-348E-F86E-B53D-3ED116CD8866}"/>
              </a:ext>
            </a:extLst>
          </p:cNvPr>
          <p:cNvSpPr/>
          <p:nvPr/>
        </p:nvSpPr>
        <p:spPr>
          <a:xfrm>
            <a:off x="4886538" y="5917607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64E6B8-F3FB-1DBD-919B-F26AB65AE872}"/>
              </a:ext>
            </a:extLst>
          </p:cNvPr>
          <p:cNvSpPr/>
          <p:nvPr/>
        </p:nvSpPr>
        <p:spPr>
          <a:xfrm>
            <a:off x="5246578" y="5917607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7DF9FE-7899-0459-9669-CD8363938707}"/>
              </a:ext>
            </a:extLst>
          </p:cNvPr>
          <p:cNvSpPr/>
          <p:nvPr/>
        </p:nvSpPr>
        <p:spPr>
          <a:xfrm>
            <a:off x="5246578" y="5579786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ADFA77-0998-1AAA-67B9-D7C8C0E6766A}"/>
              </a:ext>
            </a:extLst>
          </p:cNvPr>
          <p:cNvSpPr/>
          <p:nvPr/>
        </p:nvSpPr>
        <p:spPr>
          <a:xfrm>
            <a:off x="4886538" y="5579785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A99769D-8206-0055-65D2-2DF3BF4E605E}"/>
              </a:ext>
            </a:extLst>
          </p:cNvPr>
          <p:cNvSpPr/>
          <p:nvPr/>
        </p:nvSpPr>
        <p:spPr>
          <a:xfrm>
            <a:off x="4886538" y="5255313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318D3C-ED10-A0A7-1400-F064CE9725F7}"/>
              </a:ext>
            </a:extLst>
          </p:cNvPr>
          <p:cNvSpPr/>
          <p:nvPr/>
        </p:nvSpPr>
        <p:spPr>
          <a:xfrm>
            <a:off x="5246578" y="5255313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6AC450-9CD0-9579-0BD8-127BD81EAFBF}"/>
              </a:ext>
            </a:extLst>
          </p:cNvPr>
          <p:cNvCxnSpPr>
            <a:cxnSpLocks/>
          </p:cNvCxnSpPr>
          <p:nvPr/>
        </p:nvCxnSpPr>
        <p:spPr>
          <a:xfrm>
            <a:off x="4922542" y="5236954"/>
            <a:ext cx="0" cy="75239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40E93E-E0F8-ED8F-74AE-B855B311C16C}"/>
              </a:ext>
            </a:extLst>
          </p:cNvPr>
          <p:cNvCxnSpPr>
            <a:cxnSpLocks/>
          </p:cNvCxnSpPr>
          <p:nvPr/>
        </p:nvCxnSpPr>
        <p:spPr>
          <a:xfrm>
            <a:off x="5282907" y="5236955"/>
            <a:ext cx="11812" cy="75239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7D561C57-637E-88B6-C138-F9EB05B59773}"/>
              </a:ext>
            </a:extLst>
          </p:cNvPr>
          <p:cNvSpPr/>
          <p:nvPr/>
        </p:nvSpPr>
        <p:spPr>
          <a:xfrm>
            <a:off x="4907155" y="5134140"/>
            <a:ext cx="368783" cy="411850"/>
          </a:xfrm>
          <a:prstGeom prst="arc">
            <a:avLst>
              <a:gd name="adj1" fmla="val 11210800"/>
              <a:gd name="adj2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062135-B9CD-9308-DC1C-6856A39FF135}"/>
              </a:ext>
            </a:extLst>
          </p:cNvPr>
          <p:cNvSpPr/>
          <p:nvPr/>
        </p:nvSpPr>
        <p:spPr>
          <a:xfrm>
            <a:off x="5666896" y="5889785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A4B0C4-F799-4B85-0ACD-409E8810C34E}"/>
              </a:ext>
            </a:extLst>
          </p:cNvPr>
          <p:cNvSpPr/>
          <p:nvPr/>
        </p:nvSpPr>
        <p:spPr>
          <a:xfrm>
            <a:off x="6026936" y="5889785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DED4BC-1BDF-1C53-EA1F-574B566F8CE7}"/>
              </a:ext>
            </a:extLst>
          </p:cNvPr>
          <p:cNvSpPr/>
          <p:nvPr/>
        </p:nvSpPr>
        <p:spPr>
          <a:xfrm>
            <a:off x="6026936" y="5551964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AE851B-EDA6-992B-9223-00659DA75367}"/>
              </a:ext>
            </a:extLst>
          </p:cNvPr>
          <p:cNvSpPr/>
          <p:nvPr/>
        </p:nvSpPr>
        <p:spPr>
          <a:xfrm>
            <a:off x="5666896" y="5551963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4B58041-ACBC-C348-6737-753831DAD198}"/>
              </a:ext>
            </a:extLst>
          </p:cNvPr>
          <p:cNvSpPr/>
          <p:nvPr/>
        </p:nvSpPr>
        <p:spPr>
          <a:xfrm>
            <a:off x="5666896" y="5227491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6C0A66-56B5-D650-44F3-A8B8C893028A}"/>
              </a:ext>
            </a:extLst>
          </p:cNvPr>
          <p:cNvSpPr/>
          <p:nvPr/>
        </p:nvSpPr>
        <p:spPr>
          <a:xfrm>
            <a:off x="6026936" y="5227491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1E912E8-D1A3-594D-C656-A2FAAB380B90}"/>
              </a:ext>
            </a:extLst>
          </p:cNvPr>
          <p:cNvSpPr/>
          <p:nvPr/>
        </p:nvSpPr>
        <p:spPr>
          <a:xfrm>
            <a:off x="5694157" y="4709469"/>
            <a:ext cx="368783" cy="411850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EBC638-1CB2-3F5F-2FE4-51E7FDFD26AE}"/>
              </a:ext>
            </a:extLst>
          </p:cNvPr>
          <p:cNvCxnSpPr>
            <a:cxnSpLocks/>
          </p:cNvCxnSpPr>
          <p:nvPr/>
        </p:nvCxnSpPr>
        <p:spPr>
          <a:xfrm>
            <a:off x="7489173" y="5487054"/>
            <a:ext cx="299196" cy="828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F9EAD-C809-1217-948C-CAE491D0B4FB}"/>
              </a:ext>
            </a:extLst>
          </p:cNvPr>
          <p:cNvCxnSpPr>
            <a:cxnSpLocks/>
          </p:cNvCxnSpPr>
          <p:nvPr/>
        </p:nvCxnSpPr>
        <p:spPr>
          <a:xfrm>
            <a:off x="7540728" y="5339935"/>
            <a:ext cx="254114" cy="8035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C29E9E-0C52-7BC7-0C5A-22344C32B081}"/>
              </a:ext>
            </a:extLst>
          </p:cNvPr>
          <p:cNvCxnSpPr>
            <a:cxnSpLocks/>
          </p:cNvCxnSpPr>
          <p:nvPr/>
        </p:nvCxnSpPr>
        <p:spPr>
          <a:xfrm>
            <a:off x="7195942" y="4992369"/>
            <a:ext cx="296610" cy="4980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ECAE25-0664-D769-DA87-3466CDC893CD}"/>
              </a:ext>
            </a:extLst>
          </p:cNvPr>
          <p:cNvCxnSpPr>
            <a:cxnSpLocks/>
          </p:cNvCxnSpPr>
          <p:nvPr/>
        </p:nvCxnSpPr>
        <p:spPr>
          <a:xfrm>
            <a:off x="7293086" y="4963097"/>
            <a:ext cx="256390" cy="3706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CD382D00-763B-279B-3DA3-ABA45E2CF732}"/>
              </a:ext>
            </a:extLst>
          </p:cNvPr>
          <p:cNvSpPr/>
          <p:nvPr/>
        </p:nvSpPr>
        <p:spPr>
          <a:xfrm rot="20160312">
            <a:off x="7194976" y="4820968"/>
            <a:ext cx="107588" cy="345862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3C70B1F-82E6-1FBC-886C-59C479B001AF}"/>
              </a:ext>
            </a:extLst>
          </p:cNvPr>
          <p:cNvCxnSpPr>
            <a:cxnSpLocks/>
          </p:cNvCxnSpPr>
          <p:nvPr/>
        </p:nvCxnSpPr>
        <p:spPr>
          <a:xfrm>
            <a:off x="6820057" y="5647985"/>
            <a:ext cx="190351" cy="1817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DE067F1-8429-82D6-2727-17BE1B4BC09E}"/>
              </a:ext>
            </a:extLst>
          </p:cNvPr>
          <p:cNvCxnSpPr>
            <a:cxnSpLocks/>
          </p:cNvCxnSpPr>
          <p:nvPr/>
        </p:nvCxnSpPr>
        <p:spPr>
          <a:xfrm>
            <a:off x="6871612" y="5500866"/>
            <a:ext cx="245055" cy="2179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808D6-324A-ED74-1717-E25FA259D9D5}"/>
              </a:ext>
            </a:extLst>
          </p:cNvPr>
          <p:cNvCxnSpPr>
            <a:cxnSpLocks/>
          </p:cNvCxnSpPr>
          <p:nvPr/>
        </p:nvCxnSpPr>
        <p:spPr>
          <a:xfrm>
            <a:off x="6526826" y="5153300"/>
            <a:ext cx="296610" cy="4980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5688B0-BD10-B823-2C28-3F94DA3117EC}"/>
              </a:ext>
            </a:extLst>
          </p:cNvPr>
          <p:cNvCxnSpPr>
            <a:cxnSpLocks/>
          </p:cNvCxnSpPr>
          <p:nvPr/>
        </p:nvCxnSpPr>
        <p:spPr>
          <a:xfrm>
            <a:off x="6623970" y="5124028"/>
            <a:ext cx="256390" cy="3706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1717F7CE-EA5F-A139-A315-0157EDB35BF7}"/>
              </a:ext>
            </a:extLst>
          </p:cNvPr>
          <p:cNvSpPr/>
          <p:nvPr/>
        </p:nvSpPr>
        <p:spPr>
          <a:xfrm rot="20160312">
            <a:off x="6525860" y="4981899"/>
            <a:ext cx="107588" cy="345862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B145E57-BF8E-0869-8FBE-E6645A769541}"/>
              </a:ext>
            </a:extLst>
          </p:cNvPr>
          <p:cNvSpPr/>
          <p:nvPr/>
        </p:nvSpPr>
        <p:spPr>
          <a:xfrm>
            <a:off x="6694703" y="5403501"/>
            <a:ext cx="315705" cy="315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F67A69C-4573-979E-16AC-558C808344F6}"/>
              </a:ext>
            </a:extLst>
          </p:cNvPr>
          <p:cNvSpPr/>
          <p:nvPr/>
        </p:nvSpPr>
        <p:spPr>
          <a:xfrm>
            <a:off x="7382875" y="5248417"/>
            <a:ext cx="315705" cy="315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DBA661-4AE8-4D82-6B6E-51665BD641D5}"/>
              </a:ext>
            </a:extLst>
          </p:cNvPr>
          <p:cNvSpPr txBox="1"/>
          <p:nvPr/>
        </p:nvSpPr>
        <p:spPr>
          <a:xfrm>
            <a:off x="6405644" y="409238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Angle (4)</a:t>
            </a:r>
            <a:endParaRPr lang="en-JP" sz="1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B94484-E302-189E-9D9E-D69010402F22}"/>
              </a:ext>
            </a:extLst>
          </p:cNvPr>
          <p:cNvSpPr txBox="1"/>
          <p:nvPr/>
        </p:nvSpPr>
        <p:spPr>
          <a:xfrm>
            <a:off x="8747295" y="4090877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Offset (3)</a:t>
            </a:r>
            <a:endParaRPr lang="en-JP" sz="18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7BC273-04E0-C818-0D1E-64CF399A1613}"/>
              </a:ext>
            </a:extLst>
          </p:cNvPr>
          <p:cNvCxnSpPr>
            <a:cxnSpLocks/>
          </p:cNvCxnSpPr>
          <p:nvPr/>
        </p:nvCxnSpPr>
        <p:spPr>
          <a:xfrm>
            <a:off x="8666443" y="5607329"/>
            <a:ext cx="190351" cy="1817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D285B5-059B-082E-8A3E-95AE775C899C}"/>
              </a:ext>
            </a:extLst>
          </p:cNvPr>
          <p:cNvCxnSpPr>
            <a:cxnSpLocks/>
          </p:cNvCxnSpPr>
          <p:nvPr/>
        </p:nvCxnSpPr>
        <p:spPr>
          <a:xfrm>
            <a:off x="8660740" y="5454636"/>
            <a:ext cx="245055" cy="2179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291E71-0B1D-DB3D-433D-9B7CB84AA3D7}"/>
              </a:ext>
            </a:extLst>
          </p:cNvPr>
          <p:cNvCxnSpPr>
            <a:cxnSpLocks/>
          </p:cNvCxnSpPr>
          <p:nvPr/>
        </p:nvCxnSpPr>
        <p:spPr>
          <a:xfrm>
            <a:off x="8373212" y="5112644"/>
            <a:ext cx="296610" cy="4980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22CE7F7-F219-4126-D602-B70D45E1DB29}"/>
              </a:ext>
            </a:extLst>
          </p:cNvPr>
          <p:cNvCxnSpPr>
            <a:cxnSpLocks/>
          </p:cNvCxnSpPr>
          <p:nvPr/>
        </p:nvCxnSpPr>
        <p:spPr>
          <a:xfrm>
            <a:off x="8413432" y="5092592"/>
            <a:ext cx="256390" cy="3706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08AD8B7C-7139-DE30-C97D-7831725F3919}"/>
              </a:ext>
            </a:extLst>
          </p:cNvPr>
          <p:cNvSpPr/>
          <p:nvPr/>
        </p:nvSpPr>
        <p:spPr>
          <a:xfrm rot="20160312">
            <a:off x="8374598" y="4952308"/>
            <a:ext cx="53166" cy="345862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77" name="Picture 76" descr="A picture containing text&#10;&#10;Description automatically generated">
            <a:extLst>
              <a:ext uri="{FF2B5EF4-FFF2-40B4-BE49-F238E27FC236}">
                <a16:creationId xmlns:a16="http://schemas.microsoft.com/office/drawing/2014/main" id="{A81CE235-03A2-D723-E83D-180121C09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6" t="33174" r="4164" b="17320"/>
          <a:stretch/>
        </p:blipFill>
        <p:spPr>
          <a:xfrm flipH="1">
            <a:off x="9273938" y="4595645"/>
            <a:ext cx="1007154" cy="139388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EE2A1E5B-66F1-23DA-1419-1299D20C15CA}"/>
              </a:ext>
            </a:extLst>
          </p:cNvPr>
          <p:cNvSpPr/>
          <p:nvPr/>
        </p:nvSpPr>
        <p:spPr>
          <a:xfrm>
            <a:off x="3272622" y="4877684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67CA0C6-9657-42A5-39E7-62F0A60D03D1}"/>
              </a:ext>
            </a:extLst>
          </p:cNvPr>
          <p:cNvSpPr/>
          <p:nvPr/>
        </p:nvSpPr>
        <p:spPr>
          <a:xfrm>
            <a:off x="3631597" y="4864600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7035594-406C-19BC-0C20-A0AF529CD9EF}"/>
              </a:ext>
            </a:extLst>
          </p:cNvPr>
          <p:cNvSpPr/>
          <p:nvPr/>
        </p:nvSpPr>
        <p:spPr>
          <a:xfrm>
            <a:off x="4052441" y="4849825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5444AC-70BC-810C-CDFB-77CE7C7CAA89}"/>
              </a:ext>
            </a:extLst>
          </p:cNvPr>
          <p:cNvSpPr/>
          <p:nvPr/>
        </p:nvSpPr>
        <p:spPr>
          <a:xfrm>
            <a:off x="4410991" y="4830629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2851EE-2A82-848E-5A10-A32019A7E5F6}"/>
              </a:ext>
            </a:extLst>
          </p:cNvPr>
          <p:cNvSpPr/>
          <p:nvPr/>
        </p:nvSpPr>
        <p:spPr>
          <a:xfrm>
            <a:off x="4877735" y="4831788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A3FE1F6-E603-B26F-B156-A78CF1F2F576}"/>
              </a:ext>
            </a:extLst>
          </p:cNvPr>
          <p:cNvSpPr/>
          <p:nvPr/>
        </p:nvSpPr>
        <p:spPr>
          <a:xfrm>
            <a:off x="5246773" y="4830333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C7CD89-2DF2-DE1F-9FA8-FD7DAACB5099}"/>
              </a:ext>
            </a:extLst>
          </p:cNvPr>
          <p:cNvSpPr/>
          <p:nvPr/>
        </p:nvSpPr>
        <p:spPr>
          <a:xfrm>
            <a:off x="5666584" y="4830629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F08DB52-4A90-C099-BD24-7EC496E8397D}"/>
              </a:ext>
            </a:extLst>
          </p:cNvPr>
          <p:cNvSpPr/>
          <p:nvPr/>
        </p:nvSpPr>
        <p:spPr>
          <a:xfrm>
            <a:off x="6035622" y="4830332"/>
            <a:ext cx="72008" cy="942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4726E7-476E-1379-C9E6-4C54FF2FBA27}"/>
              </a:ext>
            </a:extLst>
          </p:cNvPr>
          <p:cNvCxnSpPr>
            <a:cxnSpLocks/>
          </p:cNvCxnSpPr>
          <p:nvPr/>
        </p:nvCxnSpPr>
        <p:spPr>
          <a:xfrm>
            <a:off x="4446995" y="4838868"/>
            <a:ext cx="0" cy="110719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25BEE0-819F-A144-658E-D1B7D610F779}"/>
              </a:ext>
            </a:extLst>
          </p:cNvPr>
          <p:cNvCxnSpPr>
            <a:cxnSpLocks/>
          </p:cNvCxnSpPr>
          <p:nvPr/>
        </p:nvCxnSpPr>
        <p:spPr>
          <a:xfrm>
            <a:off x="3668670" y="4895464"/>
            <a:ext cx="0" cy="7059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33750E-5528-E306-FC3E-3739031A03EF}"/>
              </a:ext>
            </a:extLst>
          </p:cNvPr>
          <p:cNvCxnSpPr>
            <a:cxnSpLocks/>
          </p:cNvCxnSpPr>
          <p:nvPr/>
        </p:nvCxnSpPr>
        <p:spPr>
          <a:xfrm>
            <a:off x="5702588" y="4866690"/>
            <a:ext cx="0" cy="110719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58C09F6-2A4A-F764-223C-42B8446A0002}"/>
              </a:ext>
            </a:extLst>
          </p:cNvPr>
          <p:cNvCxnSpPr>
            <a:cxnSpLocks/>
          </p:cNvCxnSpPr>
          <p:nvPr/>
        </p:nvCxnSpPr>
        <p:spPr>
          <a:xfrm>
            <a:off x="6071626" y="4857523"/>
            <a:ext cx="0" cy="110719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3FA089-B637-A788-D8C2-E0607C95DB5B}"/>
              </a:ext>
            </a:extLst>
          </p:cNvPr>
          <p:cNvCxnSpPr>
            <a:cxnSpLocks/>
          </p:cNvCxnSpPr>
          <p:nvPr/>
        </p:nvCxnSpPr>
        <p:spPr>
          <a:xfrm>
            <a:off x="9877327" y="5572981"/>
            <a:ext cx="190351" cy="1817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8E5C50-061D-561E-0B7A-1006291D1EBD}"/>
              </a:ext>
            </a:extLst>
          </p:cNvPr>
          <p:cNvCxnSpPr>
            <a:cxnSpLocks/>
          </p:cNvCxnSpPr>
          <p:nvPr/>
        </p:nvCxnSpPr>
        <p:spPr>
          <a:xfrm>
            <a:off x="9871624" y="5420288"/>
            <a:ext cx="245055" cy="2179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3C72BE-EC98-9110-0784-D2942E198545}"/>
              </a:ext>
            </a:extLst>
          </p:cNvPr>
          <p:cNvCxnSpPr>
            <a:cxnSpLocks/>
          </p:cNvCxnSpPr>
          <p:nvPr/>
        </p:nvCxnSpPr>
        <p:spPr>
          <a:xfrm>
            <a:off x="9584096" y="5078296"/>
            <a:ext cx="296610" cy="4980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DC1AE3-62AE-C263-76D7-EDFA0677AAF3}"/>
              </a:ext>
            </a:extLst>
          </p:cNvPr>
          <p:cNvCxnSpPr>
            <a:cxnSpLocks/>
          </p:cNvCxnSpPr>
          <p:nvPr/>
        </p:nvCxnSpPr>
        <p:spPr>
          <a:xfrm>
            <a:off x="9624316" y="5058244"/>
            <a:ext cx="256390" cy="3706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1B77A84E-9965-256A-4459-E4C3C006A95A}"/>
              </a:ext>
            </a:extLst>
          </p:cNvPr>
          <p:cNvSpPr/>
          <p:nvPr/>
        </p:nvSpPr>
        <p:spPr>
          <a:xfrm rot="20160312">
            <a:off x="9585482" y="4917960"/>
            <a:ext cx="53166" cy="345862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D2A7A0-33CE-4FC7-EEB7-D420FBC17AAD}"/>
              </a:ext>
            </a:extLst>
          </p:cNvPr>
          <p:cNvSpPr txBox="1"/>
          <p:nvPr/>
        </p:nvSpPr>
        <p:spPr>
          <a:xfrm>
            <a:off x="5020747" y="409054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End (3)</a:t>
            </a:r>
            <a:endParaRPr lang="en-JP" sz="18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4A4714-CD16-C4CB-AD21-36F4D0330514}"/>
              </a:ext>
            </a:extLst>
          </p:cNvPr>
          <p:cNvCxnSpPr>
            <a:cxnSpLocks/>
          </p:cNvCxnSpPr>
          <p:nvPr/>
        </p:nvCxnSpPr>
        <p:spPr>
          <a:xfrm>
            <a:off x="2882125" y="4644370"/>
            <a:ext cx="0" cy="14401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3B7A78-3D07-804B-B06C-E8CC20829484}"/>
              </a:ext>
            </a:extLst>
          </p:cNvPr>
          <p:cNvCxnSpPr>
            <a:cxnSpLocks/>
          </p:cNvCxnSpPr>
          <p:nvPr/>
        </p:nvCxnSpPr>
        <p:spPr>
          <a:xfrm>
            <a:off x="2644799" y="4644370"/>
            <a:ext cx="0" cy="14686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>
            <a:extLst>
              <a:ext uri="{FF2B5EF4-FFF2-40B4-BE49-F238E27FC236}">
                <a16:creationId xmlns:a16="http://schemas.microsoft.com/office/drawing/2014/main" id="{5F88BFDA-E763-CA36-3D58-09B6337ACF3D}"/>
              </a:ext>
            </a:extLst>
          </p:cNvPr>
          <p:cNvSpPr/>
          <p:nvPr/>
        </p:nvSpPr>
        <p:spPr>
          <a:xfrm>
            <a:off x="2641902" y="4470010"/>
            <a:ext cx="239630" cy="411850"/>
          </a:xfrm>
          <a:prstGeom prst="arc">
            <a:avLst>
              <a:gd name="adj1" fmla="val 11210800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67C4AC-41C3-23E5-BDEE-FDB4158C9D43}"/>
              </a:ext>
            </a:extLst>
          </p:cNvPr>
          <p:cNvCxnSpPr>
            <a:cxnSpLocks/>
          </p:cNvCxnSpPr>
          <p:nvPr/>
        </p:nvCxnSpPr>
        <p:spPr>
          <a:xfrm>
            <a:off x="2666215" y="4855334"/>
            <a:ext cx="21591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77CDF56E-5378-988E-051A-20FB4AD6B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31" t="24404" r="15493" b="23737"/>
          <a:stretch/>
        </p:blipFill>
        <p:spPr>
          <a:xfrm>
            <a:off x="234657" y="628636"/>
            <a:ext cx="2270031" cy="2107570"/>
          </a:xfrm>
          <a:prstGeom prst="rect">
            <a:avLst/>
          </a:prstGeom>
        </p:spPr>
      </p:pic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2FC6681-D62E-5BD5-E295-F81F7AB8D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01" t="30709" r="16099" b="29728"/>
          <a:stretch/>
        </p:blipFill>
        <p:spPr>
          <a:xfrm>
            <a:off x="2602482" y="866777"/>
            <a:ext cx="2279893" cy="1607868"/>
          </a:xfrm>
          <a:prstGeom prst="rect">
            <a:avLst/>
          </a:prstGeom>
        </p:spPr>
      </p:pic>
      <p:pic>
        <p:nvPicPr>
          <p:cNvPr id="8" name="Picture 7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7BED3702-2D63-4CE4-DD46-8C3968188D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99" t="36368" r="14799" b="30955"/>
          <a:stretch/>
        </p:blipFill>
        <p:spPr>
          <a:xfrm>
            <a:off x="5018969" y="1018429"/>
            <a:ext cx="2212892" cy="13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SUGIURA Sojiro</dc:creator>
  <cp:lastModifiedBy>SUGIURA Sojiro</cp:lastModifiedBy>
  <cp:revision>4</cp:revision>
  <dcterms:created xsi:type="dcterms:W3CDTF">2023-01-13T17:33:22Z</dcterms:created>
  <dcterms:modified xsi:type="dcterms:W3CDTF">2023-01-13T17:45:46Z</dcterms:modified>
</cp:coreProperties>
</file>