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6" r:id="rId7"/>
    <p:sldId id="267" r:id="rId8"/>
    <p:sldId id="272" r:id="rId9"/>
    <p:sldId id="274" r:id="rId10"/>
    <p:sldId id="258" r:id="rId11"/>
    <p:sldId id="259" r:id="rId12"/>
    <p:sldId id="261" r:id="rId13"/>
    <p:sldId id="273" r:id="rId14"/>
    <p:sldId id="262" r:id="rId15"/>
    <p:sldId id="263" r:id="rId16"/>
    <p:sldId id="264" r:id="rId17"/>
    <p:sldId id="260" r:id="rId18"/>
    <p:sldId id="25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D78A3-4539-4683-AD32-86E3F452B1DC}" v="24" dt="2024-01-18T09:01:4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man" userId="25dc0ef6-7b36-4b30-a7ad-8f7f71a3f84a" providerId="ADAL" clId="{27FD78A3-4539-4683-AD32-86E3F452B1DC}"/>
    <pc:docChg chg="undo custSel addSld modSld sldOrd">
      <pc:chgData name="David Hardman" userId="25dc0ef6-7b36-4b30-a7ad-8f7f71a3f84a" providerId="ADAL" clId="{27FD78A3-4539-4683-AD32-86E3F452B1DC}" dt="2024-01-18T09:02:03.855" v="1293" actId="20577"/>
      <pc:docMkLst>
        <pc:docMk/>
      </pc:docMkLst>
      <pc:sldChg chg="modSp mod">
        <pc:chgData name="David Hardman" userId="25dc0ef6-7b36-4b30-a7ad-8f7f71a3f84a" providerId="ADAL" clId="{27FD78A3-4539-4683-AD32-86E3F452B1DC}" dt="2024-01-18T08:56:47.888" v="1254" actId="1076"/>
        <pc:sldMkLst>
          <pc:docMk/>
          <pc:sldMk cId="1789624668" sldId="258"/>
        </pc:sldMkLst>
        <pc:picChg chg="mod">
          <ac:chgData name="David Hardman" userId="25dc0ef6-7b36-4b30-a7ad-8f7f71a3f84a" providerId="ADAL" clId="{27FD78A3-4539-4683-AD32-86E3F452B1DC}" dt="2024-01-18T08:56:47.888" v="1254" actId="1076"/>
          <ac:picMkLst>
            <pc:docMk/>
            <pc:sldMk cId="1789624668" sldId="258"/>
            <ac:picMk id="5" creationId="{63AE5EF2-B8ED-EEC1-5C30-1093037A6EB3}"/>
          </ac:picMkLst>
        </pc:picChg>
      </pc:sldChg>
      <pc:sldChg chg="addSp delSp modSp new mod">
        <pc:chgData name="David Hardman" userId="25dc0ef6-7b36-4b30-a7ad-8f7f71a3f84a" providerId="ADAL" clId="{27FD78A3-4539-4683-AD32-86E3F452B1DC}" dt="2024-01-17T12:24:15.006" v="301" actId="20577"/>
        <pc:sldMkLst>
          <pc:docMk/>
          <pc:sldMk cId="421309694" sldId="266"/>
        </pc:sldMkLst>
        <pc:spChg chg="del">
          <ac:chgData name="David Hardman" userId="25dc0ef6-7b36-4b30-a7ad-8f7f71a3f84a" providerId="ADAL" clId="{27FD78A3-4539-4683-AD32-86E3F452B1DC}" dt="2024-01-17T12:11:43.330" v="1" actId="478"/>
          <ac:spMkLst>
            <pc:docMk/>
            <pc:sldMk cId="421309694" sldId="266"/>
            <ac:spMk id="2" creationId="{3412FDC0-8A7A-F34A-ACBA-842A1F187C26}"/>
          </ac:spMkLst>
        </pc:spChg>
        <pc:spChg chg="del">
          <ac:chgData name="David Hardman" userId="25dc0ef6-7b36-4b30-a7ad-8f7f71a3f84a" providerId="ADAL" clId="{27FD78A3-4539-4683-AD32-86E3F452B1DC}" dt="2024-01-17T12:11:44.109" v="2" actId="478"/>
          <ac:spMkLst>
            <pc:docMk/>
            <pc:sldMk cId="421309694" sldId="266"/>
            <ac:spMk id="3" creationId="{2ABC75D7-7453-825D-0BAF-145F804E04F1}"/>
          </ac:spMkLst>
        </pc:spChg>
        <pc:spChg chg="add mod">
          <ac:chgData name="David Hardman" userId="25dc0ef6-7b36-4b30-a7ad-8f7f71a3f84a" providerId="ADAL" clId="{27FD78A3-4539-4683-AD32-86E3F452B1DC}" dt="2024-01-17T12:13:26.324" v="118" actId="20577"/>
          <ac:spMkLst>
            <pc:docMk/>
            <pc:sldMk cId="421309694" sldId="266"/>
            <ac:spMk id="8" creationId="{B0A34F8E-EF6B-6C2A-C4C5-D4396A27B293}"/>
          </ac:spMkLst>
        </pc:spChg>
        <pc:spChg chg="add mod">
          <ac:chgData name="David Hardman" userId="25dc0ef6-7b36-4b30-a7ad-8f7f71a3f84a" providerId="ADAL" clId="{27FD78A3-4539-4683-AD32-86E3F452B1DC}" dt="2024-01-17T12:24:10.440" v="279" actId="1076"/>
          <ac:spMkLst>
            <pc:docMk/>
            <pc:sldMk cId="421309694" sldId="266"/>
            <ac:spMk id="9" creationId="{465DED23-5C8B-90A8-C40B-8EE442DCF0C7}"/>
          </ac:spMkLst>
        </pc:spChg>
        <pc:spChg chg="add mod">
          <ac:chgData name="David Hardman" userId="25dc0ef6-7b36-4b30-a7ad-8f7f71a3f84a" providerId="ADAL" clId="{27FD78A3-4539-4683-AD32-86E3F452B1DC}" dt="2024-01-17T12:24:15.006" v="301" actId="20577"/>
          <ac:spMkLst>
            <pc:docMk/>
            <pc:sldMk cId="421309694" sldId="266"/>
            <ac:spMk id="10" creationId="{BFAF755A-6179-F629-609D-8182EC1BBB3E}"/>
          </ac:spMkLst>
        </pc:spChg>
        <pc:picChg chg="add mod">
          <ac:chgData name="David Hardman" userId="25dc0ef6-7b36-4b30-a7ad-8f7f71a3f84a" providerId="ADAL" clId="{27FD78A3-4539-4683-AD32-86E3F452B1DC}" dt="2024-01-17T12:12:52.753" v="14" actId="1076"/>
          <ac:picMkLst>
            <pc:docMk/>
            <pc:sldMk cId="421309694" sldId="266"/>
            <ac:picMk id="5" creationId="{8CCB7EC5-9BBE-20FA-4E06-C32814E08372}"/>
          </ac:picMkLst>
        </pc:picChg>
        <pc:picChg chg="add mod">
          <ac:chgData name="David Hardman" userId="25dc0ef6-7b36-4b30-a7ad-8f7f71a3f84a" providerId="ADAL" clId="{27FD78A3-4539-4683-AD32-86E3F452B1DC}" dt="2024-01-17T12:12:45.961" v="12" actId="14100"/>
          <ac:picMkLst>
            <pc:docMk/>
            <pc:sldMk cId="421309694" sldId="266"/>
            <ac:picMk id="7" creationId="{1AF566B0-137B-6B9F-4429-1AAB6CEF656F}"/>
          </ac:picMkLst>
        </pc:picChg>
      </pc:sldChg>
      <pc:sldChg chg="addSp delSp modSp new mod">
        <pc:chgData name="David Hardman" userId="25dc0ef6-7b36-4b30-a7ad-8f7f71a3f84a" providerId="ADAL" clId="{27FD78A3-4539-4683-AD32-86E3F452B1DC}" dt="2024-01-17T12:23:49.386" v="247" actId="1076"/>
        <pc:sldMkLst>
          <pc:docMk/>
          <pc:sldMk cId="1941541357" sldId="267"/>
        </pc:sldMkLst>
        <pc:spChg chg="del">
          <ac:chgData name="David Hardman" userId="25dc0ef6-7b36-4b30-a7ad-8f7f71a3f84a" providerId="ADAL" clId="{27FD78A3-4539-4683-AD32-86E3F452B1DC}" dt="2024-01-17T12:16:23.604" v="121" actId="478"/>
          <ac:spMkLst>
            <pc:docMk/>
            <pc:sldMk cId="1941541357" sldId="267"/>
            <ac:spMk id="2" creationId="{BFC58FC4-5025-099F-FF0F-546F75914902}"/>
          </ac:spMkLst>
        </pc:spChg>
        <pc:spChg chg="del">
          <ac:chgData name="David Hardman" userId="25dc0ef6-7b36-4b30-a7ad-8f7f71a3f84a" providerId="ADAL" clId="{27FD78A3-4539-4683-AD32-86E3F452B1DC}" dt="2024-01-17T12:16:23.230" v="120" actId="478"/>
          <ac:spMkLst>
            <pc:docMk/>
            <pc:sldMk cId="1941541357" sldId="267"/>
            <ac:spMk id="3" creationId="{F5CC37D2-AFDE-5715-DAD7-0D40F3B279A3}"/>
          </ac:spMkLst>
        </pc:spChg>
        <pc:spChg chg="add mod">
          <ac:chgData name="David Hardman" userId="25dc0ef6-7b36-4b30-a7ad-8f7f71a3f84a" providerId="ADAL" clId="{27FD78A3-4539-4683-AD32-86E3F452B1DC}" dt="2024-01-17T12:22:01.709" v="176" actId="1076"/>
          <ac:spMkLst>
            <pc:docMk/>
            <pc:sldMk cId="1941541357" sldId="267"/>
            <ac:spMk id="8" creationId="{69FC5355-C5C1-FA8D-16E9-CA26E0771B96}"/>
          </ac:spMkLst>
        </pc:spChg>
        <pc:spChg chg="add mod">
          <ac:chgData name="David Hardman" userId="25dc0ef6-7b36-4b30-a7ad-8f7f71a3f84a" providerId="ADAL" clId="{27FD78A3-4539-4683-AD32-86E3F452B1DC}" dt="2024-01-17T12:22:01.709" v="176" actId="1076"/>
          <ac:spMkLst>
            <pc:docMk/>
            <pc:sldMk cId="1941541357" sldId="267"/>
            <ac:spMk id="9" creationId="{C1015A82-A15F-1AB3-573B-B600058E2B24}"/>
          </ac:spMkLst>
        </pc:spChg>
        <pc:spChg chg="add mod">
          <ac:chgData name="David Hardman" userId="25dc0ef6-7b36-4b30-a7ad-8f7f71a3f84a" providerId="ADAL" clId="{27FD78A3-4539-4683-AD32-86E3F452B1DC}" dt="2024-01-17T12:22:44.313" v="245" actId="1076"/>
          <ac:spMkLst>
            <pc:docMk/>
            <pc:sldMk cId="1941541357" sldId="267"/>
            <ac:spMk id="10" creationId="{94F651BF-C1AE-3830-6699-1737B9B3AF4C}"/>
          </ac:spMkLst>
        </pc:spChg>
        <pc:picChg chg="add mod">
          <ac:chgData name="David Hardman" userId="25dc0ef6-7b36-4b30-a7ad-8f7f71a3f84a" providerId="ADAL" clId="{27FD78A3-4539-4683-AD32-86E3F452B1DC}" dt="2024-01-17T12:22:09.497" v="178" actId="1076"/>
          <ac:picMkLst>
            <pc:docMk/>
            <pc:sldMk cId="1941541357" sldId="267"/>
            <ac:picMk id="5" creationId="{63BCAEE7-D249-A72C-879F-0B2BA9362C51}"/>
          </ac:picMkLst>
        </pc:picChg>
        <pc:picChg chg="add mod">
          <ac:chgData name="David Hardman" userId="25dc0ef6-7b36-4b30-a7ad-8f7f71a3f84a" providerId="ADAL" clId="{27FD78A3-4539-4683-AD32-86E3F452B1DC}" dt="2024-01-17T12:22:01.709" v="176" actId="1076"/>
          <ac:picMkLst>
            <pc:docMk/>
            <pc:sldMk cId="1941541357" sldId="267"/>
            <ac:picMk id="7" creationId="{C2C1794D-BE96-3742-F8F7-A2493893B8BE}"/>
          </ac:picMkLst>
        </pc:picChg>
        <pc:picChg chg="add mod">
          <ac:chgData name="David Hardman" userId="25dc0ef6-7b36-4b30-a7ad-8f7f71a3f84a" providerId="ADAL" clId="{27FD78A3-4539-4683-AD32-86E3F452B1DC}" dt="2024-01-17T12:23:49.386" v="247" actId="1076"/>
          <ac:picMkLst>
            <pc:docMk/>
            <pc:sldMk cId="1941541357" sldId="267"/>
            <ac:picMk id="11" creationId="{6AC42E7D-3744-72DD-F8CF-2FAB7BA7C820}"/>
          </ac:picMkLst>
        </pc:picChg>
      </pc:sldChg>
      <pc:sldChg chg="addSp delSp modSp new mod ord">
        <pc:chgData name="David Hardman" userId="25dc0ef6-7b36-4b30-a7ad-8f7f71a3f84a" providerId="ADAL" clId="{27FD78A3-4539-4683-AD32-86E3F452B1DC}" dt="2024-01-17T14:14:56.833" v="1105"/>
        <pc:sldMkLst>
          <pc:docMk/>
          <pc:sldMk cId="3741777367" sldId="268"/>
        </pc:sldMkLst>
        <pc:spChg chg="del">
          <ac:chgData name="David Hardman" userId="25dc0ef6-7b36-4b30-a7ad-8f7f71a3f84a" providerId="ADAL" clId="{27FD78A3-4539-4683-AD32-86E3F452B1DC}" dt="2024-01-17T12:35:19.426" v="304" actId="478"/>
          <ac:spMkLst>
            <pc:docMk/>
            <pc:sldMk cId="3741777367" sldId="268"/>
            <ac:spMk id="2" creationId="{1531F296-CE32-B1AA-71DC-EB2DEA9324E8}"/>
          </ac:spMkLst>
        </pc:spChg>
        <pc:spChg chg="del">
          <ac:chgData name="David Hardman" userId="25dc0ef6-7b36-4b30-a7ad-8f7f71a3f84a" providerId="ADAL" clId="{27FD78A3-4539-4683-AD32-86E3F452B1DC}" dt="2024-01-17T12:35:19.117" v="303" actId="478"/>
          <ac:spMkLst>
            <pc:docMk/>
            <pc:sldMk cId="3741777367" sldId="268"/>
            <ac:spMk id="3" creationId="{F3253C33-F04E-19FE-0BE3-C975CDE93AE0}"/>
          </ac:spMkLst>
        </pc:spChg>
        <pc:spChg chg="add mod">
          <ac:chgData name="David Hardman" userId="25dc0ef6-7b36-4b30-a7ad-8f7f71a3f84a" providerId="ADAL" clId="{27FD78A3-4539-4683-AD32-86E3F452B1DC}" dt="2024-01-17T12:37:26.172" v="436" actId="1076"/>
          <ac:spMkLst>
            <pc:docMk/>
            <pc:sldMk cId="3741777367" sldId="268"/>
            <ac:spMk id="6" creationId="{941A9B4E-65CB-99E7-1F18-3B61DA1E9F8E}"/>
          </ac:spMkLst>
        </pc:spChg>
        <pc:picChg chg="add mod">
          <ac:chgData name="David Hardman" userId="25dc0ef6-7b36-4b30-a7ad-8f7f71a3f84a" providerId="ADAL" clId="{27FD78A3-4539-4683-AD32-86E3F452B1DC}" dt="2024-01-17T12:36:31.549" v="307" actId="1076"/>
          <ac:picMkLst>
            <pc:docMk/>
            <pc:sldMk cId="3741777367" sldId="268"/>
            <ac:picMk id="5" creationId="{BCFA587D-367F-90F2-C119-12CA3978A893}"/>
          </ac:picMkLst>
        </pc:picChg>
      </pc:sldChg>
      <pc:sldChg chg="addSp delSp modSp new mod ord">
        <pc:chgData name="David Hardman" userId="25dc0ef6-7b36-4b30-a7ad-8f7f71a3f84a" providerId="ADAL" clId="{27FD78A3-4539-4683-AD32-86E3F452B1DC}" dt="2024-01-17T14:14:56.833" v="1105"/>
        <pc:sldMkLst>
          <pc:docMk/>
          <pc:sldMk cId="1006601606" sldId="269"/>
        </pc:sldMkLst>
        <pc:spChg chg="del">
          <ac:chgData name="David Hardman" userId="25dc0ef6-7b36-4b30-a7ad-8f7f71a3f84a" providerId="ADAL" clId="{27FD78A3-4539-4683-AD32-86E3F452B1DC}" dt="2024-01-17T12:37:37.316" v="439" actId="478"/>
          <ac:spMkLst>
            <pc:docMk/>
            <pc:sldMk cId="1006601606" sldId="269"/>
            <ac:spMk id="2" creationId="{73CF35E6-F09E-9A90-E4E3-7A11854D6B22}"/>
          </ac:spMkLst>
        </pc:spChg>
        <pc:spChg chg="del">
          <ac:chgData name="David Hardman" userId="25dc0ef6-7b36-4b30-a7ad-8f7f71a3f84a" providerId="ADAL" clId="{27FD78A3-4539-4683-AD32-86E3F452B1DC}" dt="2024-01-17T12:37:36.958" v="438" actId="478"/>
          <ac:spMkLst>
            <pc:docMk/>
            <pc:sldMk cId="1006601606" sldId="269"/>
            <ac:spMk id="3" creationId="{250A5C5D-5479-A52B-A485-D46D2C14C960}"/>
          </ac:spMkLst>
        </pc:spChg>
        <pc:spChg chg="add mod">
          <ac:chgData name="David Hardman" userId="25dc0ef6-7b36-4b30-a7ad-8f7f71a3f84a" providerId="ADAL" clId="{27FD78A3-4539-4683-AD32-86E3F452B1DC}" dt="2024-01-17T12:38:36.316" v="508" actId="1076"/>
          <ac:spMkLst>
            <pc:docMk/>
            <pc:sldMk cId="1006601606" sldId="269"/>
            <ac:spMk id="7" creationId="{A3D08E1F-96A0-BB71-5462-48A6711A1098}"/>
          </ac:spMkLst>
        </pc:spChg>
        <pc:spChg chg="add mod">
          <ac:chgData name="David Hardman" userId="25dc0ef6-7b36-4b30-a7ad-8f7f71a3f84a" providerId="ADAL" clId="{27FD78A3-4539-4683-AD32-86E3F452B1DC}" dt="2024-01-17T12:38:49.465" v="518" actId="1076"/>
          <ac:spMkLst>
            <pc:docMk/>
            <pc:sldMk cId="1006601606" sldId="269"/>
            <ac:spMk id="8" creationId="{69E01539-14E0-4882-605C-724F94923C18}"/>
          </ac:spMkLst>
        </pc:spChg>
        <pc:spChg chg="add del mod">
          <ac:chgData name="David Hardman" userId="25dc0ef6-7b36-4b30-a7ad-8f7f71a3f84a" providerId="ADAL" clId="{27FD78A3-4539-4683-AD32-86E3F452B1DC}" dt="2024-01-17T12:39:43.509" v="537" actId="478"/>
          <ac:spMkLst>
            <pc:docMk/>
            <pc:sldMk cId="1006601606" sldId="269"/>
            <ac:spMk id="9" creationId="{51D86AEA-DB88-7D41-D0AD-8C01035ABF9A}"/>
          </ac:spMkLst>
        </pc:spChg>
        <pc:spChg chg="add del mod">
          <ac:chgData name="David Hardman" userId="25dc0ef6-7b36-4b30-a7ad-8f7f71a3f84a" providerId="ADAL" clId="{27FD78A3-4539-4683-AD32-86E3F452B1DC}" dt="2024-01-17T12:39:42.009" v="536" actId="478"/>
          <ac:spMkLst>
            <pc:docMk/>
            <pc:sldMk cId="1006601606" sldId="269"/>
            <ac:spMk id="10" creationId="{05B2E89F-3ACE-EC8B-922B-2FC1FF79B2C5}"/>
          </ac:spMkLst>
        </pc:spChg>
        <pc:picChg chg="add mod modCrop">
          <ac:chgData name="David Hardman" userId="25dc0ef6-7b36-4b30-a7ad-8f7f71a3f84a" providerId="ADAL" clId="{27FD78A3-4539-4683-AD32-86E3F452B1DC}" dt="2024-01-17T12:37:51.637" v="443" actId="1076"/>
          <ac:picMkLst>
            <pc:docMk/>
            <pc:sldMk cId="1006601606" sldId="269"/>
            <ac:picMk id="4" creationId="{0553865F-8D65-F549-D5E0-D510B0B36D55}"/>
          </ac:picMkLst>
        </pc:picChg>
        <pc:cxnChg chg="add mod">
          <ac:chgData name="David Hardman" userId="25dc0ef6-7b36-4b30-a7ad-8f7f71a3f84a" providerId="ADAL" clId="{27FD78A3-4539-4683-AD32-86E3F452B1DC}" dt="2024-01-17T12:38:08.189" v="447" actId="1582"/>
          <ac:cxnSpMkLst>
            <pc:docMk/>
            <pc:sldMk cId="1006601606" sldId="269"/>
            <ac:cxnSpMk id="6" creationId="{5D704FFE-6B45-2664-7965-0814AE3A036A}"/>
          </ac:cxnSpMkLst>
        </pc:cxnChg>
      </pc:sldChg>
      <pc:sldChg chg="addSp delSp modSp new mod ord">
        <pc:chgData name="David Hardman" userId="25dc0ef6-7b36-4b30-a7ad-8f7f71a3f84a" providerId="ADAL" clId="{27FD78A3-4539-4683-AD32-86E3F452B1DC}" dt="2024-01-17T14:14:56.833" v="1105"/>
        <pc:sldMkLst>
          <pc:docMk/>
          <pc:sldMk cId="2288592894" sldId="270"/>
        </pc:sldMkLst>
        <pc:spChg chg="del">
          <ac:chgData name="David Hardman" userId="25dc0ef6-7b36-4b30-a7ad-8f7f71a3f84a" providerId="ADAL" clId="{27FD78A3-4539-4683-AD32-86E3F452B1DC}" dt="2024-01-17T12:39:54.782" v="539" actId="478"/>
          <ac:spMkLst>
            <pc:docMk/>
            <pc:sldMk cId="2288592894" sldId="270"/>
            <ac:spMk id="2" creationId="{45F7930C-8FC7-2BC0-6E89-EB51F32D0BEF}"/>
          </ac:spMkLst>
        </pc:spChg>
        <pc:spChg chg="del">
          <ac:chgData name="David Hardman" userId="25dc0ef6-7b36-4b30-a7ad-8f7f71a3f84a" providerId="ADAL" clId="{27FD78A3-4539-4683-AD32-86E3F452B1DC}" dt="2024-01-17T12:39:54.455" v="538" actId="478"/>
          <ac:spMkLst>
            <pc:docMk/>
            <pc:sldMk cId="2288592894" sldId="270"/>
            <ac:spMk id="3" creationId="{A1E441BF-C0D9-CDB0-BB7D-E7D9F3895D09}"/>
          </ac:spMkLst>
        </pc:spChg>
        <pc:spChg chg="add mod">
          <ac:chgData name="David Hardman" userId="25dc0ef6-7b36-4b30-a7ad-8f7f71a3f84a" providerId="ADAL" clId="{27FD78A3-4539-4683-AD32-86E3F452B1DC}" dt="2024-01-17T12:47:04.839" v="705" actId="1076"/>
          <ac:spMkLst>
            <pc:docMk/>
            <pc:sldMk cId="2288592894" sldId="270"/>
            <ac:spMk id="4" creationId="{EF3FDE83-E529-C817-DD55-82C54A2042FD}"/>
          </ac:spMkLst>
        </pc:spChg>
        <pc:spChg chg="add mod">
          <ac:chgData name="David Hardman" userId="25dc0ef6-7b36-4b30-a7ad-8f7f71a3f84a" providerId="ADAL" clId="{27FD78A3-4539-4683-AD32-86E3F452B1DC}" dt="2024-01-17T12:40:44.122" v="636" actId="14100"/>
          <ac:spMkLst>
            <pc:docMk/>
            <pc:sldMk cId="2288592894" sldId="270"/>
            <ac:spMk id="5" creationId="{8B8B7979-4190-757F-963D-1F2D4452BD90}"/>
          </ac:spMkLst>
        </pc:spChg>
        <pc:spChg chg="add mod">
          <ac:chgData name="David Hardman" userId="25dc0ef6-7b36-4b30-a7ad-8f7f71a3f84a" providerId="ADAL" clId="{27FD78A3-4539-4683-AD32-86E3F452B1DC}" dt="2024-01-17T12:47:09.716" v="707" actId="1076"/>
          <ac:spMkLst>
            <pc:docMk/>
            <pc:sldMk cId="2288592894" sldId="270"/>
            <ac:spMk id="6" creationId="{5A3C5039-A9C7-67B2-0B71-19EABA8E16AE}"/>
          </ac:spMkLst>
        </pc:spChg>
        <pc:spChg chg="add mod">
          <ac:chgData name="David Hardman" userId="25dc0ef6-7b36-4b30-a7ad-8f7f71a3f84a" providerId="ADAL" clId="{27FD78A3-4539-4683-AD32-86E3F452B1DC}" dt="2024-01-17T12:47:24.160" v="712" actId="1076"/>
          <ac:spMkLst>
            <pc:docMk/>
            <pc:sldMk cId="2288592894" sldId="270"/>
            <ac:spMk id="7" creationId="{BD821CCF-AD24-9EED-B997-380A018FEFB3}"/>
          </ac:spMkLst>
        </pc:spChg>
        <pc:spChg chg="add mod">
          <ac:chgData name="David Hardman" userId="25dc0ef6-7b36-4b30-a7ad-8f7f71a3f84a" providerId="ADAL" clId="{27FD78A3-4539-4683-AD32-86E3F452B1DC}" dt="2024-01-17T12:47:18.971" v="710" actId="1076"/>
          <ac:spMkLst>
            <pc:docMk/>
            <pc:sldMk cId="2288592894" sldId="270"/>
            <ac:spMk id="8" creationId="{0269E645-92B3-C5E2-DF9B-75AB30922827}"/>
          </ac:spMkLst>
        </pc:spChg>
        <pc:spChg chg="add mod">
          <ac:chgData name="David Hardman" userId="25dc0ef6-7b36-4b30-a7ad-8f7f71a3f84a" providerId="ADAL" clId="{27FD78A3-4539-4683-AD32-86E3F452B1DC}" dt="2024-01-17T12:49:01.410" v="768" actId="1076"/>
          <ac:spMkLst>
            <pc:docMk/>
            <pc:sldMk cId="2288592894" sldId="270"/>
            <ac:spMk id="19" creationId="{FBB7D38F-6240-2A6C-9AF6-F7CC527B347D}"/>
          </ac:spMkLst>
        </pc:spChg>
        <pc:spChg chg="add mod">
          <ac:chgData name="David Hardman" userId="25dc0ef6-7b36-4b30-a7ad-8f7f71a3f84a" providerId="ADAL" clId="{27FD78A3-4539-4683-AD32-86E3F452B1DC}" dt="2024-01-17T12:50:03.917" v="798" actId="1076"/>
          <ac:spMkLst>
            <pc:docMk/>
            <pc:sldMk cId="2288592894" sldId="270"/>
            <ac:spMk id="22" creationId="{EE5CC365-06D3-41CC-628A-5704183071FC}"/>
          </ac:spMkLst>
        </pc:spChg>
        <pc:picChg chg="add mod">
          <ac:chgData name="David Hardman" userId="25dc0ef6-7b36-4b30-a7ad-8f7f71a3f84a" providerId="ADAL" clId="{27FD78A3-4539-4683-AD32-86E3F452B1DC}" dt="2024-01-17T12:47:04.839" v="705" actId="1076"/>
          <ac:picMkLst>
            <pc:docMk/>
            <pc:sldMk cId="2288592894" sldId="270"/>
            <ac:picMk id="10" creationId="{68FAA7E7-68A5-C23C-28AB-6A616D3BC108}"/>
          </ac:picMkLst>
        </pc:picChg>
        <pc:picChg chg="add mod">
          <ac:chgData name="David Hardman" userId="25dc0ef6-7b36-4b30-a7ad-8f7f71a3f84a" providerId="ADAL" clId="{27FD78A3-4539-4683-AD32-86E3F452B1DC}" dt="2024-01-17T12:47:07.017" v="706" actId="1076"/>
          <ac:picMkLst>
            <pc:docMk/>
            <pc:sldMk cId="2288592894" sldId="270"/>
            <ac:picMk id="12" creationId="{641865EE-B5C4-8F3F-F524-533A0CF89A74}"/>
          </ac:picMkLst>
        </pc:picChg>
        <pc:picChg chg="add mod">
          <ac:chgData name="David Hardman" userId="25dc0ef6-7b36-4b30-a7ad-8f7f71a3f84a" providerId="ADAL" clId="{27FD78A3-4539-4683-AD32-86E3F452B1DC}" dt="2024-01-17T12:47:20.910" v="711" actId="1076"/>
          <ac:picMkLst>
            <pc:docMk/>
            <pc:sldMk cId="2288592894" sldId="270"/>
            <ac:picMk id="14" creationId="{86FDF8B2-B7F6-14CF-08CC-FAEAEA1105B7}"/>
          </ac:picMkLst>
        </pc:picChg>
        <pc:picChg chg="add mod">
          <ac:chgData name="David Hardman" userId="25dc0ef6-7b36-4b30-a7ad-8f7f71a3f84a" providerId="ADAL" clId="{27FD78A3-4539-4683-AD32-86E3F452B1DC}" dt="2024-01-17T12:47:14.265" v="709" actId="1076"/>
          <ac:picMkLst>
            <pc:docMk/>
            <pc:sldMk cId="2288592894" sldId="270"/>
            <ac:picMk id="16" creationId="{303DAF64-B001-7D07-2213-797E9885E552}"/>
          </ac:picMkLst>
        </pc:picChg>
        <pc:picChg chg="add mod">
          <ac:chgData name="David Hardman" userId="25dc0ef6-7b36-4b30-a7ad-8f7f71a3f84a" providerId="ADAL" clId="{27FD78A3-4539-4683-AD32-86E3F452B1DC}" dt="2024-01-17T12:49:03.190" v="770" actId="1076"/>
          <ac:picMkLst>
            <pc:docMk/>
            <pc:sldMk cId="2288592894" sldId="270"/>
            <ac:picMk id="18" creationId="{92B7F0FA-CF31-0082-40C3-12F7B4558E7F}"/>
          </ac:picMkLst>
        </pc:picChg>
        <pc:picChg chg="add mod">
          <ac:chgData name="David Hardman" userId="25dc0ef6-7b36-4b30-a7ad-8f7f71a3f84a" providerId="ADAL" clId="{27FD78A3-4539-4683-AD32-86E3F452B1DC}" dt="2024-01-17T12:49:47.665" v="774" actId="1076"/>
          <ac:picMkLst>
            <pc:docMk/>
            <pc:sldMk cId="2288592894" sldId="270"/>
            <ac:picMk id="21" creationId="{728E8AFF-EF33-DCF3-2923-E5A0F3AAFB1C}"/>
          </ac:picMkLst>
        </pc:picChg>
      </pc:sldChg>
      <pc:sldChg chg="modSp new mod ord">
        <pc:chgData name="David Hardman" userId="25dc0ef6-7b36-4b30-a7ad-8f7f71a3f84a" providerId="ADAL" clId="{27FD78A3-4539-4683-AD32-86E3F452B1DC}" dt="2024-01-17T14:15:03.709" v="1107"/>
        <pc:sldMkLst>
          <pc:docMk/>
          <pc:sldMk cId="4047396383" sldId="271"/>
        </pc:sldMkLst>
        <pc:spChg chg="mod">
          <ac:chgData name="David Hardman" userId="25dc0ef6-7b36-4b30-a7ad-8f7f71a3f84a" providerId="ADAL" clId="{27FD78A3-4539-4683-AD32-86E3F452B1DC}" dt="2024-01-17T14:14:50.064" v="1103" actId="20577"/>
          <ac:spMkLst>
            <pc:docMk/>
            <pc:sldMk cId="4047396383" sldId="271"/>
            <ac:spMk id="3" creationId="{9ACF55E5-59C6-D1E7-0009-5E0E9B9A03C2}"/>
          </ac:spMkLst>
        </pc:spChg>
      </pc:sldChg>
      <pc:sldChg chg="modSp add mod">
        <pc:chgData name="David Hardman" userId="25dc0ef6-7b36-4b30-a7ad-8f7f71a3f84a" providerId="ADAL" clId="{27FD78A3-4539-4683-AD32-86E3F452B1DC}" dt="2024-01-17T14:15:54.367" v="1208" actId="20577"/>
        <pc:sldMkLst>
          <pc:docMk/>
          <pc:sldMk cId="3306675472" sldId="272"/>
        </pc:sldMkLst>
        <pc:spChg chg="mod">
          <ac:chgData name="David Hardman" userId="25dc0ef6-7b36-4b30-a7ad-8f7f71a3f84a" providerId="ADAL" clId="{27FD78A3-4539-4683-AD32-86E3F452B1DC}" dt="2024-01-17T14:15:54.367" v="1208" actId="20577"/>
          <ac:spMkLst>
            <pc:docMk/>
            <pc:sldMk cId="3306675472" sldId="272"/>
            <ac:spMk id="3" creationId="{9ACF55E5-59C6-D1E7-0009-5E0E9B9A03C2}"/>
          </ac:spMkLst>
        </pc:spChg>
      </pc:sldChg>
      <pc:sldChg chg="addSp delSp modSp new mod">
        <pc:chgData name="David Hardman" userId="25dc0ef6-7b36-4b30-a7ad-8f7f71a3f84a" providerId="ADAL" clId="{27FD78A3-4539-4683-AD32-86E3F452B1DC}" dt="2024-01-18T09:02:03.855" v="1293" actId="20577"/>
        <pc:sldMkLst>
          <pc:docMk/>
          <pc:sldMk cId="2440074061" sldId="273"/>
        </pc:sldMkLst>
        <pc:spChg chg="add mod">
          <ac:chgData name="David Hardman" userId="25dc0ef6-7b36-4b30-a7ad-8f7f71a3f84a" providerId="ADAL" clId="{27FD78A3-4539-4683-AD32-86E3F452B1DC}" dt="2024-01-18T09:02:03.855" v="1293" actId="20577"/>
          <ac:spMkLst>
            <pc:docMk/>
            <pc:sldMk cId="2440074061" sldId="273"/>
            <ac:spMk id="2" creationId="{66A1866C-35B1-F7F2-1F94-5386C9BBC71B}"/>
          </ac:spMkLst>
        </pc:spChg>
        <pc:spChg chg="del">
          <ac:chgData name="David Hardman" userId="25dc0ef6-7b36-4b30-a7ad-8f7f71a3f84a" providerId="ADAL" clId="{27FD78A3-4539-4683-AD32-86E3F452B1DC}" dt="2024-01-17T14:35:27.376" v="1211" actId="478"/>
          <ac:spMkLst>
            <pc:docMk/>
            <pc:sldMk cId="2440074061" sldId="273"/>
            <ac:spMk id="2" creationId="{CEECB13F-B98F-79EE-E098-DF09A6790168}"/>
          </ac:spMkLst>
        </pc:spChg>
        <pc:spChg chg="del">
          <ac:chgData name="David Hardman" userId="25dc0ef6-7b36-4b30-a7ad-8f7f71a3f84a" providerId="ADAL" clId="{27FD78A3-4539-4683-AD32-86E3F452B1DC}" dt="2024-01-17T14:35:27.043" v="1210" actId="478"/>
          <ac:spMkLst>
            <pc:docMk/>
            <pc:sldMk cId="2440074061" sldId="273"/>
            <ac:spMk id="3" creationId="{AA5CAE75-F47B-083F-699D-7A164DD5E8E6}"/>
          </ac:spMkLst>
        </pc:spChg>
        <pc:picChg chg="add mod">
          <ac:chgData name="David Hardman" userId="25dc0ef6-7b36-4b30-a7ad-8f7f71a3f84a" providerId="ADAL" clId="{27FD78A3-4539-4683-AD32-86E3F452B1DC}" dt="2024-01-18T09:01:19.387" v="1256" actId="1076"/>
          <ac:picMkLst>
            <pc:docMk/>
            <pc:sldMk cId="2440074061" sldId="273"/>
            <ac:picMk id="5" creationId="{35A93486-A516-50B2-C8FB-A70F8927A4C1}"/>
          </ac:picMkLst>
        </pc:picChg>
      </pc:sldChg>
      <pc:sldChg chg="addSp delSp modSp new mod">
        <pc:chgData name="David Hardman" userId="25dc0ef6-7b36-4b30-a7ad-8f7f71a3f84a" providerId="ADAL" clId="{27FD78A3-4539-4683-AD32-86E3F452B1DC}" dt="2024-01-17T15:33:27.200" v="1253" actId="1076"/>
        <pc:sldMkLst>
          <pc:docMk/>
          <pc:sldMk cId="501957649" sldId="274"/>
        </pc:sldMkLst>
        <pc:spChg chg="del">
          <ac:chgData name="David Hardman" userId="25dc0ef6-7b36-4b30-a7ad-8f7f71a3f84a" providerId="ADAL" clId="{27FD78A3-4539-4683-AD32-86E3F452B1DC}" dt="2024-01-17T15:32:16.433" v="1215" actId="478"/>
          <ac:spMkLst>
            <pc:docMk/>
            <pc:sldMk cId="501957649" sldId="274"/>
            <ac:spMk id="2" creationId="{9B33993F-4D9B-0143-C79D-5A2BC41862F3}"/>
          </ac:spMkLst>
        </pc:spChg>
        <pc:spChg chg="del">
          <ac:chgData name="David Hardman" userId="25dc0ef6-7b36-4b30-a7ad-8f7f71a3f84a" providerId="ADAL" clId="{27FD78A3-4539-4683-AD32-86E3F452B1DC}" dt="2024-01-17T15:32:15.128" v="1214" actId="478"/>
          <ac:spMkLst>
            <pc:docMk/>
            <pc:sldMk cId="501957649" sldId="274"/>
            <ac:spMk id="3" creationId="{C7DDBCDC-0570-6DFC-A602-EC91950491F1}"/>
          </ac:spMkLst>
        </pc:spChg>
        <pc:spChg chg="add mod">
          <ac:chgData name="David Hardman" userId="25dc0ef6-7b36-4b30-a7ad-8f7f71a3f84a" providerId="ADAL" clId="{27FD78A3-4539-4683-AD32-86E3F452B1DC}" dt="2024-01-17T15:33:14.139" v="1241" actId="1076"/>
          <ac:spMkLst>
            <pc:docMk/>
            <pc:sldMk cId="501957649" sldId="274"/>
            <ac:spMk id="8" creationId="{BFF242A2-8989-BD5D-0F95-F48E8A562962}"/>
          </ac:spMkLst>
        </pc:spChg>
        <pc:spChg chg="add mod">
          <ac:chgData name="David Hardman" userId="25dc0ef6-7b36-4b30-a7ad-8f7f71a3f84a" providerId="ADAL" clId="{27FD78A3-4539-4683-AD32-86E3F452B1DC}" dt="2024-01-17T15:33:27.200" v="1253" actId="1076"/>
          <ac:spMkLst>
            <pc:docMk/>
            <pc:sldMk cId="501957649" sldId="274"/>
            <ac:spMk id="9" creationId="{38770724-502F-09EE-6818-B24CCD65E2FA}"/>
          </ac:spMkLst>
        </pc:spChg>
        <pc:picChg chg="add mod">
          <ac:chgData name="David Hardman" userId="25dc0ef6-7b36-4b30-a7ad-8f7f71a3f84a" providerId="ADAL" clId="{27FD78A3-4539-4683-AD32-86E3F452B1DC}" dt="2024-01-17T15:32:56.948" v="1227" actId="1076"/>
          <ac:picMkLst>
            <pc:docMk/>
            <pc:sldMk cId="501957649" sldId="274"/>
            <ac:picMk id="5" creationId="{C08F6405-77EE-F58A-3B78-0A6FF1F924DD}"/>
          </ac:picMkLst>
        </pc:picChg>
        <pc:picChg chg="add mod">
          <ac:chgData name="David Hardman" userId="25dc0ef6-7b36-4b30-a7ad-8f7f71a3f84a" providerId="ADAL" clId="{27FD78A3-4539-4683-AD32-86E3F452B1DC}" dt="2024-01-17T15:33:17.233" v="1244" actId="1076"/>
          <ac:picMkLst>
            <pc:docMk/>
            <pc:sldMk cId="501957649" sldId="274"/>
            <ac:picMk id="7" creationId="{7D3C890C-2DBA-68CF-69B9-78265046C5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CCF1-0A50-0811-D4B4-DCC7017F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5E90F-B533-0236-2626-6F656061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E49-80F0-558B-66D5-2F97E4A0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2F18-F775-5EAB-0850-9508961A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DB61-9388-B570-94E0-4FF0534C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0BA-04A3-14E8-D203-D36884D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8116B-CD1F-7747-72F5-A3BA2AD5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7D8B-7FA7-FB67-1B80-0C3E53E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AD30-D6D2-775C-999F-758C8CF9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F64F-CC91-30C6-E126-F9566A5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69A35-B0C1-5758-ABA0-136FE2A28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296D-185A-6907-818A-A7B44597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135D-2F57-DFB9-17DD-0E4D377F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63EB-55F1-195A-A381-1DBC1A5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6F9C-E99F-6F72-9087-A0A1ABAB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29D-89C9-1670-758F-E1E29F4A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D751-44E3-9943-A7EA-564F45A9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B7F0-C50C-C8C1-F0B0-A0754633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6424-E05E-B4E0-81EC-E23490FA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A2E5-A88F-FB26-0023-37A6594E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5705-049B-82C5-8358-1AAFB01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F8BA-03CD-285A-55F7-7E791A91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29B-9E37-44A4-0E9A-D74EE3B5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F418-5FEE-3CEE-FC6A-73A2A50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A461-7609-03F6-EE03-252D09F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FE8-83D1-F428-4E40-B81D502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420A-1765-1C5F-AC24-C8C00D59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3024-E146-4894-4083-3C52B863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CE61-EBBF-E0D8-A4D7-9296E9B4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4004-6395-B3EA-D1A6-5AD14DAB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0A8F-C3A0-F413-87B8-30F5906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AEA-6AF3-F7CB-371F-EBAE86C9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60C3-3B8E-B147-611B-4587356B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45EB-E246-75FE-071C-85AE3A94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C42F-310B-F150-1486-45203E5D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58DB-2CB7-236A-2323-7F3B5B9D3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FD933-C9A9-E07A-EF26-D0F5D0A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93DDF-16CB-D1F6-8F7E-76BD98B2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E1755-5D01-36F6-F02E-7F26BBF8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CBFC-7416-19A4-ED80-E45A287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233EF-8ABD-068D-5229-5A485B6E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91F6A-EA9B-4D0B-6B82-68A114E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F6C9-BB17-573B-A62B-C1D26643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C68D-2E7D-DEB0-26FA-64DFB4FA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E83E5-F132-A332-88C5-154D543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C0D0-7E9E-63D8-D249-64129B1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472-DC4E-E565-3A50-85121ADE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84B9-8A0A-646F-6757-94CBF22C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1978-1A87-8BC3-725B-D686B932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DA3A-98D0-2F2B-2E28-00AB329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BCAD-A730-3E14-9F82-3E0DDAF3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1A1C-2FCC-2790-72C3-E2A97166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8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E82F-5752-0322-FC01-C1D83CD5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44FB8-C333-9276-89D7-AF4E18027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6326-F5D0-56E5-492A-271F1BBA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1CF4-20E1-00F5-698F-9E2C364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22AE-2B54-9B63-BE08-5127E2E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5CFB-0C87-721D-2E91-CC7E4282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27453-BB9C-B4CF-413C-92082E3F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1EDE-DF43-06B5-7B0F-F252FC39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F35A-2FD8-F37F-A328-F6F8DD3D4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5D8B-B79B-4C2F-9924-2EB5DE2C002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9ECA-C966-96A9-C139-CCF8BD619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6EEC-EFA0-7596-A0A7-EF8186AB6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EBB8-0E91-492E-848F-B5D5EABE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3968-EAEC-CD01-2D61-2B45AA3D4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F8EB-906B-42BE-9E8A-5A9710476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E5EF2-B8ED-EEC1-5C30-1093037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7" y="970273"/>
            <a:ext cx="10455546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CD4FF-F76B-401B-7584-FCBB54B6270B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Clustering – all with events overlaid. 10krms from here unless otherwise specified.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1B0CA-DB51-39F2-706E-E9CF6ACA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72" y="805946"/>
            <a:ext cx="5448772" cy="443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2D with all. Multi-tactile dominate, and </a:t>
            </a:r>
            <a:r>
              <a:rPr lang="en-US" dirty="0" err="1"/>
              <a:t>presshuman</a:t>
            </a:r>
            <a:r>
              <a:rPr lang="en-US" dirty="0"/>
              <a:t> very similar to pure touching.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56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can be PCA-ed individually – steel bolts can be superposed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66202-1ADA-66B8-21C3-BF33FF20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1" y="874881"/>
            <a:ext cx="10066047" cy="43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93486-A516-50B2-C8FB-A70F8927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81" y="520916"/>
            <a:ext cx="8973398" cy="5033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1866C-35B1-F7F2-1F94-5386C9BBC71B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Approximate linearity in PCA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can be PCA-ed individually – multi-tactile dominate clustering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F8575-E51E-4D07-BAD6-4D5236CB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1081278"/>
            <a:ext cx="10335609" cy="4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480867" y="5564037"/>
            <a:ext cx="881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Visualise</a:t>
            </a:r>
            <a:r>
              <a:rPr lang="en-US" dirty="0"/>
              <a:t> most important electrode combinations in fingerprint for each – visualization of principal PCA direction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EE347-F525-5DBF-A9BB-A330B5A6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46" y="286276"/>
            <a:ext cx="6112546" cy="49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6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B9AAE-1F85-F653-2D41-1D840D87FCF8}"/>
              </a:ext>
            </a:extLst>
          </p:cNvPr>
          <p:cNvSpPr txBox="1"/>
          <p:nvPr/>
        </p:nvSpPr>
        <p:spPr>
          <a:xfrm>
            <a:off x="1480867" y="5564037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product of fingerprints gives most similar modalities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783A-3A26-F1F9-253E-E90FEBCF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0" y="924631"/>
            <a:ext cx="6501359" cy="4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829E7-A57F-A0E2-C3AB-180ACC00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7" y="1390473"/>
            <a:ext cx="5105842" cy="407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6603-B082-18EB-E218-9E2D3E66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6" y="1200364"/>
            <a:ext cx="4170492" cy="3224985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ED20C8-F056-A2B7-4164-771BE77B22D1}"/>
              </a:ext>
            </a:extLst>
          </p:cNvPr>
          <p:cNvCxnSpPr>
            <a:cxnSpLocks/>
          </p:cNvCxnSpPr>
          <p:nvPr/>
        </p:nvCxnSpPr>
        <p:spPr>
          <a:xfrm flipH="1">
            <a:off x="5451894" y="3726611"/>
            <a:ext cx="1086929" cy="465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0F098C-5203-5F79-1429-D8B1E9BDD6C0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only </a:t>
            </a:r>
            <a:r>
              <a:rPr lang="en-US" dirty="0" err="1"/>
              <a:t>coeffs</a:t>
            </a:r>
            <a:r>
              <a:rPr lang="en-US" dirty="0"/>
              <a:t> from </a:t>
            </a:r>
            <a:r>
              <a:rPr lang="en-US" dirty="0" err="1"/>
              <a:t>steelbolts</a:t>
            </a:r>
            <a:r>
              <a:rPr lang="en-US" dirty="0"/>
              <a:t> is surprisingly effective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22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25CB9-55E6-533B-9069-9F2C08D9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" y="1192432"/>
            <a:ext cx="4831499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E1215-F57C-AEB2-33B3-8ECD980D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76" y="1329604"/>
            <a:ext cx="4884843" cy="3749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5C429-5D67-1E2E-2435-BD89D39BE45E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track melting path from </a:t>
            </a:r>
            <a:r>
              <a:rPr lang="en-US" dirty="0" err="1"/>
              <a:t>steelbolt</a:t>
            </a:r>
            <a:r>
              <a:rPr lang="en-US" dirty="0"/>
              <a:t> axes – though much noisier in phase space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3393B-93B6-D8EC-2128-06010328E75C}"/>
              </a:ext>
            </a:extLst>
          </p:cNvPr>
          <p:cNvSpPr txBox="1"/>
          <p:nvPr/>
        </p:nvSpPr>
        <p:spPr>
          <a:xfrm>
            <a:off x="2413667" y="823100"/>
            <a:ext cx="6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1E1B3-6E15-714D-54FF-975D7AB3688B}"/>
              </a:ext>
            </a:extLst>
          </p:cNvPr>
          <p:cNvSpPr txBox="1"/>
          <p:nvPr/>
        </p:nvSpPr>
        <p:spPr>
          <a:xfrm>
            <a:off x="7709432" y="823100"/>
            <a:ext cx="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F8563-8E64-E0EC-05AE-D64F76EC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99" y="1539076"/>
            <a:ext cx="4869602" cy="3779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73FC3-4AB1-1CE0-2CD6-BF39CEA28392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up: </a:t>
            </a:r>
            <a:r>
              <a:rPr lang="en-US" dirty="0" err="1"/>
              <a:t>PCAElectrodeSubsets.m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9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A587D-367F-90F2-C119-12CA3978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2" y="1270571"/>
            <a:ext cx="11385267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A9B4E-65CB-99E7-1F18-3B61DA1E9F8E}"/>
              </a:ext>
            </a:extLst>
          </p:cNvPr>
          <p:cNvSpPr txBox="1"/>
          <p:nvPr/>
        </p:nvSpPr>
        <p:spPr>
          <a:xfrm>
            <a:off x="2016765" y="5714621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single frame of data – these black lines would be zero in an ideal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77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3865F-8D65-F549-D5E0-D510B0B3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85"/>
          <a:stretch/>
        </p:blipFill>
        <p:spPr>
          <a:xfrm>
            <a:off x="218883" y="1278592"/>
            <a:ext cx="5227412" cy="3787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04FFE-6B45-2664-7965-0814AE3A036A}"/>
              </a:ext>
            </a:extLst>
          </p:cNvPr>
          <p:cNvCxnSpPr/>
          <p:nvPr/>
        </p:nvCxnSpPr>
        <p:spPr>
          <a:xfrm flipH="1">
            <a:off x="4868779" y="2574758"/>
            <a:ext cx="1403684" cy="489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D08E1F-96A0-BB71-5462-48A6711A1098}"/>
              </a:ext>
            </a:extLst>
          </p:cNvPr>
          <p:cNvSpPr txBox="1"/>
          <p:nvPr/>
        </p:nvSpPr>
        <p:spPr>
          <a:xfrm>
            <a:off x="6096000" y="2024937"/>
            <a:ext cx="52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of this black line is surprisingly repeatable.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01539-14E0-4882-605C-724F94923C18}"/>
              </a:ext>
            </a:extLst>
          </p:cNvPr>
          <p:cNvSpPr txBox="1"/>
          <p:nvPr/>
        </p:nvSpPr>
        <p:spPr>
          <a:xfrm>
            <a:off x="8228443" y="2303859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Why?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FDE83-E529-C817-DD55-82C54A2042FD}"/>
              </a:ext>
            </a:extLst>
          </p:cNvPr>
          <p:cNvSpPr txBox="1"/>
          <p:nvPr/>
        </p:nvSpPr>
        <p:spPr>
          <a:xfrm>
            <a:off x="605328" y="1031141"/>
            <a:ext cx="23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Steelbolts</a:t>
            </a:r>
            <a:r>
              <a:rPr lang="en-US" dirty="0"/>
              <a:t> with stimuli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B7979-4190-757F-963D-1F2D4452BD90}"/>
              </a:ext>
            </a:extLst>
          </p:cNvPr>
          <p:cNvSpPr txBox="1"/>
          <p:nvPr/>
        </p:nvSpPr>
        <p:spPr>
          <a:xfrm>
            <a:off x="401052" y="420908"/>
            <a:ext cx="66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 empty </a:t>
            </a:r>
            <a:r>
              <a:rPr lang="en-US" b="1" dirty="0" err="1"/>
              <a:t>steelbolts</a:t>
            </a:r>
            <a:r>
              <a:rPr lang="en-US" b="1" dirty="0"/>
              <a:t> errors from other modality errors…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5039-A9C7-67B2-0B71-19EABA8E16AE}"/>
              </a:ext>
            </a:extLst>
          </p:cNvPr>
          <p:cNvSpPr txBox="1"/>
          <p:nvPr/>
        </p:nvSpPr>
        <p:spPr>
          <a:xfrm>
            <a:off x="1320949" y="4000650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21CCF-AD24-9EED-B997-380A018FEFB3}"/>
              </a:ext>
            </a:extLst>
          </p:cNvPr>
          <p:cNvSpPr txBox="1"/>
          <p:nvPr/>
        </p:nvSpPr>
        <p:spPr>
          <a:xfrm>
            <a:off x="9380620" y="1205922"/>
            <a:ext cx="180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Damages (start)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9E645-92B3-C5E2-DF9B-75AB30922827}"/>
              </a:ext>
            </a:extLst>
          </p:cNvPr>
          <p:cNvSpPr txBox="1"/>
          <p:nvPr/>
        </p:nvSpPr>
        <p:spPr>
          <a:xfrm>
            <a:off x="9220198" y="3815984"/>
            <a:ext cx="180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Damages (end)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AA7E7-68A5-C23C-28AB-6A616D3B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2" y="1313094"/>
            <a:ext cx="2932006" cy="2361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65EE-B5C4-8F3F-F524-533A0CF8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2" y="4381721"/>
            <a:ext cx="3020033" cy="2326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FDF8B2-B7F6-14CF-08CC-FAEAEA11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71" y="1621124"/>
            <a:ext cx="2743200" cy="2103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3DAF64-B001-7D07-2213-797E9885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972" y="4185316"/>
            <a:ext cx="2743200" cy="2089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B7F0FA-CF31-0082-40C3-12F7B4558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841" y="4000650"/>
            <a:ext cx="3140885" cy="24325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B7D38F-6240-2A6C-9AF6-F7CC527B347D}"/>
              </a:ext>
            </a:extLst>
          </p:cNvPr>
          <p:cNvSpPr txBox="1"/>
          <p:nvPr/>
        </p:nvSpPr>
        <p:spPr>
          <a:xfrm>
            <a:off x="3806758" y="6275236"/>
            <a:ext cx="45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Hemisphere (error shape changes with setup)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8E8AFF-EF33-DCF3-2923-E5A0F3AAF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641" y="1485930"/>
            <a:ext cx="2932006" cy="2238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5CC365-06D3-41CC-628A-5704183071FC}"/>
              </a:ext>
            </a:extLst>
          </p:cNvPr>
          <p:cNvSpPr txBox="1"/>
          <p:nvPr/>
        </p:nvSpPr>
        <p:spPr>
          <a:xfrm>
            <a:off x="5409424" y="1073486"/>
            <a:ext cx="15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Presshuman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6BE-7089-C086-02FD-78F49888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55E5-59C6-D1E7-0009-5E0E9B9A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 error is comparable to the smallest measured signals: </a:t>
            </a:r>
            <a:r>
              <a:rPr lang="en-US" dirty="0" err="1"/>
              <a:t>pressrobot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(Which was already close to background noise: error of same magnitude).</a:t>
            </a:r>
          </a:p>
          <a:p>
            <a:endParaRPr lang="en-US" dirty="0"/>
          </a:p>
          <a:p>
            <a:r>
              <a:rPr lang="en-US" dirty="0"/>
              <a:t>For stronger modalities, can likely not perform repeated measurements (Reducing by 75%).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3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B7EC5-9BBE-20FA-4E06-C32814E0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97" y="1164670"/>
            <a:ext cx="4736899" cy="387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566B0-137B-6B9F-4429-1AAB6CEF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59" y="1164670"/>
            <a:ext cx="4863856" cy="4008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34F8E-EF6B-6C2A-C4C5-D4396A27B293}"/>
              </a:ext>
            </a:extLst>
          </p:cNvPr>
          <p:cNvSpPr txBox="1"/>
          <p:nvPr/>
        </p:nvSpPr>
        <p:spPr>
          <a:xfrm>
            <a:off x="1687901" y="5995358"/>
            <a:ext cx="881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of all electrode combinations – not much variation between membrane tests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DED23-5C8B-90A8-C40B-8EE442DCF0C7}"/>
              </a:ext>
            </a:extLst>
          </p:cNvPr>
          <p:cNvSpPr txBox="1"/>
          <p:nvPr/>
        </p:nvSpPr>
        <p:spPr>
          <a:xfrm>
            <a:off x="1214659" y="891773"/>
            <a:ext cx="37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Homogeneous membrane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755A-6179-F629-609D-8182EC1BBB3E}"/>
              </a:ext>
            </a:extLst>
          </p:cNvPr>
          <p:cNvSpPr txBox="1"/>
          <p:nvPr/>
        </p:nvSpPr>
        <p:spPr>
          <a:xfrm>
            <a:off x="7270554" y="980004"/>
            <a:ext cx="28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Membrane with channels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CAEE7-D249-A72C-879F-0B2BA936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77" y="4692753"/>
            <a:ext cx="2454076" cy="1863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1794D-BE96-3742-F8F7-A2493893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1" y="411311"/>
            <a:ext cx="5090601" cy="3901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C5355-C5C1-FA8D-16E9-CA26E0771B96}"/>
              </a:ext>
            </a:extLst>
          </p:cNvPr>
          <p:cNvSpPr txBox="1"/>
          <p:nvPr/>
        </p:nvSpPr>
        <p:spPr>
          <a:xfrm>
            <a:off x="1318933" y="221051"/>
            <a:ext cx="28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Hemisphere pattern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15A82-A15F-1AB3-573B-B600058E2B24}"/>
              </a:ext>
            </a:extLst>
          </p:cNvPr>
          <p:cNvSpPr txBox="1"/>
          <p:nvPr/>
        </p:nvSpPr>
        <p:spPr>
          <a:xfrm>
            <a:off x="7374828" y="221051"/>
            <a:ext cx="28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Membrane pattern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651BF-C1AE-3830-6699-1737B9B3AF4C}"/>
              </a:ext>
            </a:extLst>
          </p:cNvPr>
          <p:cNvSpPr txBox="1"/>
          <p:nvPr/>
        </p:nvSpPr>
        <p:spPr>
          <a:xfrm>
            <a:off x="5445512" y="5439897"/>
            <a:ext cx="5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(Salted hemisphere – experimental data needs validating)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C42E7D-3744-72DD-F8CF-2FAB7BA7C8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6396" y="440538"/>
            <a:ext cx="4736899" cy="38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6BE-7089-C086-02FD-78F49888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55E5-59C6-D1E7-0009-5E0E9B9A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How many more channels could be removed without affecting results?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7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F6405-77EE-F58A-3B78-0A6FF1F9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12" y="1947594"/>
            <a:ext cx="5345525" cy="222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C890C-2DBA-68CF-69B9-78265046C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5" y="1947594"/>
            <a:ext cx="5276898" cy="2222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242A2-8989-BD5D-0F95-F48E8A562962}"/>
              </a:ext>
            </a:extLst>
          </p:cNvPr>
          <p:cNvSpPr txBox="1"/>
          <p:nvPr/>
        </p:nvSpPr>
        <p:spPr>
          <a:xfrm>
            <a:off x="2287262" y="1578262"/>
            <a:ext cx="12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PressRobot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0724-502F-09EE-6818-B24CCD65E2FA}"/>
              </a:ext>
            </a:extLst>
          </p:cNvPr>
          <p:cNvSpPr txBox="1"/>
          <p:nvPr/>
        </p:nvSpPr>
        <p:spPr>
          <a:xfrm>
            <a:off x="8427908" y="1576377"/>
            <a:ext cx="12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9</cp:revision>
  <dcterms:created xsi:type="dcterms:W3CDTF">2024-01-16T18:25:54Z</dcterms:created>
  <dcterms:modified xsi:type="dcterms:W3CDTF">2024-01-18T09:02:04Z</dcterms:modified>
</cp:coreProperties>
</file>