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0" r:id="rId9"/>
    <p:sldId id="25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CCF1-0A50-0811-D4B4-DCC7017FE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5E90F-B533-0236-2626-6F6560610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88E49-80F0-558B-66D5-2F97E4A0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5D8B-B79B-4C2F-9924-2EB5DE2C0023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62F18-F775-5EAB-0850-9508961A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7DB61-9388-B570-94E0-4FF0534C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EBB8-0E91-492E-848F-B5D5EABE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06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A0BA-04A3-14E8-D203-D36884DD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8116B-CD1F-7747-72F5-A3BA2AD59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67D8B-7FA7-FB67-1B80-0C3E53E8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5D8B-B79B-4C2F-9924-2EB5DE2C0023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8AD30-D6D2-775C-999F-758C8CF9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1F64F-CC91-30C6-E126-F9566A5A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EBB8-0E91-492E-848F-B5D5EABE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47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269A35-B0C1-5758-ABA0-136FE2A28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2296D-185A-6907-818A-A7B44597A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5135D-2F57-DFB9-17DD-0E4D377F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5D8B-B79B-4C2F-9924-2EB5DE2C0023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563EB-55F1-195A-A381-1DBC1A53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76F9C-E99F-6F72-9087-A0A1ABAB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EBB8-0E91-492E-848F-B5D5EABE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68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FF29D-89C9-1670-758F-E1E29F4A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D751-44E3-9943-A7EA-564F45A9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8B7F0-C50C-C8C1-F0B0-A0754633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5D8B-B79B-4C2F-9924-2EB5DE2C0023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56424-E05E-B4E0-81EC-E23490FA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BA2E5-A88F-FB26-0023-37A6594E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EBB8-0E91-492E-848F-B5D5EABE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8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5705-049B-82C5-8358-1AAFB01E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5F8BA-03CD-285A-55F7-7E791A91C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DE29B-9E37-44A4-0E9A-D74EE3B5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5D8B-B79B-4C2F-9924-2EB5DE2C0023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7F418-5FEE-3CEE-FC6A-73A2A50F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FA461-7609-03F6-EE03-252D09F9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EBB8-0E91-492E-848F-B5D5EABE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30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2FE8-83D1-F428-4E40-B81D502F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0420A-1765-1C5F-AC24-C8C00D590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43024-E146-4894-4083-3C52B8639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7CE61-EBBF-E0D8-A4D7-9296E9B4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5D8B-B79B-4C2F-9924-2EB5DE2C0023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04004-6395-B3EA-D1A6-5AD14DAB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60A8F-C3A0-F413-87B8-30F59062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EBB8-0E91-492E-848F-B5D5EABE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47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2AEA-6AF3-F7CB-371F-EBAE86C9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460C3-3B8E-B147-611B-4587356BC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245EB-E246-75FE-071C-85AE3A940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FC42F-310B-F150-1486-45203E5D1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258DB-2CB7-236A-2323-7F3B5B9D3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AFD933-C9A9-E07A-EF26-D0F5D0AE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5D8B-B79B-4C2F-9924-2EB5DE2C0023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93DDF-16CB-D1F6-8F7E-76BD98B2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E1755-5D01-36F6-F02E-7F26BBF8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EBB8-0E91-492E-848F-B5D5EABE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71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CBFC-7416-19A4-ED80-E45A287E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233EF-8ABD-068D-5229-5A485B6E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5D8B-B79B-4C2F-9924-2EB5DE2C0023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91F6A-EA9B-4D0B-6B82-68A114E9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9F6C9-BB17-573B-A62B-C1D26643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EBB8-0E91-492E-848F-B5D5EABE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14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9C68D-2E7D-DEB0-26FA-64DFB4FA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5D8B-B79B-4C2F-9924-2EB5DE2C0023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E83E5-F132-A332-88C5-154D543E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2C0D0-7E9E-63D8-D249-64129B1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EBB8-0E91-492E-848F-B5D5EABE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20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7472-DC4E-E565-3A50-85121ADE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684B9-8A0A-646F-6757-94CBF22CE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51978-1A87-8BC3-725B-D686B9323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7DA3A-98D0-2F2B-2E28-00AB3292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5D8B-B79B-4C2F-9924-2EB5DE2C0023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EBCAD-A730-3E14-9F82-3E0DDAF3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F1A1C-2FCC-2790-72C3-E2A97166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EBB8-0E91-492E-848F-B5D5EABE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08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E82F-5752-0322-FC01-C1D83CD5E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44FB8-C333-9276-89D7-AF4E18027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A6326-F5D0-56E5-492A-271F1BBA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A1CF4-20E1-00F5-698F-9E2C364E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5D8B-B79B-4C2F-9924-2EB5DE2C0023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22AE-2B54-9B63-BE08-5127E2E6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A5CFB-0C87-721D-2E91-CC7E4282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EBB8-0E91-492E-848F-B5D5EABE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92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27453-BB9C-B4CF-413C-92082E3F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B1EDE-DF43-06B5-7B0F-F252FC391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FF35A-2FD8-F37F-A328-F6F8DD3D4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F5D8B-B79B-4C2F-9924-2EB5DE2C0023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29ECA-C966-96A9-C139-CCF8BD619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B6EEC-EFA0-7596-A0A7-EF8186AB6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8EBB8-0E91-492E-848F-B5D5EABE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21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3968-EAEC-CD01-2D61-2B45AA3D4C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BF8EB-906B-42BE-9E8A-5A9710476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07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3F8563-8E64-E0EC-05AE-D64F76EC6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199" y="1539076"/>
            <a:ext cx="4869602" cy="3779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073FC3-4AB1-1CE0-2CD6-BF39CEA28392}"/>
              </a:ext>
            </a:extLst>
          </p:cNvPr>
          <p:cNvSpPr txBox="1"/>
          <p:nvPr/>
        </p:nvSpPr>
        <p:spPr>
          <a:xfrm>
            <a:off x="1687901" y="5995358"/>
            <a:ext cx="881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 up: </a:t>
            </a:r>
            <a:r>
              <a:rPr lang="en-US" dirty="0" err="1"/>
              <a:t>PCAElectrodeSubsets.m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97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AE5EF2-B8ED-EEC1-5C30-1093037A6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44" y="970273"/>
            <a:ext cx="10455546" cy="45723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CCD4FF-F76B-401B-7584-FCBB54B6270B}"/>
              </a:ext>
            </a:extLst>
          </p:cNvPr>
          <p:cNvSpPr txBox="1"/>
          <p:nvPr/>
        </p:nvSpPr>
        <p:spPr>
          <a:xfrm>
            <a:off x="1687901" y="5995358"/>
            <a:ext cx="881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TSNE Clustering – all with events overlaid. 10krms from here unless otherwise specified.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62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E1B0CA-DB51-39F2-706E-E9CF6ACAE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172" y="805946"/>
            <a:ext cx="5448772" cy="4435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8B9AAE-1F85-F653-2D41-1D840D87FCF8}"/>
              </a:ext>
            </a:extLst>
          </p:cNvPr>
          <p:cNvSpPr txBox="1"/>
          <p:nvPr/>
        </p:nvSpPr>
        <p:spPr>
          <a:xfrm>
            <a:off x="1687901" y="5995358"/>
            <a:ext cx="881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PCA 2D with all. Multi-tactile dominate, and </a:t>
            </a:r>
            <a:r>
              <a:rPr lang="en-US" dirty="0" err="1"/>
              <a:t>presshuman</a:t>
            </a:r>
            <a:r>
              <a:rPr lang="en-US" dirty="0"/>
              <a:t> very similar to pure touching.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756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8B9AAE-1F85-F653-2D41-1D840D87FCF8}"/>
              </a:ext>
            </a:extLst>
          </p:cNvPr>
          <p:cNvSpPr txBox="1"/>
          <p:nvPr/>
        </p:nvSpPr>
        <p:spPr>
          <a:xfrm>
            <a:off x="1687901" y="5995358"/>
            <a:ext cx="881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can be PCA-ed individually – steel bolts can be superposed 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66202-1ADA-66B8-21C3-BF33FF20B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91" y="874881"/>
            <a:ext cx="10066047" cy="439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7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8B9AAE-1F85-F653-2D41-1D840D87FCF8}"/>
              </a:ext>
            </a:extLst>
          </p:cNvPr>
          <p:cNvSpPr txBox="1"/>
          <p:nvPr/>
        </p:nvSpPr>
        <p:spPr>
          <a:xfrm>
            <a:off x="1687901" y="5995358"/>
            <a:ext cx="881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can be PCA-ed individually – multi-tactile dominate clustering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F8575-E51E-4D07-BAD6-4D5236CB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36" y="1081278"/>
            <a:ext cx="10335609" cy="418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8B9AAE-1F85-F653-2D41-1D840D87FCF8}"/>
              </a:ext>
            </a:extLst>
          </p:cNvPr>
          <p:cNvSpPr txBox="1"/>
          <p:nvPr/>
        </p:nvSpPr>
        <p:spPr>
          <a:xfrm>
            <a:off x="1480867" y="5564037"/>
            <a:ext cx="8816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Visualise</a:t>
            </a:r>
            <a:r>
              <a:rPr lang="en-US" dirty="0"/>
              <a:t> most important electrode combinations in fingerprint for each – visualization of principal PCA direction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FEE347-F525-5DBF-A9BB-A330B5A62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646" y="286276"/>
            <a:ext cx="6112546" cy="491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6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8B9AAE-1F85-F653-2D41-1D840D87FCF8}"/>
              </a:ext>
            </a:extLst>
          </p:cNvPr>
          <p:cNvSpPr txBox="1"/>
          <p:nvPr/>
        </p:nvSpPr>
        <p:spPr>
          <a:xfrm>
            <a:off x="1480867" y="5564037"/>
            <a:ext cx="881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Dot product of fingerprints gives most similar modalities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E783A-3A26-F1F9-253E-E90FEBCF1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60" y="924631"/>
            <a:ext cx="6501359" cy="403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1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A829E7-A57F-A0E2-C3AB-180ACC004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47" y="1390473"/>
            <a:ext cx="5105842" cy="4077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D66603-B082-18EB-E218-9E2D3E662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716" y="1200364"/>
            <a:ext cx="4170492" cy="3224985"/>
          </a:xfrm>
          <a:prstGeom prst="rect">
            <a:avLst/>
          </a:prstGeom>
          <a:ln w="57150">
            <a:solidFill>
              <a:srgbClr val="FF0000"/>
            </a:solidFill>
            <a:prstDash val="dash"/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ED20C8-F056-A2B7-4164-771BE77B22D1}"/>
              </a:ext>
            </a:extLst>
          </p:cNvPr>
          <p:cNvCxnSpPr>
            <a:cxnSpLocks/>
          </p:cNvCxnSpPr>
          <p:nvPr/>
        </p:nvCxnSpPr>
        <p:spPr>
          <a:xfrm flipH="1">
            <a:off x="5451894" y="3726611"/>
            <a:ext cx="1086929" cy="4658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0F098C-5203-5F79-1429-D8B1E9BDD6C0}"/>
              </a:ext>
            </a:extLst>
          </p:cNvPr>
          <p:cNvSpPr txBox="1"/>
          <p:nvPr/>
        </p:nvSpPr>
        <p:spPr>
          <a:xfrm>
            <a:off x="1687901" y="5995358"/>
            <a:ext cx="881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only </a:t>
            </a:r>
            <a:r>
              <a:rPr lang="en-US" dirty="0" err="1"/>
              <a:t>coeffs</a:t>
            </a:r>
            <a:r>
              <a:rPr lang="en-US" dirty="0"/>
              <a:t> from </a:t>
            </a:r>
            <a:r>
              <a:rPr lang="en-US" dirty="0" err="1"/>
              <a:t>steelbolts</a:t>
            </a:r>
            <a:r>
              <a:rPr lang="en-US" dirty="0"/>
              <a:t> is surprisingly effective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922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525CB9-55E6-533B-9069-9F2C08D91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0" y="1192432"/>
            <a:ext cx="4831499" cy="3886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2E1215-F57C-AEB2-33B3-8ECD980D1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476" y="1329604"/>
            <a:ext cx="4884843" cy="37493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45C429-5D67-1E2E-2435-BD89D39BE45E}"/>
              </a:ext>
            </a:extLst>
          </p:cNvPr>
          <p:cNvSpPr txBox="1"/>
          <p:nvPr/>
        </p:nvSpPr>
        <p:spPr>
          <a:xfrm>
            <a:off x="1687901" y="5995358"/>
            <a:ext cx="881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track melting path from </a:t>
            </a:r>
            <a:r>
              <a:rPr lang="en-US" dirty="0" err="1"/>
              <a:t>steelbolt</a:t>
            </a:r>
            <a:r>
              <a:rPr lang="en-US" dirty="0"/>
              <a:t> axes – though much noisier in phase space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B3393B-93B6-D8EC-2128-06010328E75C}"/>
              </a:ext>
            </a:extLst>
          </p:cNvPr>
          <p:cNvSpPr txBox="1"/>
          <p:nvPr/>
        </p:nvSpPr>
        <p:spPr>
          <a:xfrm>
            <a:off x="2413667" y="823100"/>
            <a:ext cx="64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D1E1B3-6E15-714D-54FF-975D7AB3688B}"/>
              </a:ext>
            </a:extLst>
          </p:cNvPr>
          <p:cNvSpPr txBox="1"/>
          <p:nvPr/>
        </p:nvSpPr>
        <p:spPr>
          <a:xfrm>
            <a:off x="7709432" y="823100"/>
            <a:ext cx="86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15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Hardman</dc:creator>
  <cp:lastModifiedBy>David Hardman</cp:lastModifiedBy>
  <cp:revision>9</cp:revision>
  <dcterms:created xsi:type="dcterms:W3CDTF">2024-01-16T18:25:54Z</dcterms:created>
  <dcterms:modified xsi:type="dcterms:W3CDTF">2024-01-16T23:38:16Z</dcterms:modified>
</cp:coreProperties>
</file>