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61" r:id="rId5"/>
    <p:sldId id="274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97D4D-C2B3-4C86-A68C-03A9DFA81F29}" v="16" dt="2024-04-21T21:42:1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Yunqi" userId="8c4a849f-859c-423c-a310-2f031309b0f9" providerId="ADAL" clId="{47E97D4D-C2B3-4C86-A68C-03A9DFA81F29}"/>
    <pc:docChg chg="undo custSel addSld delSld modSld sldOrd">
      <pc:chgData name="Huang, Yunqi" userId="8c4a849f-859c-423c-a310-2f031309b0f9" providerId="ADAL" clId="{47E97D4D-C2B3-4C86-A68C-03A9DFA81F29}" dt="2024-04-21T21:42:25.149" v="2263" actId="1076"/>
      <pc:docMkLst>
        <pc:docMk/>
      </pc:docMkLst>
      <pc:sldChg chg="modSp mod">
        <pc:chgData name="Huang, Yunqi" userId="8c4a849f-859c-423c-a310-2f031309b0f9" providerId="ADAL" clId="{47E97D4D-C2B3-4C86-A68C-03A9DFA81F29}" dt="2024-04-19T15:52:26.587" v="388" actId="14734"/>
        <pc:sldMkLst>
          <pc:docMk/>
          <pc:sldMk cId="2775313888" sldId="261"/>
        </pc:sldMkLst>
        <pc:graphicFrameChg chg="modGraphic">
          <ac:chgData name="Huang, Yunqi" userId="8c4a849f-859c-423c-a310-2f031309b0f9" providerId="ADAL" clId="{47E97D4D-C2B3-4C86-A68C-03A9DFA81F29}" dt="2024-04-19T15:52:26.587" v="388" actId="14734"/>
          <ac:graphicFrameMkLst>
            <pc:docMk/>
            <pc:sldMk cId="2775313888" sldId="261"/>
            <ac:graphicFrameMk id="8" creationId="{890DCA11-C690-9C4C-0619-CF7940ECA495}"/>
          </ac:graphicFrameMkLst>
        </pc:graphicFrameChg>
      </pc:sldChg>
      <pc:sldChg chg="delSp add del mod">
        <pc:chgData name="Huang, Yunqi" userId="8c4a849f-859c-423c-a310-2f031309b0f9" providerId="ADAL" clId="{47E97D4D-C2B3-4C86-A68C-03A9DFA81F29}" dt="2024-04-19T13:51:03.763" v="186" actId="47"/>
        <pc:sldMkLst>
          <pc:docMk/>
          <pc:sldMk cId="1355323807" sldId="268"/>
        </pc:sldMkLst>
        <pc:picChg chg="del">
          <ac:chgData name="Huang, Yunqi" userId="8c4a849f-859c-423c-a310-2f031309b0f9" providerId="ADAL" clId="{47E97D4D-C2B3-4C86-A68C-03A9DFA81F29}" dt="2024-04-19T13:26:53.681" v="1" actId="478"/>
          <ac:picMkLst>
            <pc:docMk/>
            <pc:sldMk cId="1355323807" sldId="268"/>
            <ac:picMk id="10" creationId="{E06751B7-A9CD-AD42-775C-698F8F69F45C}"/>
          </ac:picMkLst>
        </pc:picChg>
        <pc:picChg chg="del">
          <ac:chgData name="Huang, Yunqi" userId="8c4a849f-859c-423c-a310-2f031309b0f9" providerId="ADAL" clId="{47E97D4D-C2B3-4C86-A68C-03A9DFA81F29}" dt="2024-04-19T13:26:53.681" v="1" actId="478"/>
          <ac:picMkLst>
            <pc:docMk/>
            <pc:sldMk cId="1355323807" sldId="268"/>
            <ac:picMk id="12" creationId="{E8DAD12F-FACA-1220-7D64-06D8D657ADFC}"/>
          </ac:picMkLst>
        </pc:picChg>
        <pc:picChg chg="del">
          <ac:chgData name="Huang, Yunqi" userId="8c4a849f-859c-423c-a310-2f031309b0f9" providerId="ADAL" clId="{47E97D4D-C2B3-4C86-A68C-03A9DFA81F29}" dt="2024-04-19T13:26:57.140" v="2" actId="478"/>
          <ac:picMkLst>
            <pc:docMk/>
            <pc:sldMk cId="1355323807" sldId="268"/>
            <ac:picMk id="14" creationId="{D46D99D4-D963-F99C-B055-311BA98C7029}"/>
          </ac:picMkLst>
        </pc:picChg>
        <pc:picChg chg="del">
          <ac:chgData name="Huang, Yunqi" userId="8c4a849f-859c-423c-a310-2f031309b0f9" providerId="ADAL" clId="{47E97D4D-C2B3-4C86-A68C-03A9DFA81F29}" dt="2024-04-19T13:26:57.140" v="2" actId="478"/>
          <ac:picMkLst>
            <pc:docMk/>
            <pc:sldMk cId="1355323807" sldId="268"/>
            <ac:picMk id="16" creationId="{5B5425A8-45A7-07B0-2F23-9BECCC4D78F0}"/>
          </ac:picMkLst>
        </pc:picChg>
        <pc:picChg chg="del">
          <ac:chgData name="Huang, Yunqi" userId="8c4a849f-859c-423c-a310-2f031309b0f9" providerId="ADAL" clId="{47E97D4D-C2B3-4C86-A68C-03A9DFA81F29}" dt="2024-04-19T13:26:57.140" v="2" actId="478"/>
          <ac:picMkLst>
            <pc:docMk/>
            <pc:sldMk cId="1355323807" sldId="268"/>
            <ac:picMk id="18" creationId="{54FDE036-CD57-B2A9-409B-90D43F3A95E6}"/>
          </ac:picMkLst>
        </pc:picChg>
        <pc:picChg chg="del">
          <ac:chgData name="Huang, Yunqi" userId="8c4a849f-859c-423c-a310-2f031309b0f9" providerId="ADAL" clId="{47E97D4D-C2B3-4C86-A68C-03A9DFA81F29}" dt="2024-04-19T13:26:53.681" v="1" actId="478"/>
          <ac:picMkLst>
            <pc:docMk/>
            <pc:sldMk cId="1355323807" sldId="268"/>
            <ac:picMk id="20" creationId="{DE0C2485-1868-1AB6-21CE-C454F0F69543}"/>
          </ac:picMkLst>
        </pc:picChg>
        <pc:picChg chg="del">
          <ac:chgData name="Huang, Yunqi" userId="8c4a849f-859c-423c-a310-2f031309b0f9" providerId="ADAL" clId="{47E97D4D-C2B3-4C86-A68C-03A9DFA81F29}" dt="2024-04-19T13:26:53.681" v="1" actId="478"/>
          <ac:picMkLst>
            <pc:docMk/>
            <pc:sldMk cId="1355323807" sldId="268"/>
            <ac:picMk id="22" creationId="{A318BA6C-0724-FC1C-9F4E-80A95B2DEABE}"/>
          </ac:picMkLst>
        </pc:picChg>
        <pc:picChg chg="del">
          <ac:chgData name="Huang, Yunqi" userId="8c4a849f-859c-423c-a310-2f031309b0f9" providerId="ADAL" clId="{47E97D4D-C2B3-4C86-A68C-03A9DFA81F29}" dt="2024-04-19T13:26:57.140" v="2" actId="478"/>
          <ac:picMkLst>
            <pc:docMk/>
            <pc:sldMk cId="1355323807" sldId="268"/>
            <ac:picMk id="24" creationId="{B70B8C3F-F462-9C91-692E-75515A68D006}"/>
          </ac:picMkLst>
        </pc:picChg>
        <pc:picChg chg="del">
          <ac:chgData name="Huang, Yunqi" userId="8c4a849f-859c-423c-a310-2f031309b0f9" providerId="ADAL" clId="{47E97D4D-C2B3-4C86-A68C-03A9DFA81F29}" dt="2024-04-19T13:26:57.140" v="2" actId="478"/>
          <ac:picMkLst>
            <pc:docMk/>
            <pc:sldMk cId="1355323807" sldId="268"/>
            <ac:picMk id="26" creationId="{2AD51CFC-1286-7D13-983F-3AB110619CFF}"/>
          </ac:picMkLst>
        </pc:picChg>
      </pc:sldChg>
      <pc:sldChg chg="addSp delSp modSp new mod">
        <pc:chgData name="Huang, Yunqi" userId="8c4a849f-859c-423c-a310-2f031309b0f9" providerId="ADAL" clId="{47E97D4D-C2B3-4C86-A68C-03A9DFA81F29}" dt="2024-04-19T13:48:53.834" v="148" actId="20577"/>
        <pc:sldMkLst>
          <pc:docMk/>
          <pc:sldMk cId="2307379359" sldId="269"/>
        </pc:sldMkLst>
        <pc:spChg chg="del">
          <ac:chgData name="Huang, Yunqi" userId="8c4a849f-859c-423c-a310-2f031309b0f9" providerId="ADAL" clId="{47E97D4D-C2B3-4C86-A68C-03A9DFA81F29}" dt="2024-04-19T13:36:59.474" v="5" actId="478"/>
          <ac:spMkLst>
            <pc:docMk/>
            <pc:sldMk cId="2307379359" sldId="269"/>
            <ac:spMk id="2" creationId="{0DA83A58-3D2E-3531-55AE-CE1D666419A1}"/>
          </ac:spMkLst>
        </pc:spChg>
        <pc:spChg chg="del">
          <ac:chgData name="Huang, Yunqi" userId="8c4a849f-859c-423c-a310-2f031309b0f9" providerId="ADAL" clId="{47E97D4D-C2B3-4C86-A68C-03A9DFA81F29}" dt="2024-04-19T13:36:58.740" v="4" actId="478"/>
          <ac:spMkLst>
            <pc:docMk/>
            <pc:sldMk cId="2307379359" sldId="269"/>
            <ac:spMk id="3" creationId="{D07F179C-D699-A061-A1F2-072D5905E38C}"/>
          </ac:spMkLst>
        </pc:spChg>
        <pc:spChg chg="add mod">
          <ac:chgData name="Huang, Yunqi" userId="8c4a849f-859c-423c-a310-2f031309b0f9" providerId="ADAL" clId="{47E97D4D-C2B3-4C86-A68C-03A9DFA81F29}" dt="2024-04-19T13:48:40.013" v="137" actId="1038"/>
          <ac:spMkLst>
            <pc:docMk/>
            <pc:sldMk cId="2307379359" sldId="269"/>
            <ac:spMk id="6" creationId="{FFC2A3BF-47BA-681F-78D8-DF32DBC8F119}"/>
          </ac:spMkLst>
        </pc:spChg>
        <pc:spChg chg="add mod">
          <ac:chgData name="Huang, Yunqi" userId="8c4a849f-859c-423c-a310-2f031309b0f9" providerId="ADAL" clId="{47E97D4D-C2B3-4C86-A68C-03A9DFA81F29}" dt="2024-04-19T13:48:40.013" v="137" actId="1038"/>
          <ac:spMkLst>
            <pc:docMk/>
            <pc:sldMk cId="2307379359" sldId="269"/>
            <ac:spMk id="7" creationId="{C9CB8B74-D0B6-A919-F260-693586650830}"/>
          </ac:spMkLst>
        </pc:spChg>
        <pc:graphicFrameChg chg="add mod modGraphic">
          <ac:chgData name="Huang, Yunqi" userId="8c4a849f-859c-423c-a310-2f031309b0f9" providerId="ADAL" clId="{47E97D4D-C2B3-4C86-A68C-03A9DFA81F29}" dt="2024-04-19T13:48:53.834" v="148" actId="20577"/>
          <ac:graphicFrameMkLst>
            <pc:docMk/>
            <pc:sldMk cId="2307379359" sldId="269"/>
            <ac:graphicFrameMk id="10" creationId="{1325DC53-EB5B-FDFC-F2C2-66B75A0163B8}"/>
          </ac:graphicFrameMkLst>
        </pc:graphicFrameChg>
        <pc:picChg chg="add mod">
          <ac:chgData name="Huang, Yunqi" userId="8c4a849f-859c-423c-a310-2f031309b0f9" providerId="ADAL" clId="{47E97D4D-C2B3-4C86-A68C-03A9DFA81F29}" dt="2024-04-19T13:48:40.013" v="137" actId="1038"/>
          <ac:picMkLst>
            <pc:docMk/>
            <pc:sldMk cId="2307379359" sldId="269"/>
            <ac:picMk id="5" creationId="{CF77F0E5-5DCC-6920-D432-8626303D43F5}"/>
          </ac:picMkLst>
        </pc:picChg>
        <pc:picChg chg="add mod">
          <ac:chgData name="Huang, Yunqi" userId="8c4a849f-859c-423c-a310-2f031309b0f9" providerId="ADAL" clId="{47E97D4D-C2B3-4C86-A68C-03A9DFA81F29}" dt="2024-04-19T13:48:40.013" v="137" actId="1038"/>
          <ac:picMkLst>
            <pc:docMk/>
            <pc:sldMk cId="2307379359" sldId="269"/>
            <ac:picMk id="9" creationId="{E37FE034-BF4E-F559-CE7E-56B2A63A65FB}"/>
          </ac:picMkLst>
        </pc:picChg>
      </pc:sldChg>
      <pc:sldChg chg="addSp delSp modSp add mod">
        <pc:chgData name="Huang, Yunqi" userId="8c4a849f-859c-423c-a310-2f031309b0f9" providerId="ADAL" clId="{47E97D4D-C2B3-4C86-A68C-03A9DFA81F29}" dt="2024-04-19T14:07:57.384" v="240" actId="14100"/>
        <pc:sldMkLst>
          <pc:docMk/>
          <pc:sldMk cId="3229557934" sldId="270"/>
        </pc:sldMkLst>
        <pc:spChg chg="mod">
          <ac:chgData name="Huang, Yunqi" userId="8c4a849f-859c-423c-a310-2f031309b0f9" providerId="ADAL" clId="{47E97D4D-C2B3-4C86-A68C-03A9DFA81F29}" dt="2024-04-19T13:49:20.466" v="155" actId="20577"/>
          <ac:spMkLst>
            <pc:docMk/>
            <pc:sldMk cId="3229557934" sldId="270"/>
            <ac:spMk id="6" creationId="{FFC2A3BF-47BA-681F-78D8-DF32DBC8F119}"/>
          </ac:spMkLst>
        </pc:spChg>
        <pc:spChg chg="mod">
          <ac:chgData name="Huang, Yunqi" userId="8c4a849f-859c-423c-a310-2f031309b0f9" providerId="ADAL" clId="{47E97D4D-C2B3-4C86-A68C-03A9DFA81F29}" dt="2024-04-19T13:49:23.898" v="159" actId="20577"/>
          <ac:spMkLst>
            <pc:docMk/>
            <pc:sldMk cId="3229557934" sldId="270"/>
            <ac:spMk id="7" creationId="{C9CB8B74-D0B6-A919-F260-693586650830}"/>
          </ac:spMkLst>
        </pc:spChg>
        <pc:graphicFrameChg chg="modGraphic">
          <ac:chgData name="Huang, Yunqi" userId="8c4a849f-859c-423c-a310-2f031309b0f9" providerId="ADAL" clId="{47E97D4D-C2B3-4C86-A68C-03A9DFA81F29}" dt="2024-04-19T14:07:23.122" v="237" actId="20577"/>
          <ac:graphicFrameMkLst>
            <pc:docMk/>
            <pc:sldMk cId="3229557934" sldId="270"/>
            <ac:graphicFrameMk id="10" creationId="{1325DC53-EB5B-FDFC-F2C2-66B75A0163B8}"/>
          </ac:graphicFrameMkLst>
        </pc:graphicFrameChg>
        <pc:picChg chg="add mod">
          <ac:chgData name="Huang, Yunqi" userId="8c4a849f-859c-423c-a310-2f031309b0f9" providerId="ADAL" clId="{47E97D4D-C2B3-4C86-A68C-03A9DFA81F29}" dt="2024-04-19T13:57:53.343" v="213" actId="14100"/>
          <ac:picMkLst>
            <pc:docMk/>
            <pc:sldMk cId="3229557934" sldId="270"/>
            <ac:picMk id="3" creationId="{055573DA-9540-7000-7DA8-D4E73BD949E5}"/>
          </ac:picMkLst>
        </pc:picChg>
        <pc:picChg chg="del">
          <ac:chgData name="Huang, Yunqi" userId="8c4a849f-859c-423c-a310-2f031309b0f9" providerId="ADAL" clId="{47E97D4D-C2B3-4C86-A68C-03A9DFA81F29}" dt="2024-04-19T13:49:09.914" v="150" actId="478"/>
          <ac:picMkLst>
            <pc:docMk/>
            <pc:sldMk cId="3229557934" sldId="270"/>
            <ac:picMk id="5" creationId="{CF77F0E5-5DCC-6920-D432-8626303D43F5}"/>
          </ac:picMkLst>
        </pc:picChg>
        <pc:picChg chg="add mod">
          <ac:chgData name="Huang, Yunqi" userId="8c4a849f-859c-423c-a310-2f031309b0f9" providerId="ADAL" clId="{47E97D4D-C2B3-4C86-A68C-03A9DFA81F29}" dt="2024-04-19T14:07:57.384" v="240" actId="14100"/>
          <ac:picMkLst>
            <pc:docMk/>
            <pc:sldMk cId="3229557934" sldId="270"/>
            <ac:picMk id="8" creationId="{2A569C85-79F9-B05E-C2ED-0021096FAD28}"/>
          </ac:picMkLst>
        </pc:picChg>
        <pc:picChg chg="del">
          <ac:chgData name="Huang, Yunqi" userId="8c4a849f-859c-423c-a310-2f031309b0f9" providerId="ADAL" clId="{47E97D4D-C2B3-4C86-A68C-03A9DFA81F29}" dt="2024-04-19T13:49:11.395" v="151" actId="478"/>
          <ac:picMkLst>
            <pc:docMk/>
            <pc:sldMk cId="3229557934" sldId="270"/>
            <ac:picMk id="9" creationId="{E37FE034-BF4E-F559-CE7E-56B2A63A65FB}"/>
          </ac:picMkLst>
        </pc:picChg>
      </pc:sldChg>
      <pc:sldChg chg="modSp add del mod">
        <pc:chgData name="Huang, Yunqi" userId="8c4a849f-859c-423c-a310-2f031309b0f9" providerId="ADAL" clId="{47E97D4D-C2B3-4C86-A68C-03A9DFA81F29}" dt="2024-04-19T13:38:00.291" v="31" actId="47"/>
        <pc:sldMkLst>
          <pc:docMk/>
          <pc:sldMk cId="3264843326" sldId="270"/>
        </pc:sldMkLst>
        <pc:spChg chg="mod">
          <ac:chgData name="Huang, Yunqi" userId="8c4a849f-859c-423c-a310-2f031309b0f9" providerId="ADAL" clId="{47E97D4D-C2B3-4C86-A68C-03A9DFA81F29}" dt="2024-04-19T13:37:29.475" v="21" actId="20577"/>
          <ac:spMkLst>
            <pc:docMk/>
            <pc:sldMk cId="3264843326" sldId="270"/>
            <ac:spMk id="6" creationId="{FFC2A3BF-47BA-681F-78D8-DF32DBC8F119}"/>
          </ac:spMkLst>
        </pc:spChg>
      </pc:sldChg>
      <pc:sldChg chg="addSp modSp add mod">
        <pc:chgData name="Huang, Yunqi" userId="8c4a849f-859c-423c-a310-2f031309b0f9" providerId="ADAL" clId="{47E97D4D-C2B3-4C86-A68C-03A9DFA81F29}" dt="2024-04-19T15:11:03.339" v="329" actId="14100"/>
        <pc:sldMkLst>
          <pc:docMk/>
          <pc:sldMk cId="2385894036" sldId="271"/>
        </pc:sldMkLst>
        <pc:spChg chg="mod">
          <ac:chgData name="Huang, Yunqi" userId="8c4a849f-859c-423c-a310-2f031309b0f9" providerId="ADAL" clId="{47E97D4D-C2B3-4C86-A68C-03A9DFA81F29}" dt="2024-04-19T13:49:39.114" v="172" actId="20577"/>
          <ac:spMkLst>
            <pc:docMk/>
            <pc:sldMk cId="2385894036" sldId="271"/>
            <ac:spMk id="6" creationId="{FFC2A3BF-47BA-681F-78D8-DF32DBC8F119}"/>
          </ac:spMkLst>
        </pc:spChg>
        <pc:spChg chg="mod">
          <ac:chgData name="Huang, Yunqi" userId="8c4a849f-859c-423c-a310-2f031309b0f9" providerId="ADAL" clId="{47E97D4D-C2B3-4C86-A68C-03A9DFA81F29}" dt="2024-04-19T13:49:42.629" v="173"/>
          <ac:spMkLst>
            <pc:docMk/>
            <pc:sldMk cId="2385894036" sldId="271"/>
            <ac:spMk id="7" creationId="{C9CB8B74-D0B6-A919-F260-693586650830}"/>
          </ac:spMkLst>
        </pc:spChg>
        <pc:graphicFrameChg chg="modGraphic">
          <ac:chgData name="Huang, Yunqi" userId="8c4a849f-859c-423c-a310-2f031309b0f9" providerId="ADAL" clId="{47E97D4D-C2B3-4C86-A68C-03A9DFA81F29}" dt="2024-04-19T15:10:21.554" v="325" actId="20577"/>
          <ac:graphicFrameMkLst>
            <pc:docMk/>
            <pc:sldMk cId="2385894036" sldId="271"/>
            <ac:graphicFrameMk id="10" creationId="{1325DC53-EB5B-FDFC-F2C2-66B75A0163B8}"/>
          </ac:graphicFrameMkLst>
        </pc:graphicFrameChg>
        <pc:picChg chg="add mod">
          <ac:chgData name="Huang, Yunqi" userId="8c4a849f-859c-423c-a310-2f031309b0f9" providerId="ADAL" clId="{47E97D4D-C2B3-4C86-A68C-03A9DFA81F29}" dt="2024-04-19T14:56:42.933" v="296" actId="1037"/>
          <ac:picMkLst>
            <pc:docMk/>
            <pc:sldMk cId="2385894036" sldId="271"/>
            <ac:picMk id="3" creationId="{D0338D4C-91C2-ACED-5E2C-994D3826B8BE}"/>
          </ac:picMkLst>
        </pc:picChg>
        <pc:picChg chg="add mod">
          <ac:chgData name="Huang, Yunqi" userId="8c4a849f-859c-423c-a310-2f031309b0f9" providerId="ADAL" clId="{47E97D4D-C2B3-4C86-A68C-03A9DFA81F29}" dt="2024-04-19T15:11:03.339" v="329" actId="14100"/>
          <ac:picMkLst>
            <pc:docMk/>
            <pc:sldMk cId="2385894036" sldId="271"/>
            <ac:picMk id="4" creationId="{96D20E05-33DF-3EAA-1515-FCEAB899413F}"/>
          </ac:picMkLst>
        </pc:picChg>
      </pc:sldChg>
      <pc:sldChg chg="addSp modSp add mod">
        <pc:chgData name="Huang, Yunqi" userId="8c4a849f-859c-423c-a310-2f031309b0f9" providerId="ADAL" clId="{47E97D4D-C2B3-4C86-A68C-03A9DFA81F29}" dt="2024-04-19T15:31:50.318" v="385" actId="14100"/>
        <pc:sldMkLst>
          <pc:docMk/>
          <pc:sldMk cId="3727713820" sldId="272"/>
        </pc:sldMkLst>
        <pc:spChg chg="mod">
          <ac:chgData name="Huang, Yunqi" userId="8c4a849f-859c-423c-a310-2f031309b0f9" providerId="ADAL" clId="{47E97D4D-C2B3-4C86-A68C-03A9DFA81F29}" dt="2024-04-19T13:49:46.853" v="179"/>
          <ac:spMkLst>
            <pc:docMk/>
            <pc:sldMk cId="3727713820" sldId="272"/>
            <ac:spMk id="6" creationId="{FFC2A3BF-47BA-681F-78D8-DF32DBC8F119}"/>
          </ac:spMkLst>
        </pc:spChg>
        <pc:spChg chg="mod">
          <ac:chgData name="Huang, Yunqi" userId="8c4a849f-859c-423c-a310-2f031309b0f9" providerId="ADAL" clId="{47E97D4D-C2B3-4C86-A68C-03A9DFA81F29}" dt="2024-04-19T13:49:53.961" v="185" actId="20577"/>
          <ac:spMkLst>
            <pc:docMk/>
            <pc:sldMk cId="3727713820" sldId="272"/>
            <ac:spMk id="7" creationId="{C9CB8B74-D0B6-A919-F260-693586650830}"/>
          </ac:spMkLst>
        </pc:spChg>
        <pc:graphicFrameChg chg="modGraphic">
          <ac:chgData name="Huang, Yunqi" userId="8c4a849f-859c-423c-a310-2f031309b0f9" providerId="ADAL" clId="{47E97D4D-C2B3-4C86-A68C-03A9DFA81F29}" dt="2024-04-19T15:31:05.441" v="382" actId="20577"/>
          <ac:graphicFrameMkLst>
            <pc:docMk/>
            <pc:sldMk cId="3727713820" sldId="272"/>
            <ac:graphicFrameMk id="10" creationId="{1325DC53-EB5B-FDFC-F2C2-66B75A0163B8}"/>
          </ac:graphicFrameMkLst>
        </pc:graphicFrameChg>
        <pc:picChg chg="add mod">
          <ac:chgData name="Huang, Yunqi" userId="8c4a849f-859c-423c-a310-2f031309b0f9" providerId="ADAL" clId="{47E97D4D-C2B3-4C86-A68C-03A9DFA81F29}" dt="2024-04-19T15:20:31.575" v="359" actId="1076"/>
          <ac:picMkLst>
            <pc:docMk/>
            <pc:sldMk cId="3727713820" sldId="272"/>
            <ac:picMk id="3" creationId="{7191A0B7-771C-B786-8E33-48970C54E969}"/>
          </ac:picMkLst>
        </pc:picChg>
        <pc:picChg chg="add mod">
          <ac:chgData name="Huang, Yunqi" userId="8c4a849f-859c-423c-a310-2f031309b0f9" providerId="ADAL" clId="{47E97D4D-C2B3-4C86-A68C-03A9DFA81F29}" dt="2024-04-19T15:31:50.318" v="385" actId="14100"/>
          <ac:picMkLst>
            <pc:docMk/>
            <pc:sldMk cId="3727713820" sldId="272"/>
            <ac:picMk id="5" creationId="{C2483673-5A0B-E841-4796-6428A5F404EC}"/>
          </ac:picMkLst>
        </pc:picChg>
      </pc:sldChg>
      <pc:sldChg chg="del">
        <pc:chgData name="Huang, Yunqi" userId="8c4a849f-859c-423c-a310-2f031309b0f9" providerId="ADAL" clId="{47E97D4D-C2B3-4C86-A68C-03A9DFA81F29}" dt="2024-04-21T20:50:09.734" v="838" actId="2696"/>
        <pc:sldMkLst>
          <pc:docMk/>
          <pc:sldMk cId="1344421007" sldId="273"/>
        </pc:sldMkLst>
      </pc:sldChg>
      <pc:sldChg chg="addSp delSp modSp add mod">
        <pc:chgData name="Huang, Yunqi" userId="8c4a849f-859c-423c-a310-2f031309b0f9" providerId="ADAL" clId="{47E97D4D-C2B3-4C86-A68C-03A9DFA81F29}" dt="2024-04-21T20:48:54.973" v="837" actId="20577"/>
        <pc:sldMkLst>
          <pc:docMk/>
          <pc:sldMk cId="3767953964" sldId="274"/>
        </pc:sldMkLst>
        <pc:spChg chg="mod">
          <ac:chgData name="Huang, Yunqi" userId="8c4a849f-859c-423c-a310-2f031309b0f9" providerId="ADAL" clId="{47E97D4D-C2B3-4C86-A68C-03A9DFA81F29}" dt="2024-04-21T20:20:09.117" v="707" actId="20577"/>
          <ac:spMkLst>
            <pc:docMk/>
            <pc:sldMk cId="3767953964" sldId="274"/>
            <ac:spMk id="2" creationId="{078402D1-007C-58D2-D67E-80F0B1E46378}"/>
          </ac:spMkLst>
        </pc:spChg>
        <pc:spChg chg="mod">
          <ac:chgData name="Huang, Yunqi" userId="8c4a849f-859c-423c-a310-2f031309b0f9" providerId="ADAL" clId="{47E97D4D-C2B3-4C86-A68C-03A9DFA81F29}" dt="2024-04-21T12:50:00.422" v="428" actId="1076"/>
          <ac:spMkLst>
            <pc:docMk/>
            <pc:sldMk cId="3767953964" sldId="274"/>
            <ac:spMk id="9" creationId="{B0E9B87E-7819-AD77-B3BA-B9BD6D25C8CF}"/>
          </ac:spMkLst>
        </pc:spChg>
        <pc:graphicFrameChg chg="add mod modGraphic">
          <ac:chgData name="Huang, Yunqi" userId="8c4a849f-859c-423c-a310-2f031309b0f9" providerId="ADAL" clId="{47E97D4D-C2B3-4C86-A68C-03A9DFA81F29}" dt="2024-04-21T20:48:41.165" v="830" actId="20577"/>
          <ac:graphicFrameMkLst>
            <pc:docMk/>
            <pc:sldMk cId="3767953964" sldId="274"/>
            <ac:graphicFrameMk id="3" creationId="{B6DDB746-720E-650F-DCD5-CDDC5DAE5972}"/>
          </ac:graphicFrameMkLst>
        </pc:graphicFrameChg>
        <pc:graphicFrameChg chg="mod modGraphic">
          <ac:chgData name="Huang, Yunqi" userId="8c4a849f-859c-423c-a310-2f031309b0f9" providerId="ADAL" clId="{47E97D4D-C2B3-4C86-A68C-03A9DFA81F29}" dt="2024-04-21T20:48:54.973" v="837" actId="20577"/>
          <ac:graphicFrameMkLst>
            <pc:docMk/>
            <pc:sldMk cId="3767953964" sldId="274"/>
            <ac:graphicFrameMk id="8" creationId="{890DCA11-C690-9C4C-0619-CF7940ECA495}"/>
          </ac:graphicFrameMkLst>
        </pc:graphicFrameChg>
        <pc:picChg chg="add del mod">
          <ac:chgData name="Huang, Yunqi" userId="8c4a849f-859c-423c-a310-2f031309b0f9" providerId="ADAL" clId="{47E97D4D-C2B3-4C86-A68C-03A9DFA81F29}" dt="2024-04-21T20:04:14.137" v="593" actId="478"/>
          <ac:picMkLst>
            <pc:docMk/>
            <pc:sldMk cId="3767953964" sldId="274"/>
            <ac:picMk id="4" creationId="{20C55F92-58B4-FBB3-8922-CB040A2D132D}"/>
          </ac:picMkLst>
        </pc:picChg>
        <pc:picChg chg="add mod">
          <ac:chgData name="Huang, Yunqi" userId="8c4a849f-859c-423c-a310-2f031309b0f9" providerId="ADAL" clId="{47E97D4D-C2B3-4C86-A68C-03A9DFA81F29}" dt="2024-04-21T12:46:03.293" v="411" actId="1076"/>
          <ac:picMkLst>
            <pc:docMk/>
            <pc:sldMk cId="3767953964" sldId="274"/>
            <ac:picMk id="6" creationId="{9F3C1496-60D8-4099-94A2-298A713C0573}"/>
          </ac:picMkLst>
        </pc:picChg>
        <pc:picChg chg="add mod">
          <ac:chgData name="Huang, Yunqi" userId="8c4a849f-859c-423c-a310-2f031309b0f9" providerId="ADAL" clId="{47E97D4D-C2B3-4C86-A68C-03A9DFA81F29}" dt="2024-04-21T20:04:17.734" v="596" actId="1076"/>
          <ac:picMkLst>
            <pc:docMk/>
            <pc:sldMk cId="3767953964" sldId="274"/>
            <ac:picMk id="7" creationId="{30DBCDD7-0F89-EE9E-D343-1282E08AAAAA}"/>
          </ac:picMkLst>
        </pc:picChg>
        <pc:picChg chg="del">
          <ac:chgData name="Huang, Yunqi" userId="8c4a849f-859c-423c-a310-2f031309b0f9" providerId="ADAL" clId="{47E97D4D-C2B3-4C86-A68C-03A9DFA81F29}" dt="2024-04-21T12:45:59.109" v="407" actId="478"/>
          <ac:picMkLst>
            <pc:docMk/>
            <pc:sldMk cId="3767953964" sldId="274"/>
            <ac:picMk id="11" creationId="{CB2A43D5-91FC-00D0-545D-982039968518}"/>
          </ac:picMkLst>
        </pc:picChg>
        <pc:picChg chg="del">
          <ac:chgData name="Huang, Yunqi" userId="8c4a849f-859c-423c-a310-2f031309b0f9" providerId="ADAL" clId="{47E97D4D-C2B3-4C86-A68C-03A9DFA81F29}" dt="2024-04-21T12:45:07.217" v="390" actId="478"/>
          <ac:picMkLst>
            <pc:docMk/>
            <pc:sldMk cId="3767953964" sldId="274"/>
            <ac:picMk id="13" creationId="{6D301209-E732-9F01-7EEF-056C3A6D15C6}"/>
          </ac:picMkLst>
        </pc:picChg>
      </pc:sldChg>
      <pc:sldChg chg="addSp delSp modSp add mod ord">
        <pc:chgData name="Huang, Yunqi" userId="8c4a849f-859c-423c-a310-2f031309b0f9" providerId="ADAL" clId="{47E97D4D-C2B3-4C86-A68C-03A9DFA81F29}" dt="2024-04-21T21:41:37.240" v="2258" actId="14100"/>
        <pc:sldMkLst>
          <pc:docMk/>
          <pc:sldMk cId="1437302879" sldId="275"/>
        </pc:sldMkLst>
        <pc:spChg chg="add mod">
          <ac:chgData name="Huang, Yunqi" userId="8c4a849f-859c-423c-a310-2f031309b0f9" providerId="ADAL" clId="{47E97D4D-C2B3-4C86-A68C-03A9DFA81F29}" dt="2024-04-21T20:56:24.715" v="1332" actId="20577"/>
          <ac:spMkLst>
            <pc:docMk/>
            <pc:sldMk cId="1437302879" sldId="275"/>
            <ac:spMk id="4" creationId="{14CA97D5-0E8D-C157-EA6B-AA04F49D7C5A}"/>
          </ac:spMkLst>
        </pc:spChg>
        <pc:spChg chg="mod">
          <ac:chgData name="Huang, Yunqi" userId="8c4a849f-859c-423c-a310-2f031309b0f9" providerId="ADAL" clId="{47E97D4D-C2B3-4C86-A68C-03A9DFA81F29}" dt="2024-04-21T20:50:49.805" v="844" actId="1076"/>
          <ac:spMkLst>
            <pc:docMk/>
            <pc:sldMk cId="1437302879" sldId="275"/>
            <ac:spMk id="9" creationId="{B0E9B87E-7819-AD77-B3BA-B9BD6D25C8CF}"/>
          </ac:spMkLst>
        </pc:spChg>
        <pc:graphicFrameChg chg="mod">
          <ac:chgData name="Huang, Yunqi" userId="8c4a849f-859c-423c-a310-2f031309b0f9" providerId="ADAL" clId="{47E97D4D-C2B3-4C86-A68C-03A9DFA81F29}" dt="2024-04-21T20:55:48.042" v="1239" actId="1076"/>
          <ac:graphicFrameMkLst>
            <pc:docMk/>
            <pc:sldMk cId="1437302879" sldId="275"/>
            <ac:graphicFrameMk id="3" creationId="{B6DDB746-720E-650F-DCD5-CDDC5DAE5972}"/>
          </ac:graphicFrameMkLst>
        </pc:graphicFrameChg>
        <pc:graphicFrameChg chg="del">
          <ac:chgData name="Huang, Yunqi" userId="8c4a849f-859c-423c-a310-2f031309b0f9" providerId="ADAL" clId="{47E97D4D-C2B3-4C86-A68C-03A9DFA81F29}" dt="2024-04-21T20:50:40.092" v="842" actId="478"/>
          <ac:graphicFrameMkLst>
            <pc:docMk/>
            <pc:sldMk cId="1437302879" sldId="275"/>
            <ac:graphicFrameMk id="8" creationId="{890DCA11-C690-9C4C-0619-CF7940ECA495}"/>
          </ac:graphicFrameMkLst>
        </pc:graphicFrameChg>
        <pc:picChg chg="mod">
          <ac:chgData name="Huang, Yunqi" userId="8c4a849f-859c-423c-a310-2f031309b0f9" providerId="ADAL" clId="{47E97D4D-C2B3-4C86-A68C-03A9DFA81F29}" dt="2024-04-21T21:41:31.943" v="2255" actId="1035"/>
          <ac:picMkLst>
            <pc:docMk/>
            <pc:sldMk cId="1437302879" sldId="275"/>
            <ac:picMk id="6" creationId="{9F3C1496-60D8-4099-94A2-298A713C0573}"/>
          </ac:picMkLst>
        </pc:picChg>
        <pc:picChg chg="mod">
          <ac:chgData name="Huang, Yunqi" userId="8c4a849f-859c-423c-a310-2f031309b0f9" providerId="ADAL" clId="{47E97D4D-C2B3-4C86-A68C-03A9DFA81F29}" dt="2024-04-21T21:41:34.372" v="2256" actId="1076"/>
          <ac:picMkLst>
            <pc:docMk/>
            <pc:sldMk cId="1437302879" sldId="275"/>
            <ac:picMk id="7" creationId="{30DBCDD7-0F89-EE9E-D343-1282E08AAAAA}"/>
          </ac:picMkLst>
        </pc:picChg>
        <pc:picChg chg="add mod">
          <ac:chgData name="Huang, Yunqi" userId="8c4a849f-859c-423c-a310-2f031309b0f9" providerId="ADAL" clId="{47E97D4D-C2B3-4C86-A68C-03A9DFA81F29}" dt="2024-04-21T21:41:37.240" v="2258" actId="14100"/>
          <ac:picMkLst>
            <pc:docMk/>
            <pc:sldMk cId="1437302879" sldId="275"/>
            <ac:picMk id="10" creationId="{89FF6A5A-2DEB-D3AD-CDCB-06B94B0E58EF}"/>
          </ac:picMkLst>
        </pc:picChg>
      </pc:sldChg>
      <pc:sldChg chg="addSp delSp modSp add mod ord">
        <pc:chgData name="Huang, Yunqi" userId="8c4a849f-859c-423c-a310-2f031309b0f9" providerId="ADAL" clId="{47E97D4D-C2B3-4C86-A68C-03A9DFA81F29}" dt="2024-04-21T21:31:53.770" v="1520" actId="14100"/>
        <pc:sldMkLst>
          <pc:docMk/>
          <pc:sldMk cId="2282796990" sldId="276"/>
        </pc:sldMkLst>
        <pc:spChg chg="mod">
          <ac:chgData name="Huang, Yunqi" userId="8c4a849f-859c-423c-a310-2f031309b0f9" providerId="ADAL" clId="{47E97D4D-C2B3-4C86-A68C-03A9DFA81F29}" dt="2024-04-21T20:57:15.195" v="1339" actId="20577"/>
          <ac:spMkLst>
            <pc:docMk/>
            <pc:sldMk cId="2282796990" sldId="276"/>
            <ac:spMk id="4" creationId="{25276FBA-0A3D-5E15-98CE-DB55BC59856A}"/>
          </ac:spMkLst>
        </pc:spChg>
        <pc:graphicFrameChg chg="mod modGraphic">
          <ac:chgData name="Huang, Yunqi" userId="8c4a849f-859c-423c-a310-2f031309b0f9" providerId="ADAL" clId="{47E97D4D-C2B3-4C86-A68C-03A9DFA81F29}" dt="2024-04-21T20:57:26.065" v="1340" actId="1076"/>
          <ac:graphicFrameMkLst>
            <pc:docMk/>
            <pc:sldMk cId="2282796990" sldId="276"/>
            <ac:graphicFrameMk id="5" creationId="{C6F24ABC-1C78-28F2-0C40-262202578041}"/>
          </ac:graphicFrameMkLst>
        </pc:graphicFrame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3" creationId="{7600AD4A-797E-C3C1-37A6-6C7725FB10B2}"/>
          </ac:picMkLst>
        </pc:picChg>
        <pc:picChg chg="add del mod modCrop">
          <ac:chgData name="Huang, Yunqi" userId="8c4a849f-859c-423c-a310-2f031309b0f9" providerId="ADAL" clId="{47E97D4D-C2B3-4C86-A68C-03A9DFA81F29}" dt="2024-04-21T21:15:08.057" v="1411" actId="478"/>
          <ac:picMkLst>
            <pc:docMk/>
            <pc:sldMk cId="2282796990" sldId="276"/>
            <ac:picMk id="6" creationId="{69090E17-2FE2-8B7D-C911-5A2364A291E9}"/>
          </ac:picMkLst>
        </pc:picChg>
        <pc:picChg chg="add del mod modCrop">
          <ac:chgData name="Huang, Yunqi" userId="8c4a849f-859c-423c-a310-2f031309b0f9" providerId="ADAL" clId="{47E97D4D-C2B3-4C86-A68C-03A9DFA81F29}" dt="2024-04-21T21:17:49.657" v="1426" actId="478"/>
          <ac:picMkLst>
            <pc:docMk/>
            <pc:sldMk cId="2282796990" sldId="276"/>
            <ac:picMk id="8" creationId="{E42A6B5D-9D83-336D-62ED-2BB2315A4A1B}"/>
          </ac:picMkLst>
        </pc:picChg>
        <pc:picChg chg="add del mod">
          <ac:chgData name="Huang, Yunqi" userId="8c4a849f-859c-423c-a310-2f031309b0f9" providerId="ADAL" clId="{47E97D4D-C2B3-4C86-A68C-03A9DFA81F29}" dt="2024-04-21T21:19:17.465" v="1440" actId="478"/>
          <ac:picMkLst>
            <pc:docMk/>
            <pc:sldMk cId="2282796990" sldId="276"/>
            <ac:picMk id="10" creationId="{103C8B2D-C49E-5528-6004-50130AE1422D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11" creationId="{3D4B18B7-521A-18BA-6FDF-254D33418C01}"/>
          </ac:picMkLst>
        </pc:picChg>
        <pc:picChg chg="add del mod">
          <ac:chgData name="Huang, Yunqi" userId="8c4a849f-859c-423c-a310-2f031309b0f9" providerId="ADAL" clId="{47E97D4D-C2B3-4C86-A68C-03A9DFA81F29}" dt="2024-04-21T21:20:22.008" v="1445" actId="478"/>
          <ac:picMkLst>
            <pc:docMk/>
            <pc:sldMk cId="2282796990" sldId="276"/>
            <ac:picMk id="13" creationId="{E4B9124E-5F52-C74B-F461-6354F8C784D2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14" creationId="{564066A5-07EE-4889-E3A6-4B3E90829AD6}"/>
          </ac:picMkLst>
        </pc:picChg>
        <pc:picChg chg="add del mod modCrop">
          <ac:chgData name="Huang, Yunqi" userId="8c4a849f-859c-423c-a310-2f031309b0f9" providerId="ADAL" clId="{47E97D4D-C2B3-4C86-A68C-03A9DFA81F29}" dt="2024-04-21T21:21:52.969" v="1460" actId="478"/>
          <ac:picMkLst>
            <pc:docMk/>
            <pc:sldMk cId="2282796990" sldId="276"/>
            <ac:picMk id="16" creationId="{E7F58741-4BF7-72A6-8790-9601C4C37772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18" creationId="{E1B6458E-2691-08BA-3BC4-EDD08B4CDF1D}"/>
          </ac:picMkLst>
        </pc:picChg>
        <pc:picChg chg="add del mod">
          <ac:chgData name="Huang, Yunqi" userId="8c4a849f-859c-423c-a310-2f031309b0f9" providerId="ADAL" clId="{47E97D4D-C2B3-4C86-A68C-03A9DFA81F29}" dt="2024-04-21T21:15:32.442" v="1416" actId="478"/>
          <ac:picMkLst>
            <pc:docMk/>
            <pc:sldMk cId="2282796990" sldId="276"/>
            <ac:picMk id="19" creationId="{F2843060-8DAD-437A-7A9D-AB6D1DBCBB4A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20" creationId="{047790CE-7CDC-BE0F-3D4D-FCD8BDD446D4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22" creationId="{F77E8718-D2CD-6E57-A306-BFA9E8A1C27D}"/>
          </ac:picMkLst>
        </pc:picChg>
        <pc:picChg chg="add del mod">
          <ac:chgData name="Huang, Yunqi" userId="8c4a849f-859c-423c-a310-2f031309b0f9" providerId="ADAL" clId="{47E97D4D-C2B3-4C86-A68C-03A9DFA81F29}" dt="2024-04-21T21:25:36.377" v="1470" actId="478"/>
          <ac:picMkLst>
            <pc:docMk/>
            <pc:sldMk cId="2282796990" sldId="276"/>
            <ac:picMk id="23" creationId="{13350E2A-7616-427F-B9A3-37C241C0D44C}"/>
          </ac:picMkLst>
        </pc:picChg>
        <pc:picChg chg="del">
          <ac:chgData name="Huang, Yunqi" userId="8c4a849f-859c-423c-a310-2f031309b0f9" providerId="ADAL" clId="{47E97D4D-C2B3-4C86-A68C-03A9DFA81F29}" dt="2024-04-21T20:57:04.546" v="1337" actId="478"/>
          <ac:picMkLst>
            <pc:docMk/>
            <pc:sldMk cId="2282796990" sldId="276"/>
            <ac:picMk id="24" creationId="{9C91286A-D37A-BDD6-0E72-93A5DCEF4CBB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26" creationId="{B60A0B4F-F552-15F5-75F1-D85BB61714EC}"/>
          </ac:picMkLst>
        </pc:picChg>
        <pc:picChg chg="add del mod">
          <ac:chgData name="Huang, Yunqi" userId="8c4a849f-859c-423c-a310-2f031309b0f9" providerId="ADAL" clId="{47E97D4D-C2B3-4C86-A68C-03A9DFA81F29}" dt="2024-04-21T21:16:47.642" v="1419" actId="478"/>
          <ac:picMkLst>
            <pc:docMk/>
            <pc:sldMk cId="2282796990" sldId="276"/>
            <ac:picMk id="27" creationId="{9DD95146-7B93-BF4B-3950-B10E9EBD8901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28" creationId="{490582F2-DF3C-1814-A0A1-BD24374D2EAC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30" creationId="{85D3D29B-C4D4-8CD6-0379-4B45C2DCDD95}"/>
          </ac:picMkLst>
        </pc:picChg>
        <pc:picChg chg="add del mod">
          <ac:chgData name="Huang, Yunqi" userId="8c4a849f-859c-423c-a310-2f031309b0f9" providerId="ADAL" clId="{47E97D4D-C2B3-4C86-A68C-03A9DFA81F29}" dt="2024-04-21T21:26:26.329" v="1475" actId="478"/>
          <ac:picMkLst>
            <pc:docMk/>
            <pc:sldMk cId="2282796990" sldId="276"/>
            <ac:picMk id="31" creationId="{AAFD08CE-847B-05DC-6369-9C2998542A63}"/>
          </ac:picMkLst>
        </pc:picChg>
        <pc:picChg chg="del">
          <ac:chgData name="Huang, Yunqi" userId="8c4a849f-859c-423c-a310-2f031309b0f9" providerId="ADAL" clId="{47E97D4D-C2B3-4C86-A68C-03A9DFA81F29}" dt="2024-04-21T20:57:04.546" v="1337" actId="478"/>
          <ac:picMkLst>
            <pc:docMk/>
            <pc:sldMk cId="2282796990" sldId="276"/>
            <ac:picMk id="32" creationId="{BBA2FC4F-C013-90F9-35C9-D78A9C8231E9}"/>
          </ac:picMkLst>
        </pc:picChg>
        <pc:picChg chg="add del mod modCrop">
          <ac:chgData name="Huang, Yunqi" userId="8c4a849f-859c-423c-a310-2f031309b0f9" providerId="ADAL" clId="{47E97D4D-C2B3-4C86-A68C-03A9DFA81F29}" dt="2024-04-21T21:27:10.776" v="1480" actId="478"/>
          <ac:picMkLst>
            <pc:docMk/>
            <pc:sldMk cId="2282796990" sldId="276"/>
            <ac:picMk id="34" creationId="{46F58C62-B3E8-D277-5EF4-DC9029823499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36" creationId="{B3AECAEF-E28F-187B-B21B-D94027EBCE9B}"/>
          </ac:picMkLst>
        </pc:picChg>
        <pc:picChg chg="add del mod">
          <ac:chgData name="Huang, Yunqi" userId="8c4a849f-859c-423c-a310-2f031309b0f9" providerId="ADAL" clId="{47E97D4D-C2B3-4C86-A68C-03A9DFA81F29}" dt="2024-04-21T21:28:25.784" v="1489" actId="478"/>
          <ac:picMkLst>
            <pc:docMk/>
            <pc:sldMk cId="2282796990" sldId="276"/>
            <ac:picMk id="37" creationId="{068BB5E4-AC28-60F5-4390-AFF1519AEA9A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38" creationId="{D796D5C9-C96B-D32E-EC49-017EB910E416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40" creationId="{567DA71D-0AA0-2E47-AB0D-A63FDD562527}"/>
          </ac:picMkLst>
        </pc:picChg>
        <pc:picChg chg="add del mod">
          <ac:chgData name="Huang, Yunqi" userId="8c4a849f-859c-423c-a310-2f031309b0f9" providerId="ADAL" clId="{47E97D4D-C2B3-4C86-A68C-03A9DFA81F29}" dt="2024-04-21T21:14:27.993" v="1410" actId="478"/>
          <ac:picMkLst>
            <pc:docMk/>
            <pc:sldMk cId="2282796990" sldId="276"/>
            <ac:picMk id="41" creationId="{2E417B53-A7BE-BA62-CC63-108A91A8EB7E}"/>
          </ac:picMkLst>
        </pc:picChg>
        <pc:picChg chg="del">
          <ac:chgData name="Huang, Yunqi" userId="8c4a849f-859c-423c-a310-2f031309b0f9" providerId="ADAL" clId="{47E97D4D-C2B3-4C86-A68C-03A9DFA81F29}" dt="2024-04-21T20:57:04.546" v="1337" actId="478"/>
          <ac:picMkLst>
            <pc:docMk/>
            <pc:sldMk cId="2282796990" sldId="276"/>
            <ac:picMk id="42" creationId="{51DD1EE6-7174-FE34-5D2C-2D592F43E04B}"/>
          </ac:picMkLst>
        </pc:picChg>
        <pc:picChg chg="del mod">
          <ac:chgData name="Huang, Yunqi" userId="8c4a849f-859c-423c-a310-2f031309b0f9" providerId="ADAL" clId="{47E97D4D-C2B3-4C86-A68C-03A9DFA81F29}" dt="2024-04-21T20:57:52.395" v="1341" actId="478"/>
          <ac:picMkLst>
            <pc:docMk/>
            <pc:sldMk cId="2282796990" sldId="276"/>
            <ac:picMk id="44" creationId="{B60E59D6-DF65-1ABB-7438-8C4BC1134F00}"/>
          </ac:picMkLst>
        </pc:picChg>
        <pc:picChg chg="add mod">
          <ac:chgData name="Huang, Yunqi" userId="8c4a849f-859c-423c-a310-2f031309b0f9" providerId="ADAL" clId="{47E97D4D-C2B3-4C86-A68C-03A9DFA81F29}" dt="2024-04-21T21:18:03.706" v="1436" actId="1037"/>
          <ac:picMkLst>
            <pc:docMk/>
            <pc:sldMk cId="2282796990" sldId="276"/>
            <ac:picMk id="45" creationId="{EDD186ED-E865-01F5-03E9-128681AA1972}"/>
          </ac:picMkLst>
        </pc:picChg>
        <pc:picChg chg="add mod">
          <ac:chgData name="Huang, Yunqi" userId="8c4a849f-859c-423c-a310-2f031309b0f9" providerId="ADAL" clId="{47E97D4D-C2B3-4C86-A68C-03A9DFA81F29}" dt="2024-04-21T21:15:35.416" v="1418" actId="1076"/>
          <ac:picMkLst>
            <pc:docMk/>
            <pc:sldMk cId="2282796990" sldId="276"/>
            <ac:picMk id="47" creationId="{735BAEEB-FC8D-FD35-D7DE-FBCC8E2428DF}"/>
          </ac:picMkLst>
        </pc:picChg>
        <pc:picChg chg="add mod">
          <ac:chgData name="Huang, Yunqi" userId="8c4a849f-859c-423c-a310-2f031309b0f9" providerId="ADAL" clId="{47E97D4D-C2B3-4C86-A68C-03A9DFA81F29}" dt="2024-04-21T21:18:09.962" v="1439" actId="1038"/>
          <ac:picMkLst>
            <pc:docMk/>
            <pc:sldMk cId="2282796990" sldId="276"/>
            <ac:picMk id="49" creationId="{951F6F4A-0119-A582-358F-4231DB285860}"/>
          </ac:picMkLst>
        </pc:picChg>
        <pc:picChg chg="add mod">
          <ac:chgData name="Huang, Yunqi" userId="8c4a849f-859c-423c-a310-2f031309b0f9" providerId="ADAL" clId="{47E97D4D-C2B3-4C86-A68C-03A9DFA81F29}" dt="2024-04-21T21:17:58.954" v="1431" actId="1076"/>
          <ac:picMkLst>
            <pc:docMk/>
            <pc:sldMk cId="2282796990" sldId="276"/>
            <ac:picMk id="51" creationId="{3CF2680A-65F2-08BA-F417-0CF3D819AA21}"/>
          </ac:picMkLst>
        </pc:picChg>
        <pc:picChg chg="add mod">
          <ac:chgData name="Huang, Yunqi" userId="8c4a849f-859c-423c-a310-2f031309b0f9" providerId="ADAL" clId="{47E97D4D-C2B3-4C86-A68C-03A9DFA81F29}" dt="2024-04-21T21:20:41.737" v="1459" actId="1037"/>
          <ac:picMkLst>
            <pc:docMk/>
            <pc:sldMk cId="2282796990" sldId="276"/>
            <ac:picMk id="53" creationId="{D502BDFB-8627-3B92-AD94-13BCA667E87A}"/>
          </ac:picMkLst>
        </pc:picChg>
        <pc:picChg chg="add mod">
          <ac:chgData name="Huang, Yunqi" userId="8c4a849f-859c-423c-a310-2f031309b0f9" providerId="ADAL" clId="{47E97D4D-C2B3-4C86-A68C-03A9DFA81F29}" dt="2024-04-21T21:20:33.697" v="1449" actId="1076"/>
          <ac:picMkLst>
            <pc:docMk/>
            <pc:sldMk cId="2282796990" sldId="276"/>
            <ac:picMk id="55" creationId="{BA1E604B-DE63-FC0E-3614-98258F2E6022}"/>
          </ac:picMkLst>
        </pc:picChg>
        <pc:picChg chg="add mod">
          <ac:chgData name="Huang, Yunqi" userId="8c4a849f-859c-423c-a310-2f031309b0f9" providerId="ADAL" clId="{47E97D4D-C2B3-4C86-A68C-03A9DFA81F29}" dt="2024-04-21T21:22:01.977" v="1469" actId="1036"/>
          <ac:picMkLst>
            <pc:docMk/>
            <pc:sldMk cId="2282796990" sldId="276"/>
            <ac:picMk id="57" creationId="{043A1DBF-E195-5877-3DEE-1C4E0B422A8F}"/>
          </ac:picMkLst>
        </pc:picChg>
        <pc:picChg chg="add mod">
          <ac:chgData name="Huang, Yunqi" userId="8c4a849f-859c-423c-a310-2f031309b0f9" providerId="ADAL" clId="{47E97D4D-C2B3-4C86-A68C-03A9DFA81F29}" dt="2024-04-21T21:25:42.985" v="1474" actId="1036"/>
          <ac:picMkLst>
            <pc:docMk/>
            <pc:sldMk cId="2282796990" sldId="276"/>
            <ac:picMk id="59" creationId="{2EF538E6-5D80-7773-6380-6F541BE0A521}"/>
          </ac:picMkLst>
        </pc:picChg>
        <pc:picChg chg="add del mod">
          <ac:chgData name="Huang, Yunqi" userId="8c4a849f-859c-423c-a310-2f031309b0f9" providerId="ADAL" clId="{47E97D4D-C2B3-4C86-A68C-03A9DFA81F29}" dt="2024-04-21T21:27:50.105" v="1488" actId="478"/>
          <ac:picMkLst>
            <pc:docMk/>
            <pc:sldMk cId="2282796990" sldId="276"/>
            <ac:picMk id="61" creationId="{0F5C6476-DD99-4F1B-9AF0-287381EBB657}"/>
          </ac:picMkLst>
        </pc:picChg>
        <pc:picChg chg="add del mod">
          <ac:chgData name="Huang, Yunqi" userId="8c4a849f-859c-423c-a310-2f031309b0f9" providerId="ADAL" clId="{47E97D4D-C2B3-4C86-A68C-03A9DFA81F29}" dt="2024-04-21T21:27:39.400" v="1487" actId="478"/>
          <ac:picMkLst>
            <pc:docMk/>
            <pc:sldMk cId="2282796990" sldId="276"/>
            <ac:picMk id="63" creationId="{D3EE855E-6B6A-42B1-78EA-254065A55A3F}"/>
          </ac:picMkLst>
        </pc:picChg>
        <pc:picChg chg="add mod">
          <ac:chgData name="Huang, Yunqi" userId="8c4a849f-859c-423c-a310-2f031309b0f9" providerId="ADAL" clId="{47E97D4D-C2B3-4C86-A68C-03A9DFA81F29}" dt="2024-04-21T21:28:34.104" v="1497" actId="1037"/>
          <ac:picMkLst>
            <pc:docMk/>
            <pc:sldMk cId="2282796990" sldId="276"/>
            <ac:picMk id="65" creationId="{B3D72853-5C1A-7A0C-7EB0-F26776EDE64D}"/>
          </ac:picMkLst>
        </pc:picChg>
        <pc:picChg chg="add mod">
          <ac:chgData name="Huang, Yunqi" userId="8c4a849f-859c-423c-a310-2f031309b0f9" providerId="ADAL" clId="{47E97D4D-C2B3-4C86-A68C-03A9DFA81F29}" dt="2024-04-21T21:29:36.585" v="1505" actId="1038"/>
          <ac:picMkLst>
            <pc:docMk/>
            <pc:sldMk cId="2282796990" sldId="276"/>
            <ac:picMk id="67" creationId="{67D3186F-DF0B-B823-C313-672FCE169B4A}"/>
          </ac:picMkLst>
        </pc:picChg>
        <pc:picChg chg="add mod">
          <ac:chgData name="Huang, Yunqi" userId="8c4a849f-859c-423c-a310-2f031309b0f9" providerId="ADAL" clId="{47E97D4D-C2B3-4C86-A68C-03A9DFA81F29}" dt="2024-04-21T21:30:24.097" v="1509" actId="1076"/>
          <ac:picMkLst>
            <pc:docMk/>
            <pc:sldMk cId="2282796990" sldId="276"/>
            <ac:picMk id="69" creationId="{0AD4E45F-9912-D577-C027-86369AA91225}"/>
          </ac:picMkLst>
        </pc:picChg>
        <pc:picChg chg="add mod">
          <ac:chgData name="Huang, Yunqi" userId="8c4a849f-859c-423c-a310-2f031309b0f9" providerId="ADAL" clId="{47E97D4D-C2B3-4C86-A68C-03A9DFA81F29}" dt="2024-04-21T21:31:13.768" v="1517" actId="1038"/>
          <ac:picMkLst>
            <pc:docMk/>
            <pc:sldMk cId="2282796990" sldId="276"/>
            <ac:picMk id="71" creationId="{E7759571-2FAF-3E00-7523-1E36D95C8551}"/>
          </ac:picMkLst>
        </pc:picChg>
        <pc:picChg chg="add mod">
          <ac:chgData name="Huang, Yunqi" userId="8c4a849f-859c-423c-a310-2f031309b0f9" providerId="ADAL" clId="{47E97D4D-C2B3-4C86-A68C-03A9DFA81F29}" dt="2024-04-21T21:31:53.770" v="1520" actId="14100"/>
          <ac:picMkLst>
            <pc:docMk/>
            <pc:sldMk cId="2282796990" sldId="276"/>
            <ac:picMk id="73" creationId="{67BDF3B3-EE61-DF20-2649-CF679572827C}"/>
          </ac:picMkLst>
        </pc:picChg>
      </pc:sldChg>
      <pc:sldChg chg="addSp delSp modSp new mod">
        <pc:chgData name="Huang, Yunqi" userId="8c4a849f-859c-423c-a310-2f031309b0f9" providerId="ADAL" clId="{47E97D4D-C2B3-4C86-A68C-03A9DFA81F29}" dt="2024-04-21T21:42:25.149" v="2263" actId="1076"/>
        <pc:sldMkLst>
          <pc:docMk/>
          <pc:sldMk cId="3354022030" sldId="277"/>
        </pc:sldMkLst>
        <pc:spChg chg="del">
          <ac:chgData name="Huang, Yunqi" userId="8c4a849f-859c-423c-a310-2f031309b0f9" providerId="ADAL" clId="{47E97D4D-C2B3-4C86-A68C-03A9DFA81F29}" dt="2024-04-21T21:32:26.025" v="1523" actId="478"/>
          <ac:spMkLst>
            <pc:docMk/>
            <pc:sldMk cId="3354022030" sldId="277"/>
            <ac:spMk id="2" creationId="{D80487FA-E4F7-3D63-C638-F88F4AF5A77C}"/>
          </ac:spMkLst>
        </pc:spChg>
        <pc:spChg chg="del">
          <ac:chgData name="Huang, Yunqi" userId="8c4a849f-859c-423c-a310-2f031309b0f9" providerId="ADAL" clId="{47E97D4D-C2B3-4C86-A68C-03A9DFA81F29}" dt="2024-04-21T21:32:24.024" v="1522" actId="478"/>
          <ac:spMkLst>
            <pc:docMk/>
            <pc:sldMk cId="3354022030" sldId="277"/>
            <ac:spMk id="3" creationId="{37D11FA4-BA41-5719-4737-4F6AEC4A3D22}"/>
          </ac:spMkLst>
        </pc:spChg>
        <pc:spChg chg="add mod">
          <ac:chgData name="Huang, Yunqi" userId="8c4a849f-859c-423c-a310-2f031309b0f9" providerId="ADAL" clId="{47E97D4D-C2B3-4C86-A68C-03A9DFA81F29}" dt="2024-04-21T21:35:23.081" v="1740" actId="20577"/>
          <ac:spMkLst>
            <pc:docMk/>
            <pc:sldMk cId="3354022030" sldId="277"/>
            <ac:spMk id="4" creationId="{3C65CB9B-507C-8BB7-E6DB-75EE81AB2C1A}"/>
          </ac:spMkLst>
        </pc:spChg>
        <pc:spChg chg="add mod">
          <ac:chgData name="Huang, Yunqi" userId="8c4a849f-859c-423c-a310-2f031309b0f9" providerId="ADAL" clId="{47E97D4D-C2B3-4C86-A68C-03A9DFA81F29}" dt="2024-04-21T21:38:38.297" v="2221" actId="20577"/>
          <ac:spMkLst>
            <pc:docMk/>
            <pc:sldMk cId="3354022030" sldId="277"/>
            <ac:spMk id="5" creationId="{5A746AAD-9BC4-25BC-3401-271B7E864CC5}"/>
          </ac:spMkLst>
        </pc:spChg>
        <pc:picChg chg="add mod">
          <ac:chgData name="Huang, Yunqi" userId="8c4a849f-859c-423c-a310-2f031309b0f9" providerId="ADAL" clId="{47E97D4D-C2B3-4C86-A68C-03A9DFA81F29}" dt="2024-04-21T21:42:25.149" v="2263" actId="1076"/>
          <ac:picMkLst>
            <pc:docMk/>
            <pc:sldMk cId="3354022030" sldId="277"/>
            <ac:picMk id="6" creationId="{40FB4F71-C533-6224-E73C-9AFC7A622DB9}"/>
          </ac:picMkLst>
        </pc:picChg>
      </pc:sldChg>
    </pc:docChg>
  </pc:docChgLst>
  <pc:docChgLst>
    <pc:chgData name="Huang, Yunqi" userId="8c4a849f-859c-423c-a310-2f031309b0f9" providerId="ADAL" clId="{19642952-CD44-42D7-86C8-397EB430A6A3}"/>
    <pc:docChg chg="addSld delSld modSld">
      <pc:chgData name="Huang, Yunqi" userId="8c4a849f-859c-423c-a310-2f031309b0f9" providerId="ADAL" clId="{19642952-CD44-42D7-86C8-397EB430A6A3}" dt="2024-04-18T16:26:54.961" v="2" actId="2696"/>
      <pc:docMkLst>
        <pc:docMk/>
      </pc:docMkLst>
      <pc:sldChg chg="new del">
        <pc:chgData name="Huang, Yunqi" userId="8c4a849f-859c-423c-a310-2f031309b0f9" providerId="ADAL" clId="{19642952-CD44-42D7-86C8-397EB430A6A3}" dt="2024-04-18T16:26:54.961" v="2" actId="2696"/>
        <pc:sldMkLst>
          <pc:docMk/>
          <pc:sldMk cId="20603337" sldId="256"/>
        </pc:sldMkLst>
      </pc:sldChg>
      <pc:sldChg chg="add">
        <pc:chgData name="Huang, Yunqi" userId="8c4a849f-859c-423c-a310-2f031309b0f9" providerId="ADAL" clId="{19642952-CD44-42D7-86C8-397EB430A6A3}" dt="2024-04-18T16:26:51.909" v="1"/>
        <pc:sldMkLst>
          <pc:docMk/>
          <pc:sldMk cId="2775313888" sldId="261"/>
        </pc:sldMkLst>
      </pc:sldChg>
      <pc:sldChg chg="add">
        <pc:chgData name="Huang, Yunqi" userId="8c4a849f-859c-423c-a310-2f031309b0f9" providerId="ADAL" clId="{19642952-CD44-42D7-86C8-397EB430A6A3}" dt="2024-04-18T16:26:51.909" v="1"/>
        <pc:sldMkLst>
          <pc:docMk/>
          <pc:sldMk cId="3708000010" sldId="266"/>
        </pc:sldMkLst>
      </pc:sldChg>
      <pc:sldChg chg="add">
        <pc:chgData name="Huang, Yunqi" userId="8c4a849f-859c-423c-a310-2f031309b0f9" providerId="ADAL" clId="{19642952-CD44-42D7-86C8-397EB430A6A3}" dt="2024-04-18T16:26:51.909" v="1"/>
        <pc:sldMkLst>
          <pc:docMk/>
          <pc:sldMk cId="46621037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DC03-0CC0-9555-595D-53C350A0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368D7-8571-2E3B-DDA7-F3A1DBD2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228D-C41E-928E-83F2-5E8C843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08E9-B5A6-5028-8398-DE3794AE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CAED-1E27-423F-990E-AF8B22FD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4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45E2-9BA7-BACA-4506-A19BCD99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DF0-0FFF-72D0-45A9-C2E1D666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8456-73BD-9492-F513-5A7C1AD4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B3A-EA31-BB36-1B4C-BC6E3277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AB06-2073-3A45-4C9E-4265018E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525BD-55A6-3224-C9C6-C8812ECD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776C-4336-798D-3397-D2C83430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ED9E-F788-F717-A9F8-BC4C5BF4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A0ED-B990-79B3-75FC-E16BE28F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C0C9-82FE-9A49-F181-0AA4AE2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44D0-6D1D-0BCD-88B5-55662141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80B8-D8F8-FEDC-5228-F682D20E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29C9-96B4-4DA5-6C42-A35945C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2EF7-B8F0-650A-9F95-990763C5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1DB7-84EA-7AC6-8012-1DEC16DE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C51-0757-8188-E58E-80441443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C7F4-D98D-8A38-5E86-1017E71C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8243-07E8-6CD8-321D-18A2E6E5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A43F-AECA-8EF2-2E7B-219E5ACE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93F8-B06C-52F8-17F0-AF382FA2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D3F-2E54-CF4F-2879-5E39ECC4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C89C-75C9-311D-0AFD-64006F996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6443-7BCE-7C3E-FD20-5227B5544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D0772-A2D9-28AA-546E-5CBF5B56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4691C-5171-32E6-90C7-8F789D07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8E14-E18A-9795-3A9C-2D51508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75BB-5A30-5DE5-B860-FC10F50D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9207-E1B2-29DE-4B5B-0C94B70C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1EDE-5322-C259-E006-D1BA2837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9623F-DA7B-E286-743A-4D41DBC96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2A161-B2CE-3C88-133E-6B614B8F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F3CE5-F504-498C-3C12-F7BBCEA6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DD0B9-5D09-F1F2-8638-4946FDC2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44003-79B1-1E23-CD34-19A4B9A0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0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93CA-8B2D-4982-BCF9-D1A282A3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2B8DE-F66C-ACC4-95C3-5BFC96D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BBDCB-7045-CF08-7B4C-951701D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FACE0-D2B3-E2A4-4F81-ECA85FC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D503C-1031-7D49-18C6-6F3372BF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0B61-F9AB-89BB-19AD-2E0762F2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72B-4DA5-A226-4B43-F079BF97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A765-FCA4-04B6-9DB3-777C4D3C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2558-29EC-971D-ED0B-4A69AFA6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8566-20D9-B9B4-B70F-21D93537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AB4F-3BEC-63AB-25DC-BF8E6F77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AA4F-7D7B-D4F8-F83E-7F26FF4B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D076-338F-42FE-534F-B8243083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F5A9-6ED7-2BDE-5A3F-BF8E5073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C7EC-A718-6C39-E172-A93C8440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0063-ACEA-603F-6EE3-B9CA29C4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C64D-A584-5F1D-8130-BE050AC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ECAD-61A9-392A-C7FC-59C1C092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65253-5C72-807C-B165-C45678DE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35ED5-50A1-238F-DCD5-D744F07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30EE-1DBE-CB1E-7ED6-7A093D2B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554E-82F7-93B9-D0F0-7599DFC3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34CD-36B7-4C17-BA67-7B3E3D5CA3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DC08-44D9-9DAE-1FF5-1C8FEA309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018F-D4C4-DF07-13B8-DC303B6A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E7BB-3B65-4FDE-BC16-4AF4ABBE7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402D1-007C-58D2-D67E-80F0B1E46378}"/>
              </a:ext>
            </a:extLst>
          </p:cNvPr>
          <p:cNvSpPr txBox="1"/>
          <p:nvPr/>
        </p:nvSpPr>
        <p:spPr>
          <a:xfrm>
            <a:off x="283123" y="260853"/>
            <a:ext cx="94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structure: MATLAB default normalization layer and one hidden layer.</a:t>
            </a:r>
          </a:p>
          <a:p>
            <a:r>
              <a:rPr lang="en-US" altLang="zh-CN" dirty="0"/>
              <a:t>Random split the data, 90% for training, 10% for validation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9B87E-7819-AD77-B3BA-B9BD6D25C8CF}"/>
              </a:ext>
            </a:extLst>
          </p:cNvPr>
          <p:cNvSpPr txBox="1"/>
          <p:nvPr/>
        </p:nvSpPr>
        <p:spPr>
          <a:xfrm>
            <a:off x="4479847" y="1137880"/>
            <a:ext cx="709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prediction would be better if we can have more data. I changed the split ratio, the more for training, the higher the accuracy is.</a:t>
            </a:r>
          </a:p>
          <a:p>
            <a:r>
              <a:rPr lang="en-US" altLang="zh-CN" dirty="0"/>
              <a:t>The more neurons, the easier the network get overfit. 30 is the best with an additional dropout layer.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C1496-60D8-4099-94A2-298A713C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7" y="976040"/>
            <a:ext cx="3786117" cy="1548568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6DDB746-720E-650F-DCD5-CDDC5DAE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24795"/>
              </p:ext>
            </p:extLst>
          </p:nvPr>
        </p:nvGraphicFramePr>
        <p:xfrm>
          <a:off x="4479847" y="2727753"/>
          <a:ext cx="6889660" cy="148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32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6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8.2647/7.9909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7.1712/7.2680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3.8118/3.5888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4.0848/4.0045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7.6443/7.2763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6.0729/6.1957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4.8500/4.3977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4.9457/5.1696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7.2480/7.4773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5.2670/5.3860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4.0827/4.2389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5.4774/5.7126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0DBCDD7-0F89-EE9E-D343-1282E08AA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7" y="2593464"/>
            <a:ext cx="3124680" cy="2583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A97D5-0E8D-C157-EA6B-AA04F49D7C5A}"/>
              </a:ext>
            </a:extLst>
          </p:cNvPr>
          <p:cNvSpPr txBox="1"/>
          <p:nvPr/>
        </p:nvSpPr>
        <p:spPr>
          <a:xfrm>
            <a:off x="4479847" y="4422687"/>
            <a:ext cx="7091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calculated the mean error (the root sum square of difference between prediction and ground truth) two times for each pattern.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The radial and part radial patterns have lower error than the others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For the grid pattern, the error decrease with the increase of the press force.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For the radial pattern, the error has no obvious relationship with the press force.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F6A5A-2DEB-D3AD-CDCB-06B94B0E5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4" y="5246190"/>
            <a:ext cx="2617667" cy="1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0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2A3BF-47BA-681F-78D8-DF32DBC8F119}"/>
              </a:ext>
            </a:extLst>
          </p:cNvPr>
          <p:cNvSpPr txBox="1"/>
          <p:nvPr/>
        </p:nvSpPr>
        <p:spPr>
          <a:xfrm>
            <a:off x="166283" y="4557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Radial 05 epochs: 10, 30, 50, 70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B8B74-D0B6-A919-F260-693586650830}"/>
              </a:ext>
            </a:extLst>
          </p:cNvPr>
          <p:cNvSpPr txBox="1"/>
          <p:nvPr/>
        </p:nvSpPr>
        <p:spPr>
          <a:xfrm>
            <a:off x="166283" y="36561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Radial 07</a:t>
            </a:r>
            <a:endParaRPr lang="zh-CN" alt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325DC53-EB5B-FDFC-F2C2-66B75A01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38817"/>
              </p:ext>
            </p:extLst>
          </p:nvPr>
        </p:nvGraphicFramePr>
        <p:xfrm>
          <a:off x="7772400" y="2719914"/>
          <a:ext cx="4196080" cy="204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216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Epochs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74.119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60.267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30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28.078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32.41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50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19.307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16.522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70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11.975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13.357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338D4C-91C2-ACED-5E2C-994D3826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3" y="959606"/>
            <a:ext cx="6759413" cy="2323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20E05-33DF-3EAA-1515-FCEAB899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3" y="4219366"/>
            <a:ext cx="6824458" cy="22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2A3BF-47BA-681F-78D8-DF32DBC8F119}"/>
              </a:ext>
            </a:extLst>
          </p:cNvPr>
          <p:cNvSpPr txBox="1"/>
          <p:nvPr/>
        </p:nvSpPr>
        <p:spPr>
          <a:xfrm>
            <a:off x="166283" y="4557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 Radial 05 epochs: 10, 30, 50, 70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B8B74-D0B6-A919-F260-693586650830}"/>
              </a:ext>
            </a:extLst>
          </p:cNvPr>
          <p:cNvSpPr txBox="1"/>
          <p:nvPr/>
        </p:nvSpPr>
        <p:spPr>
          <a:xfrm>
            <a:off x="166283" y="36561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 Radial 07</a:t>
            </a:r>
            <a:endParaRPr lang="zh-CN" alt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325DC53-EB5B-FDFC-F2C2-66B75A01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5389"/>
              </p:ext>
            </p:extLst>
          </p:nvPr>
        </p:nvGraphicFramePr>
        <p:xfrm>
          <a:off x="7772400" y="2719914"/>
          <a:ext cx="4196080" cy="204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216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Epochs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75.765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68.01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30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35.607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42.536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50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16.245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24.098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70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17.016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17.435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91A0B7-771C-B786-8E33-48970C54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4" y="919161"/>
            <a:ext cx="7176536" cy="257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83673-5A0B-E841-4796-6428A5F4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4" y="4102957"/>
            <a:ext cx="7176536" cy="23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76FBA-0A3D-5E15-98CE-DB55BC59856A}"/>
              </a:ext>
            </a:extLst>
          </p:cNvPr>
          <p:cNvSpPr txBox="1"/>
          <p:nvPr/>
        </p:nvSpPr>
        <p:spPr>
          <a:xfrm>
            <a:off x="283123" y="202485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map</a:t>
            </a:r>
            <a:endParaRPr lang="zh-CN" alt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6F24ABC-1C78-28F2-0C40-26220257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2859"/>
              </p:ext>
            </p:extLst>
          </p:nvPr>
        </p:nvGraphicFramePr>
        <p:xfrm>
          <a:off x="1769240" y="182535"/>
          <a:ext cx="8653520" cy="662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704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EDD186ED-E865-01F5-03E9-128681A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25" y="601875"/>
            <a:ext cx="1352995" cy="194125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5BAEEB-FC8D-FD35-D7DE-FBCC8E24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797" y="601875"/>
            <a:ext cx="419158" cy="246731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51F6F4A-0119-A582-358F-4231DB28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85" y="2704002"/>
            <a:ext cx="1354973" cy="192505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F2680A-65F2-08BA-F417-0CF3D819A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783" y="579043"/>
            <a:ext cx="1352996" cy="19376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502BDFB-8627-3B92-AD94-13BCA667E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330" y="598246"/>
            <a:ext cx="1399701" cy="194125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A1E604B-DE63-FC0E-3614-98258F2E6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336" y="582312"/>
            <a:ext cx="1438503" cy="19608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3A1DBF-E195-5877-3DEE-1C4E0B422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391" y="2689689"/>
            <a:ext cx="1400039" cy="192505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EF538E6-5D80-7773-6380-6F541BE0A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7391" y="4784100"/>
            <a:ext cx="1394005" cy="192505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3D72853-5C1A-7A0C-7EB0-F26776EDE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3330" y="4759825"/>
            <a:ext cx="1394005" cy="202216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D3186F-DF0B-B823-C313-672FCE169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8625" y="4816392"/>
            <a:ext cx="1410018" cy="192505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AD4E45F-9912-D577-C027-86369AA912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3677" y="2687803"/>
            <a:ext cx="1393658" cy="19393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7759571-2FAF-3E00-7523-1E36D95C8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6539" y="2679727"/>
            <a:ext cx="1438504" cy="196081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7BDF3B3-EE61-DF20-2649-CF67957282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2338" y="4768770"/>
            <a:ext cx="1444812" cy="19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5CB9B-507C-8BB7-E6DB-75EE81AB2C1A}"/>
              </a:ext>
            </a:extLst>
          </p:cNvPr>
          <p:cNvSpPr txBox="1"/>
          <p:nvPr/>
        </p:nvSpPr>
        <p:spPr>
          <a:xfrm>
            <a:off x="797971" y="643707"/>
            <a:ext cx="989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the error maps, the high accuracy regions of </a:t>
            </a:r>
            <a:r>
              <a:rPr lang="en-US" altLang="zh-CN" dirty="0" err="1"/>
              <a:t>homogen</a:t>
            </a:r>
            <a:r>
              <a:rPr lang="en-US" altLang="zh-CN" dirty="0"/>
              <a:t> and grid patterns are mainly in the center of the maps. The high accuracy region of radial pattern is like a circle.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46AAD-9BC4-25BC-3401-271B7E864CC5}"/>
              </a:ext>
            </a:extLst>
          </p:cNvPr>
          <p:cNvSpPr txBox="1"/>
          <p:nvPr/>
        </p:nvSpPr>
        <p:spPr>
          <a:xfrm>
            <a:off x="797971" y="1637678"/>
            <a:ext cx="989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the further analysis, we may need: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More data, especially for the radial and part radial patterns, because these two patterns have lower error than the others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We need to analyze the influence of the different patterns from the error maps or other measure techniques, need to discuss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B4F71-C533-6224-E73C-9AFC7A62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93" y="3307620"/>
            <a:ext cx="1652403" cy="22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2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402D1-007C-58D2-D67E-80F0B1E46378}"/>
              </a:ext>
            </a:extLst>
          </p:cNvPr>
          <p:cNvSpPr txBox="1"/>
          <p:nvPr/>
        </p:nvSpPr>
        <p:spPr>
          <a:xfrm>
            <a:off x="283123" y="260853"/>
            <a:ext cx="94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structure: MATLAB default normalization layer, one hidden layer and dropout layer</a:t>
            </a:r>
          </a:p>
          <a:p>
            <a:r>
              <a:rPr lang="en-US" altLang="zh-CN" dirty="0"/>
              <a:t>Random split the data, 90% for training, 10% for validation</a:t>
            </a:r>
            <a:endParaRPr lang="zh-CN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0DCA11-C690-9C4C-0619-CF7940EC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5061"/>
              </p:ext>
            </p:extLst>
          </p:nvPr>
        </p:nvGraphicFramePr>
        <p:xfrm>
          <a:off x="4572000" y="3353537"/>
          <a:ext cx="6868285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657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373657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373657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373657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373657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46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r>
                        <a:rPr lang="zh-CN" altLang="en-US" sz="1400" b="1" dirty="0"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latin typeface="+mn-lt"/>
                        </a:rPr>
                        <a:t>Loss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r>
                        <a:rPr lang="zh-CN" altLang="en-US" sz="1400" b="1" dirty="0"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latin typeface="+mn-lt"/>
                        </a:rPr>
                        <a:t>Loss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r>
                        <a:rPr lang="zh-CN" altLang="en-US" sz="1400" b="1" dirty="0"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latin typeface="+mn-lt"/>
                        </a:rPr>
                        <a:t>Loss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r>
                        <a:rPr lang="zh-CN" altLang="en-US" sz="1400" b="1" dirty="0">
                          <a:latin typeface="+mn-lt"/>
                        </a:rPr>
                        <a:t> </a:t>
                      </a:r>
                      <a:r>
                        <a:rPr lang="en-US" altLang="zh-CN" sz="1400" b="1" dirty="0">
                          <a:latin typeface="+mn-lt"/>
                        </a:rPr>
                        <a:t>Loss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38.056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26.332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9.3552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9.7749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35.267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19.813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8.613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10.81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31.358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16.532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9.5312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12.949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34.99 (564 data)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14.878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22.1 (271 data)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E9B87E-7819-AD77-B3BA-B9BD6D25C8CF}"/>
              </a:ext>
            </a:extLst>
          </p:cNvPr>
          <p:cNvSpPr txBox="1"/>
          <p:nvPr/>
        </p:nvSpPr>
        <p:spPr>
          <a:xfrm>
            <a:off x="5210888" y="1209120"/>
            <a:ext cx="5988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prediction would be better if we can have more data. I changed the split ratio, the more for training, the higher the accuracy is.</a:t>
            </a:r>
          </a:p>
          <a:p>
            <a:r>
              <a:rPr lang="en-US" altLang="zh-CN" dirty="0"/>
              <a:t>The more neurons, the easier the network get overfit. 30 is the best with an additional dropout layer.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A43D5-91FC-00D0-545D-98203996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7" y="1027507"/>
            <a:ext cx="4347243" cy="17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01209-E732-9F01-7EEF-056C3A6D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7" y="2988384"/>
            <a:ext cx="3521743" cy="28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402D1-007C-58D2-D67E-80F0B1E46378}"/>
              </a:ext>
            </a:extLst>
          </p:cNvPr>
          <p:cNvSpPr txBox="1"/>
          <p:nvPr/>
        </p:nvSpPr>
        <p:spPr>
          <a:xfrm>
            <a:off x="283123" y="260853"/>
            <a:ext cx="94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 structure: MATLAB default normalization layer and one hidden layer.</a:t>
            </a:r>
          </a:p>
          <a:p>
            <a:r>
              <a:rPr lang="en-US" altLang="zh-CN" dirty="0"/>
              <a:t>Random split the data, 90% for training, 10% for validation</a:t>
            </a:r>
            <a:endParaRPr lang="zh-CN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0DCA11-C690-9C4C-0619-CF7940EC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4464"/>
              </p:ext>
            </p:extLst>
          </p:nvPr>
        </p:nvGraphicFramePr>
        <p:xfrm>
          <a:off x="4601028" y="2627823"/>
          <a:ext cx="6889660" cy="1520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32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6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409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42.298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39.011/29.572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12.476/16.036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17.177/16.317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35.856/32.73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27.281/28.766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18.906/16.544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19.682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38.326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21.541/21.737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14.172/14.959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21.018/22.555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E9B87E-7819-AD77-B3BA-B9BD6D25C8CF}"/>
              </a:ext>
            </a:extLst>
          </p:cNvPr>
          <p:cNvSpPr txBox="1"/>
          <p:nvPr/>
        </p:nvSpPr>
        <p:spPr>
          <a:xfrm>
            <a:off x="4601029" y="991405"/>
            <a:ext cx="6423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prediction would be better if we can have more data. I changed the split ratio, the more for training, the higher the accuracy is.</a:t>
            </a:r>
          </a:p>
          <a:p>
            <a:r>
              <a:rPr lang="en-US" altLang="zh-CN" dirty="0"/>
              <a:t>The more neurons, the easier the network get overfit. 30 is the best with an additional dropout layer.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C1496-60D8-4099-94A2-298A713C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7" y="1137880"/>
            <a:ext cx="3786117" cy="1548568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6DDB746-720E-650F-DCD5-CDDC5DAE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82132"/>
              </p:ext>
            </p:extLst>
          </p:nvPr>
        </p:nvGraphicFramePr>
        <p:xfrm>
          <a:off x="4601028" y="4798442"/>
          <a:ext cx="6889660" cy="148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32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377932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6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8.2647/7.9909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7.1712/7.2680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3.8118/3.5888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4.0848/4.0045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7.6443/7.2763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6.0729/6.1957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4.8500/4.3977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4.9457/5.1696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7.2480/7.4773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5.2670/5.3860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4.0827/4.2389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5.4774/5.7126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0DBCDD7-0F89-EE9E-D343-1282E08AA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7" y="2970622"/>
            <a:ext cx="3124680" cy="25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5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76FBA-0A3D-5E15-98CE-DB55BC59856A}"/>
              </a:ext>
            </a:extLst>
          </p:cNvPr>
          <p:cNvSpPr txBox="1"/>
          <p:nvPr/>
        </p:nvSpPr>
        <p:spPr>
          <a:xfrm>
            <a:off x="283123" y="202485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map: The error is the root sum square of difference between prediction and ground truth </a:t>
            </a:r>
            <a:endParaRPr lang="zh-CN" alt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6F24ABC-1C78-28F2-0C40-262202578041}"/>
              </a:ext>
            </a:extLst>
          </p:cNvPr>
          <p:cNvGraphicFramePr>
            <a:graphicFrameLocks noGrp="1"/>
          </p:cNvGraphicFramePr>
          <p:nvPr/>
        </p:nvGraphicFramePr>
        <p:xfrm>
          <a:off x="1509053" y="630185"/>
          <a:ext cx="8653520" cy="872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704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1730704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4B18B7-521A-18BA-6FDF-254D3341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03" y="5251538"/>
            <a:ext cx="1381318" cy="1933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0AD4A-797E-C3C1-37A6-6C7725FB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97" y="5232649"/>
            <a:ext cx="1425624" cy="194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4066A5-07EE-4889-E3A6-4B3E9082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897" y="3118866"/>
            <a:ext cx="1457977" cy="1933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B6458E-2691-08BA-3BC4-EDD08B4CD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331" y="999516"/>
            <a:ext cx="1507483" cy="2003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790CE-7CDC-BE0F-3D4D-FCD8BDD44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37" y="3091254"/>
            <a:ext cx="1420794" cy="19951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7E8718-D2CD-6E57-A306-BFA9E8A1C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051" y="5217741"/>
            <a:ext cx="1420794" cy="1987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91286A-D37A-BDD6-0E72-93A5DCEF4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842" y="7296824"/>
            <a:ext cx="1403840" cy="1987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0A0B4F-F552-15F5-75F1-D85BB61714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179" y="983793"/>
            <a:ext cx="1453821" cy="20169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0582F2-DF3C-1814-A0A1-BD24374D2E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1315" y="3118866"/>
            <a:ext cx="1437728" cy="19338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D3D29B-C4D4-8CD6-0379-4B45C2DCDD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315" y="5222921"/>
            <a:ext cx="1447852" cy="19338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BA2FC4F-C013-90F9-35C9-D78A9C8231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1315" y="7326976"/>
            <a:ext cx="1486773" cy="19338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3AECAEF-E28F-187B-B21B-D94027EBCE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5149" y="1018972"/>
            <a:ext cx="1453821" cy="19788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796D5C9-C96B-D32E-EC49-017EB910E4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431" y="3159718"/>
            <a:ext cx="1495243" cy="18402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67DA71D-0AA0-2E47-AB0D-A63FDD5625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0256" y="5241166"/>
            <a:ext cx="1425623" cy="19311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DD1EE6-7174-FE34-5D2C-2D592F43E0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56887" y="7380747"/>
            <a:ext cx="1449430" cy="18606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60E59D6-DF65-1ABB-7438-8C4BC1134F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8397" y="1094877"/>
            <a:ext cx="1453821" cy="18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774FA-861E-CE19-B872-003C1C0AD620}"/>
              </a:ext>
            </a:extLst>
          </p:cNvPr>
          <p:cNvSpPr txBox="1"/>
          <p:nvPr/>
        </p:nvSpPr>
        <p:spPr>
          <a:xfrm>
            <a:off x="283123" y="202485"/>
            <a:ext cx="965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the data size might not be enough, and the network might be overfit. We can get some easily predicted region from some not fully-trained network prediction error maps.</a:t>
            </a:r>
            <a:endParaRPr lang="zh-CN" alt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48B50FB-BC41-7D65-B6F5-CB884757E97A}"/>
              </a:ext>
            </a:extLst>
          </p:cNvPr>
          <p:cNvGraphicFramePr>
            <a:graphicFrameLocks noGrp="1"/>
          </p:cNvGraphicFramePr>
          <p:nvPr/>
        </p:nvGraphicFramePr>
        <p:xfrm>
          <a:off x="-2712720" y="1739139"/>
          <a:ext cx="17190720" cy="452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122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3925695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4156109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4173645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4136149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3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Force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latin typeface="+mn-lt"/>
                        </a:rPr>
                        <a:t>Homogen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Grid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Part radial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210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A487FC-CF89-E2A8-2AEB-7D5164F3E503}"/>
              </a:ext>
            </a:extLst>
          </p:cNvPr>
          <p:cNvSpPr txBox="1"/>
          <p:nvPr/>
        </p:nvSpPr>
        <p:spPr>
          <a:xfrm>
            <a:off x="283123" y="970812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10, 30, 50 epochs each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751B7-A9CD-AD42-775C-698F8F69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64" y="2265336"/>
            <a:ext cx="4058216" cy="170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DAD12F-FACA-1220-7D64-06D8D657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8" y="4398694"/>
            <a:ext cx="4096322" cy="1743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6D99D4-D963-F99C-B055-311BA98C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70" y="2198652"/>
            <a:ext cx="4077269" cy="183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425A8-45A7-07B0-2F23-9BECCC4D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970" y="4365351"/>
            <a:ext cx="4086795" cy="1810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FDE036-CD57-B2A9-409B-90D43F3A9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337" y="6503471"/>
            <a:ext cx="5487166" cy="1819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0C2485-1868-1AB6-21CE-C454F0F69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81648" y="2230467"/>
            <a:ext cx="3870187" cy="1757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18BA6C-0724-FC1C-9F4E-80A95B2DE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19617" y="4398694"/>
            <a:ext cx="3877618" cy="16709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0B8C3F-F462-9C91-692E-75515A68D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6918" y="2230467"/>
            <a:ext cx="4096322" cy="18100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D51CFC-1286-7D13-983F-3AB110619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0640" y="4409415"/>
            <a:ext cx="404869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7F0E5-5DCC-6920-D432-8626303D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3" y="1004366"/>
            <a:ext cx="7345747" cy="2424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2A3BF-47BA-681F-78D8-DF32DBC8F119}"/>
              </a:ext>
            </a:extLst>
          </p:cNvPr>
          <p:cNvSpPr txBox="1"/>
          <p:nvPr/>
        </p:nvSpPr>
        <p:spPr>
          <a:xfrm>
            <a:off x="166283" y="4557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Homogen</a:t>
            </a:r>
            <a:r>
              <a:rPr lang="en-US" altLang="zh-CN" dirty="0"/>
              <a:t> 05 epochs: 10, 30, 50, 70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B8B74-D0B6-A919-F260-693586650830}"/>
              </a:ext>
            </a:extLst>
          </p:cNvPr>
          <p:cNvSpPr txBox="1"/>
          <p:nvPr/>
        </p:nvSpPr>
        <p:spPr>
          <a:xfrm>
            <a:off x="166283" y="36561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Homogen</a:t>
            </a:r>
            <a:r>
              <a:rPr lang="en-US" altLang="zh-CN" dirty="0"/>
              <a:t> 07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FE034-BF4E-F559-CE7E-56B2A63A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3" y="4069704"/>
            <a:ext cx="7345747" cy="2490388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325DC53-EB5B-FDFC-F2C2-66B75A01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83911"/>
              </p:ext>
            </p:extLst>
          </p:nvPr>
        </p:nvGraphicFramePr>
        <p:xfrm>
          <a:off x="7772400" y="2719914"/>
          <a:ext cx="4196080" cy="204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216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Epochs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30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50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70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28.11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2A3BF-47BA-681F-78D8-DF32DBC8F119}"/>
              </a:ext>
            </a:extLst>
          </p:cNvPr>
          <p:cNvSpPr txBox="1"/>
          <p:nvPr/>
        </p:nvSpPr>
        <p:spPr>
          <a:xfrm>
            <a:off x="166283" y="4557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05 epochs: 10, 30, 50, 70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B8B74-D0B6-A919-F260-693586650830}"/>
              </a:ext>
            </a:extLst>
          </p:cNvPr>
          <p:cNvSpPr txBox="1"/>
          <p:nvPr/>
        </p:nvSpPr>
        <p:spPr>
          <a:xfrm>
            <a:off x="166283" y="3656126"/>
            <a:ext cx="965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07</a:t>
            </a:r>
            <a:endParaRPr lang="zh-CN" alt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325DC53-EB5B-FDFC-F2C2-66B75A01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34390"/>
              </p:ext>
            </p:extLst>
          </p:nvPr>
        </p:nvGraphicFramePr>
        <p:xfrm>
          <a:off x="7772400" y="2719914"/>
          <a:ext cx="4196080" cy="204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216">
                  <a:extLst>
                    <a:ext uri="{9D8B030D-6E8A-4147-A177-3AD203B41FA5}">
                      <a16:colId xmlns:a16="http://schemas.microsoft.com/office/drawing/2014/main" val="1617362588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89723847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53226252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520211381"/>
                    </a:ext>
                  </a:extLst>
                </a:gridCol>
                <a:gridCol w="839216">
                  <a:extLst>
                    <a:ext uri="{9D8B030D-6E8A-4147-A177-3AD203B41FA5}">
                      <a16:colId xmlns:a16="http://schemas.microsoft.com/office/drawing/2014/main" val="2004557030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Epochs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0.3N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0.5N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0.7N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lt"/>
                        </a:rPr>
                        <a:t>1.0N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80367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10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59.764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70.147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66176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30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32.707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30.991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12210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50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30.841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21.518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63554"/>
                  </a:ext>
                </a:extLst>
              </a:tr>
              <a:tr h="40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70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22.339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18.944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21707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55573DA-9540-7000-7DA8-D4E73BD9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0" y="969774"/>
            <a:ext cx="6965662" cy="2555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69C85-79F9-B05E-C2ED-0021096F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0" y="4083904"/>
            <a:ext cx="6965662" cy="2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5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687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Yunqi</dc:creator>
  <cp:lastModifiedBy>Huang, Yunqi</cp:lastModifiedBy>
  <cp:revision>2</cp:revision>
  <dcterms:created xsi:type="dcterms:W3CDTF">2024-04-18T16:26:43Z</dcterms:created>
  <dcterms:modified xsi:type="dcterms:W3CDTF">2024-04-21T21:42:27Z</dcterms:modified>
</cp:coreProperties>
</file>