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35D6-F4BB-486A-8CE7-D2316896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F5D32-41CA-499D-B791-BF12326D0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247C-F92B-4D36-AF9D-50B978ED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5ECF-6F4E-4916-85AD-33ED4D8D3555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E6E01-711A-4E02-A0ED-1AAD8352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9103-9217-4930-A290-B11EAC34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EBF6-8631-4515-B3CE-465C78BC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5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6057-6BCF-4379-AD85-19A5CF9D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AC7A2-4B72-4658-838A-2631B4C4D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EBD6-C29F-47C4-91CB-8CB282FB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5ECF-6F4E-4916-85AD-33ED4D8D3555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CAF8-31F0-4803-9B17-AA02DC6A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E24C-28E6-436A-895C-A0B8AF2D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EBF6-8631-4515-B3CE-465C78BC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5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D36ED-4899-4190-B740-20DEB2E27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E9408-C6D6-4EF4-9E72-79A2604B5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3D340-0FC9-4E59-BFA3-FD93E484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5ECF-6F4E-4916-85AD-33ED4D8D3555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D052-A76B-430C-A9F0-5DBCC7C1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5405E-4332-4E00-9EC8-3B00EF6D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EBF6-8631-4515-B3CE-465C78BC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08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5C69-5E67-4FA0-91A3-90461150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A4BF-E738-4FED-A879-E580CEDB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07AD-E496-440B-9C20-B38DF115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5ECF-6F4E-4916-85AD-33ED4D8D3555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AE3F-13EE-4AA1-AEE3-EBB2B661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F717C-20AC-46DE-95E0-90B3382C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EBF6-8631-4515-B3CE-465C78BC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9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A918-BC48-424F-828D-85908077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23CBB-96CD-4269-A160-1A154064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20A37-11A0-48A8-9F0A-A2CA8779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5ECF-6F4E-4916-85AD-33ED4D8D3555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E0E08-7A93-4F22-86F1-6207AC3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6CEA5-55D4-433A-8F6D-A3598123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EBF6-8631-4515-B3CE-465C78BC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7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6E70-A998-4793-A86B-4668A82C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298A-57E9-4CD5-9D09-FB5CFD680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784AC-873F-4818-94BC-81925B5DF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9F1FE-84AC-4999-89B5-C5F1F0BE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5ECF-6F4E-4916-85AD-33ED4D8D3555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BB01A-0492-4D1E-AB25-ABB2E31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B1D13-8BF6-497B-8951-99CE438D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EBF6-8631-4515-B3CE-465C78BC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51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328B-AB90-4185-B9D4-4AD341DA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AE8E6-169B-4C86-B2EA-2861049CC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C7085-D6EA-47DE-8A66-5E3D75282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34124-5AA0-4ECB-B1D9-1A2D312F4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388DA-B623-46AD-BA55-6F3DFA5DE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9F828-51A3-4758-BCA6-F38F2784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5ECF-6F4E-4916-85AD-33ED4D8D3555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BF505-9AD2-4F5F-A517-9925E751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54495-F0C2-4327-BC03-5044C768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EBF6-8631-4515-B3CE-465C78BC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66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F397-B833-4AE3-9D63-49B13B11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838EC-F946-4938-9D10-013F1BB4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5ECF-6F4E-4916-85AD-33ED4D8D3555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A3B64-637F-4BDD-BAF2-9FB3E963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4B67E-A497-4481-A505-33E0BD22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EBF6-8631-4515-B3CE-465C78BC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5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6F323-C63D-49D6-95B2-DA1BE042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5ECF-6F4E-4916-85AD-33ED4D8D3555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B4EA9-80A5-41B2-BDB2-FCA40791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42608-5F13-4F11-8DA3-1BF2F11F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EBF6-8631-4515-B3CE-465C78BC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4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E592-E2AD-4B65-ADC9-FD9FCDCF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4C91-610E-4804-989A-8EE07134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C90C4-AB16-4262-9A84-6875AC130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6AF6E-F2F4-4A92-A5D5-1C0E35F7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5ECF-6F4E-4916-85AD-33ED4D8D3555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B1C45-202F-4307-93C1-72A9E1C3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96A05-F8FE-458B-89DD-D7C39F03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EBF6-8631-4515-B3CE-465C78BC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11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9C77-44EC-491B-B594-174506ED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47ABA-4DB1-478B-A608-4B359BEBC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4AC0-7CEA-49C5-86E0-F8928367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3C96-1C90-47C9-A9CB-7174FD49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5ECF-6F4E-4916-85AD-33ED4D8D3555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F6C1E-9BF1-4A6F-8DA1-53D3587A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5DB71-AADE-4760-8041-7B6CCFF4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EBF6-8631-4515-B3CE-465C78BC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76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41FBA-4F63-4D6A-AF19-5DF8D686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C343E-A2BE-4EE6-A105-67931C60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AAFC-444E-4E81-BE31-7576747A1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C5ECF-6F4E-4916-85AD-33ED4D8D3555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AE5AA-69AB-4C65-8B4F-5CB6949EC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BB0FA-A5DD-4BE5-ADC5-1544EA9E4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8EBF6-8631-4515-B3CE-465C78BC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47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176525-25DE-4E47-85CC-11CDA75C8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870" r="74696" b="53620"/>
          <a:stretch/>
        </p:blipFill>
        <p:spPr bwMode="auto">
          <a:xfrm>
            <a:off x="8264055" y="630679"/>
            <a:ext cx="1558455" cy="154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AF6CB7D-8585-4B0F-856D-6D9F6C4EFD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9" t="10251" r="27009" b="53239"/>
          <a:stretch/>
        </p:blipFill>
        <p:spPr bwMode="auto">
          <a:xfrm>
            <a:off x="8224300" y="3683603"/>
            <a:ext cx="1558455" cy="154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73FF970-6EE9-410E-99F3-EBCC88D1C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55153" r="74696" b="10000"/>
          <a:stretch/>
        </p:blipFill>
        <p:spPr bwMode="auto">
          <a:xfrm rot="16200000">
            <a:off x="8208430" y="2136561"/>
            <a:ext cx="1558455" cy="149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F81B336-2F4B-4E49-A805-ED66E9325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9" t="55533" r="27009" b="9620"/>
          <a:stretch/>
        </p:blipFill>
        <p:spPr bwMode="auto">
          <a:xfrm rot="16200000">
            <a:off x="8245482" y="5263943"/>
            <a:ext cx="1558455" cy="15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AC26AA5-66FC-4D51-9E20-0B6689A4D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" t="7379" r="55066" b="7281"/>
          <a:stretch/>
        </p:blipFill>
        <p:spPr bwMode="auto">
          <a:xfrm>
            <a:off x="9830517" y="706610"/>
            <a:ext cx="1502102" cy="14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04D88C3-D5ED-4BAD-A22F-3CF9A3B11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8" t="7379" r="1565" b="7281"/>
          <a:stretch/>
        </p:blipFill>
        <p:spPr bwMode="auto">
          <a:xfrm>
            <a:off x="9849016" y="3744294"/>
            <a:ext cx="1483603" cy="14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1AEFB15-9022-4ED8-91ED-EC6EE670E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21" t="4458" r="2080" b="57210"/>
          <a:stretch/>
        </p:blipFill>
        <p:spPr bwMode="auto">
          <a:xfrm>
            <a:off x="9849016" y="2203462"/>
            <a:ext cx="1498843" cy="14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6109D4C-DA8D-434B-8B55-B2EEAA072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3" t="57232" r="2098" b="4379"/>
          <a:stretch/>
        </p:blipFill>
        <p:spPr bwMode="auto">
          <a:xfrm>
            <a:off x="9895399" y="5277175"/>
            <a:ext cx="1444509" cy="147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58C064-47EF-4B95-ACAA-9AA21DEF8480}"/>
              </a:ext>
            </a:extLst>
          </p:cNvPr>
          <p:cNvSpPr txBox="1"/>
          <p:nvPr/>
        </p:nvSpPr>
        <p:spPr>
          <a:xfrm>
            <a:off x="8315737" y="416120"/>
            <a:ext cx="145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 Black" panose="020B0A04020102020204" pitchFamily="34" charset="0"/>
              </a:rPr>
              <a:t>Simulated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9DA0A-67A4-4FFC-839A-624C5184E785}"/>
              </a:ext>
            </a:extLst>
          </p:cNvPr>
          <p:cNvSpPr txBox="1"/>
          <p:nvPr/>
        </p:nvSpPr>
        <p:spPr>
          <a:xfrm>
            <a:off x="9903350" y="416120"/>
            <a:ext cx="145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 Black" panose="020B0A04020102020204" pitchFamily="34" charset="0"/>
              </a:rPr>
              <a:t>Measured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190FA-5EE8-4D3F-B87C-EC4295175BA4}"/>
              </a:ext>
            </a:extLst>
          </p:cNvPr>
          <p:cNvSpPr txBox="1"/>
          <p:nvPr/>
        </p:nvSpPr>
        <p:spPr>
          <a:xfrm rot="16200000">
            <a:off x="7212277" y="987556"/>
            <a:ext cx="178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 Black" panose="020B0A04020102020204" pitchFamily="34" charset="0"/>
              </a:rPr>
              <a:t>Square Grid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6269E-D1C2-41D9-B026-D818BC01C76A}"/>
              </a:ext>
            </a:extLst>
          </p:cNvPr>
          <p:cNvSpPr txBox="1"/>
          <p:nvPr/>
        </p:nvSpPr>
        <p:spPr>
          <a:xfrm rot="16200000">
            <a:off x="7167550" y="4094733"/>
            <a:ext cx="1877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 Black" panose="020B0A04020102020204" pitchFamily="34" charset="0"/>
              </a:rPr>
              <a:t>Complex Grid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6DC17-AAE5-4306-A5F2-3350A4B24ABC}"/>
              </a:ext>
            </a:extLst>
          </p:cNvPr>
          <p:cNvSpPr txBox="1"/>
          <p:nvPr/>
        </p:nvSpPr>
        <p:spPr>
          <a:xfrm rot="16200000">
            <a:off x="7063860" y="5754502"/>
            <a:ext cx="187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 Black" panose="020B0A04020102020204" pitchFamily="34" charset="0"/>
              </a:rPr>
              <a:t>Damaged</a:t>
            </a:r>
          </a:p>
          <a:p>
            <a:pPr algn="ctr"/>
            <a:r>
              <a:rPr lang="en-GB" sz="1400" b="1" dirty="0">
                <a:latin typeface="Arial Black" panose="020B0A04020102020204" pitchFamily="34" charset="0"/>
              </a:rPr>
              <a:t>Complex Grid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A3320-C4AF-47C9-AE6D-9722850D80E9}"/>
              </a:ext>
            </a:extLst>
          </p:cNvPr>
          <p:cNvSpPr txBox="1"/>
          <p:nvPr/>
        </p:nvSpPr>
        <p:spPr>
          <a:xfrm rot="16200000">
            <a:off x="7030730" y="2653183"/>
            <a:ext cx="187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 Black" panose="020B0A04020102020204" pitchFamily="34" charset="0"/>
              </a:rPr>
              <a:t>Damaged</a:t>
            </a:r>
          </a:p>
          <a:p>
            <a:pPr algn="ctr"/>
            <a:r>
              <a:rPr lang="en-GB" sz="1400" b="1" dirty="0">
                <a:latin typeface="Arial Black" panose="020B0A04020102020204" pitchFamily="34" charset="0"/>
              </a:rPr>
              <a:t>Square Grid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F893F-8D97-4FBA-82C7-05F856B12579}"/>
              </a:ext>
            </a:extLst>
          </p:cNvPr>
          <p:cNvSpPr txBox="1"/>
          <p:nvPr/>
        </p:nvSpPr>
        <p:spPr>
          <a:xfrm>
            <a:off x="8581997" y="88363"/>
            <a:ext cx="240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 Black" panose="020B0A04020102020204" pitchFamily="34" charset="0"/>
              </a:rPr>
              <a:t>Error Distribution</a:t>
            </a:r>
          </a:p>
        </p:txBody>
      </p:sp>
      <p:pic>
        <p:nvPicPr>
          <p:cNvPr id="19" name="(output001)IMG_6873">
            <a:hlinkClick r:id="" action="ppaction://media"/>
            <a:extLst>
              <a:ext uri="{FF2B5EF4-FFF2-40B4-BE49-F238E27FC236}">
                <a16:creationId xmlns:a16="http://schemas.microsoft.com/office/drawing/2014/main" id="{573CB166-9962-4D08-B32E-E176E8A246E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29332" y="1094686"/>
            <a:ext cx="5606996" cy="31539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4F1990-4E93-4AC7-ACB3-6F13EDA3D7CC}"/>
              </a:ext>
            </a:extLst>
          </p:cNvPr>
          <p:cNvSpPr txBox="1"/>
          <p:nvPr/>
        </p:nvSpPr>
        <p:spPr>
          <a:xfrm>
            <a:off x="608897" y="231454"/>
            <a:ext cx="5911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>
                <a:latin typeface="Arial Black" panose="020B0A04020102020204" pitchFamily="34" charset="0"/>
              </a:rPr>
              <a:t>3D Printed Sensor Networks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8163BA0-6896-4AF6-9F4C-AF513D34C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439" y="4664148"/>
            <a:ext cx="5974783" cy="17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13244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Hardman</dc:creator>
  <cp:lastModifiedBy>David Hardman</cp:lastModifiedBy>
  <cp:revision>5</cp:revision>
  <dcterms:created xsi:type="dcterms:W3CDTF">2021-06-22T07:07:20Z</dcterms:created>
  <dcterms:modified xsi:type="dcterms:W3CDTF">2021-06-22T07:56:42Z</dcterms:modified>
</cp:coreProperties>
</file>