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E712C-E7B9-4F91-9C5E-81F27518FB3F}" v="19" dt="2021-10-14T12:04:00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dman" userId="25dc0ef6-7b36-4b30-a7ad-8f7f71a3f84a" providerId="ADAL" clId="{62BE712C-E7B9-4F91-9C5E-81F27518FB3F}"/>
    <pc:docChg chg="custSel addSld delSld modSld">
      <pc:chgData name="David Hardman" userId="25dc0ef6-7b36-4b30-a7ad-8f7f71a3f84a" providerId="ADAL" clId="{62BE712C-E7B9-4F91-9C5E-81F27518FB3F}" dt="2021-10-14T12:04:58.597" v="291" actId="20577"/>
      <pc:docMkLst>
        <pc:docMk/>
      </pc:docMkLst>
      <pc:sldChg chg="modSp mod">
        <pc:chgData name="David Hardman" userId="25dc0ef6-7b36-4b30-a7ad-8f7f71a3f84a" providerId="ADAL" clId="{62BE712C-E7B9-4F91-9C5E-81F27518FB3F}" dt="2021-10-14T10:36:05.977" v="54" actId="1076"/>
        <pc:sldMkLst>
          <pc:docMk/>
          <pc:sldMk cId="1086931555" sldId="258"/>
        </pc:sldMkLst>
        <pc:spChg chg="mod">
          <ac:chgData name="David Hardman" userId="25dc0ef6-7b36-4b30-a7ad-8f7f71a3f84a" providerId="ADAL" clId="{62BE712C-E7B9-4F91-9C5E-81F27518FB3F}" dt="2021-10-14T10:36:05.977" v="54" actId="1076"/>
          <ac:spMkLst>
            <pc:docMk/>
            <pc:sldMk cId="1086931555" sldId="258"/>
            <ac:spMk id="8" creationId="{31ED1360-9A6B-44B8-963B-F1961CAFCA3E}"/>
          </ac:spMkLst>
        </pc:spChg>
      </pc:sldChg>
      <pc:sldChg chg="modSp mod">
        <pc:chgData name="David Hardman" userId="25dc0ef6-7b36-4b30-a7ad-8f7f71a3f84a" providerId="ADAL" clId="{62BE712C-E7B9-4F91-9C5E-81F27518FB3F}" dt="2021-10-14T10:36:03.431" v="53" actId="113"/>
        <pc:sldMkLst>
          <pc:docMk/>
          <pc:sldMk cId="1148076819" sldId="259"/>
        </pc:sldMkLst>
        <pc:spChg chg="mod">
          <ac:chgData name="David Hardman" userId="25dc0ef6-7b36-4b30-a7ad-8f7f71a3f84a" providerId="ADAL" clId="{62BE712C-E7B9-4F91-9C5E-81F27518FB3F}" dt="2021-10-14T10:36:01.607" v="52" actId="113"/>
          <ac:spMkLst>
            <pc:docMk/>
            <pc:sldMk cId="1148076819" sldId="259"/>
            <ac:spMk id="8" creationId="{31ED1360-9A6B-44B8-963B-F1961CAFCA3E}"/>
          </ac:spMkLst>
        </pc:spChg>
        <pc:spChg chg="mod">
          <ac:chgData name="David Hardman" userId="25dc0ef6-7b36-4b30-a7ad-8f7f71a3f84a" providerId="ADAL" clId="{62BE712C-E7B9-4F91-9C5E-81F27518FB3F}" dt="2021-10-14T10:35:31.509" v="47" actId="1076"/>
          <ac:spMkLst>
            <pc:docMk/>
            <pc:sldMk cId="1148076819" sldId="259"/>
            <ac:spMk id="9" creationId="{BFF926B6-2969-4B66-8B55-558984189064}"/>
          </ac:spMkLst>
        </pc:spChg>
        <pc:spChg chg="mod">
          <ac:chgData name="David Hardman" userId="25dc0ef6-7b36-4b30-a7ad-8f7f71a3f84a" providerId="ADAL" clId="{62BE712C-E7B9-4F91-9C5E-81F27518FB3F}" dt="2021-10-14T10:36:03.431" v="53" actId="113"/>
          <ac:spMkLst>
            <pc:docMk/>
            <pc:sldMk cId="1148076819" sldId="259"/>
            <ac:spMk id="12" creationId="{84995CB9-CE84-40D2-87EB-F954829CA6B4}"/>
          </ac:spMkLst>
        </pc:spChg>
        <pc:picChg chg="mod">
          <ac:chgData name="David Hardman" userId="25dc0ef6-7b36-4b30-a7ad-8f7f71a3f84a" providerId="ADAL" clId="{62BE712C-E7B9-4F91-9C5E-81F27518FB3F}" dt="2021-10-14T10:35:02.930" v="37" actId="1076"/>
          <ac:picMkLst>
            <pc:docMk/>
            <pc:sldMk cId="1148076819" sldId="259"/>
            <ac:picMk id="21" creationId="{75C179E0-D552-46CE-BA8A-3E8E87EF2C2C}"/>
          </ac:picMkLst>
        </pc:picChg>
        <pc:picChg chg="mod">
          <ac:chgData name="David Hardman" userId="25dc0ef6-7b36-4b30-a7ad-8f7f71a3f84a" providerId="ADAL" clId="{62BE712C-E7B9-4F91-9C5E-81F27518FB3F}" dt="2021-10-14T10:34:55.029" v="34" actId="1076"/>
          <ac:picMkLst>
            <pc:docMk/>
            <pc:sldMk cId="1148076819" sldId="259"/>
            <ac:picMk id="23" creationId="{F79C8DBC-EBD6-4F7F-8C64-6718F676ECBB}"/>
          </ac:picMkLst>
        </pc:picChg>
        <pc:picChg chg="mod">
          <ac:chgData name="David Hardman" userId="25dc0ef6-7b36-4b30-a7ad-8f7f71a3f84a" providerId="ADAL" clId="{62BE712C-E7B9-4F91-9C5E-81F27518FB3F}" dt="2021-10-14T10:35:25.485" v="45" actId="1076"/>
          <ac:picMkLst>
            <pc:docMk/>
            <pc:sldMk cId="1148076819" sldId="259"/>
            <ac:picMk id="26" creationId="{92F7092B-8F91-413A-BDB4-96922969C91A}"/>
          </ac:picMkLst>
        </pc:picChg>
        <pc:picChg chg="mod">
          <ac:chgData name="David Hardman" userId="25dc0ef6-7b36-4b30-a7ad-8f7f71a3f84a" providerId="ADAL" clId="{62BE712C-E7B9-4F91-9C5E-81F27518FB3F}" dt="2021-10-14T10:35:12.046" v="40" actId="1076"/>
          <ac:picMkLst>
            <pc:docMk/>
            <pc:sldMk cId="1148076819" sldId="259"/>
            <ac:picMk id="28" creationId="{15059C94-28FF-41EF-A8E5-72E3E7E75448}"/>
          </ac:picMkLst>
        </pc:picChg>
      </pc:sldChg>
      <pc:sldChg chg="modSp mod">
        <pc:chgData name="David Hardman" userId="25dc0ef6-7b36-4b30-a7ad-8f7f71a3f84a" providerId="ADAL" clId="{62BE712C-E7B9-4F91-9C5E-81F27518FB3F}" dt="2021-10-14T10:36:11.092" v="56" actId="113"/>
        <pc:sldMkLst>
          <pc:docMk/>
          <pc:sldMk cId="1418723755" sldId="260"/>
        </pc:sldMkLst>
        <pc:spChg chg="mod">
          <ac:chgData name="David Hardman" userId="25dc0ef6-7b36-4b30-a7ad-8f7f71a3f84a" providerId="ADAL" clId="{62BE712C-E7B9-4F91-9C5E-81F27518FB3F}" dt="2021-10-14T10:36:09.393" v="55" actId="113"/>
          <ac:spMkLst>
            <pc:docMk/>
            <pc:sldMk cId="1418723755" sldId="260"/>
            <ac:spMk id="8" creationId="{31ED1360-9A6B-44B8-963B-F1961CAFCA3E}"/>
          </ac:spMkLst>
        </pc:spChg>
        <pc:spChg chg="mod">
          <ac:chgData name="David Hardman" userId="25dc0ef6-7b36-4b30-a7ad-8f7f71a3f84a" providerId="ADAL" clId="{62BE712C-E7B9-4F91-9C5E-81F27518FB3F}" dt="2021-10-14T10:36:11.092" v="56" actId="113"/>
          <ac:spMkLst>
            <pc:docMk/>
            <pc:sldMk cId="1418723755" sldId="260"/>
            <ac:spMk id="12" creationId="{84995CB9-CE84-40D2-87EB-F954829CA6B4}"/>
          </ac:spMkLst>
        </pc:spChg>
        <pc:spChg chg="mod">
          <ac:chgData name="David Hardman" userId="25dc0ef6-7b36-4b30-a7ad-8f7f71a3f84a" providerId="ADAL" clId="{62BE712C-E7B9-4F91-9C5E-81F27518FB3F}" dt="2021-10-14T10:34:05.634" v="21" actId="1076"/>
          <ac:spMkLst>
            <pc:docMk/>
            <pc:sldMk cId="1418723755" sldId="260"/>
            <ac:spMk id="32" creationId="{DEF14BB6-1050-4462-BCBA-5B6F2E80307C}"/>
          </ac:spMkLst>
        </pc:spChg>
        <pc:picChg chg="mod">
          <ac:chgData name="David Hardman" userId="25dc0ef6-7b36-4b30-a7ad-8f7f71a3f84a" providerId="ADAL" clId="{62BE712C-E7B9-4F91-9C5E-81F27518FB3F}" dt="2021-10-14T10:34:23.290" v="27" actId="1076"/>
          <ac:picMkLst>
            <pc:docMk/>
            <pc:sldMk cId="1418723755" sldId="260"/>
            <ac:picMk id="24" creationId="{1772FFDB-3DF0-4F6E-98EB-F945EA6D7636}"/>
          </ac:picMkLst>
        </pc:picChg>
        <pc:picChg chg="mod">
          <ac:chgData name="David Hardman" userId="25dc0ef6-7b36-4b30-a7ad-8f7f71a3f84a" providerId="ADAL" clId="{62BE712C-E7B9-4F91-9C5E-81F27518FB3F}" dt="2021-10-14T10:34:15.246" v="24" actId="1076"/>
          <ac:picMkLst>
            <pc:docMk/>
            <pc:sldMk cId="1418723755" sldId="260"/>
            <ac:picMk id="26" creationId="{C79D1C30-CC48-4472-8DEF-FFDE8E54CF21}"/>
          </ac:picMkLst>
        </pc:picChg>
        <pc:picChg chg="mod">
          <ac:chgData name="David Hardman" userId="25dc0ef6-7b36-4b30-a7ad-8f7f71a3f84a" providerId="ADAL" clId="{62BE712C-E7B9-4F91-9C5E-81F27518FB3F}" dt="2021-10-14T10:34:02.670" v="20" actId="1076"/>
          <ac:picMkLst>
            <pc:docMk/>
            <pc:sldMk cId="1418723755" sldId="260"/>
            <ac:picMk id="29" creationId="{454448E2-7CCA-4635-8D0D-0B599663375B}"/>
          </ac:picMkLst>
        </pc:picChg>
        <pc:picChg chg="mod">
          <ac:chgData name="David Hardman" userId="25dc0ef6-7b36-4b30-a7ad-8f7f71a3f84a" providerId="ADAL" clId="{62BE712C-E7B9-4F91-9C5E-81F27518FB3F}" dt="2021-10-14T10:33:48.010" v="8" actId="1076"/>
          <ac:picMkLst>
            <pc:docMk/>
            <pc:sldMk cId="1418723755" sldId="260"/>
            <ac:picMk id="31" creationId="{1ED34797-1D19-4C54-8693-EB1F168B5C56}"/>
          </ac:picMkLst>
        </pc:picChg>
      </pc:sldChg>
      <pc:sldChg chg="new del">
        <pc:chgData name="David Hardman" userId="25dc0ef6-7b36-4b30-a7ad-8f7f71a3f84a" providerId="ADAL" clId="{62BE712C-E7B9-4F91-9C5E-81F27518FB3F}" dt="2021-10-14T11:45:02.317" v="62" actId="47"/>
        <pc:sldMkLst>
          <pc:docMk/>
          <pc:sldMk cId="1855851340" sldId="261"/>
        </pc:sldMkLst>
      </pc:sldChg>
      <pc:sldChg chg="delSp new del mod">
        <pc:chgData name="David Hardman" userId="25dc0ef6-7b36-4b30-a7ad-8f7f71a3f84a" providerId="ADAL" clId="{62BE712C-E7B9-4F91-9C5E-81F27518FB3F}" dt="2021-10-14T11:45:03.026" v="63" actId="47"/>
        <pc:sldMkLst>
          <pc:docMk/>
          <pc:sldMk cId="1636378016" sldId="262"/>
        </pc:sldMkLst>
        <pc:spChg chg="del">
          <ac:chgData name="David Hardman" userId="25dc0ef6-7b36-4b30-a7ad-8f7f71a3f84a" providerId="ADAL" clId="{62BE712C-E7B9-4F91-9C5E-81F27518FB3F}" dt="2021-10-14T11:44:49.648" v="60" actId="478"/>
          <ac:spMkLst>
            <pc:docMk/>
            <pc:sldMk cId="1636378016" sldId="262"/>
            <ac:spMk id="2" creationId="{2FCBA443-D9FC-4308-A989-8E3AD04E4BB1}"/>
          </ac:spMkLst>
        </pc:spChg>
        <pc:spChg chg="del">
          <ac:chgData name="David Hardman" userId="25dc0ef6-7b36-4b30-a7ad-8f7f71a3f84a" providerId="ADAL" clId="{62BE712C-E7B9-4F91-9C5E-81F27518FB3F}" dt="2021-10-14T11:44:48.818" v="59" actId="478"/>
          <ac:spMkLst>
            <pc:docMk/>
            <pc:sldMk cId="1636378016" sldId="262"/>
            <ac:spMk id="3" creationId="{5AB76A25-A248-4B12-9059-97DEF2E2F052}"/>
          </ac:spMkLst>
        </pc:spChg>
      </pc:sldChg>
      <pc:sldChg chg="addSp delSp modSp add mod">
        <pc:chgData name="David Hardman" userId="25dc0ef6-7b36-4b30-a7ad-8f7f71a3f84a" providerId="ADAL" clId="{62BE712C-E7B9-4F91-9C5E-81F27518FB3F}" dt="2021-10-14T12:04:58.597" v="291" actId="20577"/>
        <pc:sldMkLst>
          <pc:docMk/>
          <pc:sldMk cId="721809314" sldId="263"/>
        </pc:sldMkLst>
        <pc:spChg chg="mod">
          <ac:chgData name="David Hardman" userId="25dc0ef6-7b36-4b30-a7ad-8f7f71a3f84a" providerId="ADAL" clId="{62BE712C-E7B9-4F91-9C5E-81F27518FB3F}" dt="2021-10-14T11:45:22.416" v="75" actId="20577"/>
          <ac:spMkLst>
            <pc:docMk/>
            <pc:sldMk cId="721809314" sldId="263"/>
            <ac:spMk id="10" creationId="{27629578-2CE0-4C48-810E-370A6716D34C}"/>
          </ac:spMkLst>
        </pc:spChg>
        <pc:spChg chg="del">
          <ac:chgData name="David Hardman" userId="25dc0ef6-7b36-4b30-a7ad-8f7f71a3f84a" providerId="ADAL" clId="{62BE712C-E7B9-4F91-9C5E-81F27518FB3F}" dt="2021-10-14T11:45:14.496" v="67" actId="478"/>
          <ac:spMkLst>
            <pc:docMk/>
            <pc:sldMk cId="721809314" sldId="263"/>
            <ac:spMk id="11" creationId="{CD6C808D-2C2C-4210-AC64-15B6851B229B}"/>
          </ac:spMkLst>
        </pc:spChg>
        <pc:spChg chg="del">
          <ac:chgData name="David Hardman" userId="25dc0ef6-7b36-4b30-a7ad-8f7f71a3f84a" providerId="ADAL" clId="{62BE712C-E7B9-4F91-9C5E-81F27518FB3F}" dt="2021-10-14T12:03:06.689" v="265" actId="478"/>
          <ac:spMkLst>
            <pc:docMk/>
            <pc:sldMk cId="721809314" sldId="263"/>
            <ac:spMk id="14" creationId="{F7603AD1-F8F6-4915-AEE5-2ED37B5C529E}"/>
          </ac:spMkLst>
        </pc:spChg>
        <pc:spChg chg="del">
          <ac:chgData name="David Hardman" userId="25dc0ef6-7b36-4b30-a7ad-8f7f71a3f84a" providerId="ADAL" clId="{62BE712C-E7B9-4F91-9C5E-81F27518FB3F}" dt="2021-10-14T11:45:13.032" v="66" actId="478"/>
          <ac:spMkLst>
            <pc:docMk/>
            <pc:sldMk cId="721809314" sldId="263"/>
            <ac:spMk id="19" creationId="{938A59B8-79C1-4C42-B137-BC616766575C}"/>
          </ac:spMkLst>
        </pc:spChg>
        <pc:spChg chg="add mod">
          <ac:chgData name="David Hardman" userId="25dc0ef6-7b36-4b30-a7ad-8f7f71a3f84a" providerId="ADAL" clId="{62BE712C-E7B9-4F91-9C5E-81F27518FB3F}" dt="2021-10-14T12:04:58.597" v="291" actId="20577"/>
          <ac:spMkLst>
            <pc:docMk/>
            <pc:sldMk cId="721809314" sldId="263"/>
            <ac:spMk id="20" creationId="{6A2F3CC1-2EE2-41B0-9667-CA53918A4C27}"/>
          </ac:spMkLst>
        </pc:spChg>
        <pc:spChg chg="mod">
          <ac:chgData name="David Hardman" userId="25dc0ef6-7b36-4b30-a7ad-8f7f71a3f84a" providerId="ADAL" clId="{62BE712C-E7B9-4F91-9C5E-81F27518FB3F}" dt="2021-10-14T11:49:28.679" v="241" actId="20577"/>
          <ac:spMkLst>
            <pc:docMk/>
            <pc:sldMk cId="721809314" sldId="263"/>
            <ac:spMk id="24" creationId="{C61BE213-D958-495D-B5A5-5FF3B61FFDF2}"/>
          </ac:spMkLst>
        </pc:spChg>
        <pc:spChg chg="del mod">
          <ac:chgData name="David Hardman" userId="25dc0ef6-7b36-4b30-a7ad-8f7f71a3f84a" providerId="ADAL" clId="{62BE712C-E7B9-4F91-9C5E-81F27518FB3F}" dt="2021-10-14T11:45:17.458" v="71" actId="478"/>
          <ac:spMkLst>
            <pc:docMk/>
            <pc:sldMk cId="721809314" sldId="263"/>
            <ac:spMk id="29" creationId="{5506EBA8-A6E9-45EE-9AF8-5A2E9D895859}"/>
          </ac:spMkLst>
        </pc:spChg>
        <pc:spChg chg="add mod">
          <ac:chgData name="David Hardman" userId="25dc0ef6-7b36-4b30-a7ad-8f7f71a3f84a" providerId="ADAL" clId="{62BE712C-E7B9-4F91-9C5E-81F27518FB3F}" dt="2021-10-14T12:03:04.807" v="264" actId="1076"/>
          <ac:spMkLst>
            <pc:docMk/>
            <pc:sldMk cId="721809314" sldId="263"/>
            <ac:spMk id="30" creationId="{A7F5ED5F-31A1-4276-AE36-AADEA80FEB11}"/>
          </ac:spMkLst>
        </pc:spChg>
        <pc:picChg chg="del">
          <ac:chgData name="David Hardman" userId="25dc0ef6-7b36-4b30-a7ad-8f7f71a3f84a" providerId="ADAL" clId="{62BE712C-E7B9-4F91-9C5E-81F27518FB3F}" dt="2021-10-14T11:48:17.057" v="219" actId="478"/>
          <ac:picMkLst>
            <pc:docMk/>
            <pc:sldMk cId="721809314" sldId="263"/>
            <ac:picMk id="3" creationId="{2E0CFE22-1288-413B-B5BC-67F267363B8E}"/>
          </ac:picMkLst>
        </pc:picChg>
        <pc:picChg chg="add mod">
          <ac:chgData name="David Hardman" userId="25dc0ef6-7b36-4b30-a7ad-8f7f71a3f84a" providerId="ADAL" clId="{62BE712C-E7B9-4F91-9C5E-81F27518FB3F}" dt="2021-10-14T11:49:11.556" v="235" actId="1076"/>
          <ac:picMkLst>
            <pc:docMk/>
            <pc:sldMk cId="721809314" sldId="263"/>
            <ac:picMk id="4" creationId="{4112F0CA-0ABE-4663-98BB-E63202185A4F}"/>
          </ac:picMkLst>
        </pc:picChg>
        <pc:picChg chg="del">
          <ac:chgData name="David Hardman" userId="25dc0ef6-7b36-4b30-a7ad-8f7f71a3f84a" providerId="ADAL" clId="{62BE712C-E7B9-4F91-9C5E-81F27518FB3F}" dt="2021-10-14T11:48:16.464" v="218" actId="478"/>
          <ac:picMkLst>
            <pc:docMk/>
            <pc:sldMk cId="721809314" sldId="263"/>
            <ac:picMk id="6" creationId="{CBEB8E37-1724-43FA-884E-AE89F1493DCD}"/>
          </ac:picMkLst>
        </pc:picChg>
        <pc:picChg chg="add mod">
          <ac:chgData name="David Hardman" userId="25dc0ef6-7b36-4b30-a7ad-8f7f71a3f84a" providerId="ADAL" clId="{62BE712C-E7B9-4F91-9C5E-81F27518FB3F}" dt="2021-10-14T11:49:12.516" v="236" actId="1076"/>
          <ac:picMkLst>
            <pc:docMk/>
            <pc:sldMk cId="721809314" sldId="263"/>
            <ac:picMk id="7" creationId="{4045406F-9BF4-448D-8FFD-A16E7C7440F9}"/>
          </ac:picMkLst>
        </pc:picChg>
        <pc:picChg chg="add mod">
          <ac:chgData name="David Hardman" userId="25dc0ef6-7b36-4b30-a7ad-8f7f71a3f84a" providerId="ADAL" clId="{62BE712C-E7B9-4F91-9C5E-81F27518FB3F}" dt="2021-10-14T12:02:14.084" v="250" actId="1076"/>
          <ac:picMkLst>
            <pc:docMk/>
            <pc:sldMk cId="721809314" sldId="263"/>
            <ac:picMk id="15" creationId="{5DC66980-77EA-4B2D-B7FB-5C6A65EA75D0}"/>
          </ac:picMkLst>
        </pc:picChg>
        <pc:picChg chg="del">
          <ac:chgData name="David Hardman" userId="25dc0ef6-7b36-4b30-a7ad-8f7f71a3f84a" providerId="ADAL" clId="{62BE712C-E7B9-4F91-9C5E-81F27518FB3F}" dt="2021-10-14T11:45:11.136" v="64" actId="478"/>
          <ac:picMkLst>
            <pc:docMk/>
            <pc:sldMk cId="721809314" sldId="263"/>
            <ac:picMk id="16" creationId="{83E48870-E4F5-481E-AAC2-1D623278AF61}"/>
          </ac:picMkLst>
        </pc:picChg>
        <pc:picChg chg="del">
          <ac:chgData name="David Hardman" userId="25dc0ef6-7b36-4b30-a7ad-8f7f71a3f84a" providerId="ADAL" clId="{62BE712C-E7B9-4F91-9C5E-81F27518FB3F}" dt="2021-10-14T11:45:11.632" v="65" actId="478"/>
          <ac:picMkLst>
            <pc:docMk/>
            <pc:sldMk cId="721809314" sldId="263"/>
            <ac:picMk id="18" creationId="{78EA4596-1BCB-4CED-837E-4F5F4A4AB5BA}"/>
          </ac:picMkLst>
        </pc:picChg>
        <pc:picChg chg="del">
          <ac:chgData name="David Hardman" userId="25dc0ef6-7b36-4b30-a7ad-8f7f71a3f84a" providerId="ADAL" clId="{62BE712C-E7B9-4F91-9C5E-81F27518FB3F}" dt="2021-10-14T11:48:42.754" v="220" actId="478"/>
          <ac:picMkLst>
            <pc:docMk/>
            <pc:sldMk cId="721809314" sldId="263"/>
            <ac:picMk id="21" creationId="{75C179E0-D552-46CE-BA8A-3E8E87EF2C2C}"/>
          </ac:picMkLst>
        </pc:picChg>
        <pc:picChg chg="add mod">
          <ac:chgData name="David Hardman" userId="25dc0ef6-7b36-4b30-a7ad-8f7f71a3f84a" providerId="ADAL" clId="{62BE712C-E7B9-4F91-9C5E-81F27518FB3F}" dt="2021-10-14T12:02:38.159" v="257"/>
          <ac:picMkLst>
            <pc:docMk/>
            <pc:sldMk cId="721809314" sldId="263"/>
            <ac:picMk id="22" creationId="{85BE9ECB-C322-42DD-A0FF-EA4D9B52A393}"/>
          </ac:picMkLst>
        </pc:picChg>
        <pc:picChg chg="del">
          <ac:chgData name="David Hardman" userId="25dc0ef6-7b36-4b30-a7ad-8f7f71a3f84a" providerId="ADAL" clId="{62BE712C-E7B9-4F91-9C5E-81F27518FB3F}" dt="2021-10-14T11:48:43.192" v="221" actId="478"/>
          <ac:picMkLst>
            <pc:docMk/>
            <pc:sldMk cId="721809314" sldId="263"/>
            <ac:picMk id="23" creationId="{F79C8DBC-EBD6-4F7F-8C64-6718F676ECBB}"/>
          </ac:picMkLst>
        </pc:picChg>
        <pc:picChg chg="del">
          <ac:chgData name="David Hardman" userId="25dc0ef6-7b36-4b30-a7ad-8f7f71a3f84a" providerId="ADAL" clId="{62BE712C-E7B9-4F91-9C5E-81F27518FB3F}" dt="2021-10-14T11:45:15.977" v="69" actId="478"/>
          <ac:picMkLst>
            <pc:docMk/>
            <pc:sldMk cId="721809314" sldId="263"/>
            <ac:picMk id="26" creationId="{92F7092B-8F91-413A-BDB4-96922969C91A}"/>
          </ac:picMkLst>
        </pc:picChg>
        <pc:picChg chg="del">
          <ac:chgData name="David Hardman" userId="25dc0ef6-7b36-4b30-a7ad-8f7f71a3f84a" providerId="ADAL" clId="{62BE712C-E7B9-4F91-9C5E-81F27518FB3F}" dt="2021-10-14T11:45:15.527" v="68" actId="478"/>
          <ac:picMkLst>
            <pc:docMk/>
            <pc:sldMk cId="721809314" sldId="263"/>
            <ac:picMk id="28" creationId="{15059C94-28FF-41EF-A8E5-72E3E7E75448}"/>
          </ac:picMkLst>
        </pc:picChg>
      </pc:sldChg>
      <pc:sldChg chg="addSp delSp modSp add mod">
        <pc:chgData name="David Hardman" userId="25dc0ef6-7b36-4b30-a7ad-8f7f71a3f84a" providerId="ADAL" clId="{62BE712C-E7B9-4F91-9C5E-81F27518FB3F}" dt="2021-10-14T12:04:54.221" v="290" actId="20577"/>
        <pc:sldMkLst>
          <pc:docMk/>
          <pc:sldMk cId="4269537502" sldId="264"/>
        </pc:sldMkLst>
        <pc:spChg chg="mod">
          <ac:chgData name="David Hardman" userId="25dc0ef6-7b36-4b30-a7ad-8f7f71a3f84a" providerId="ADAL" clId="{62BE712C-E7B9-4F91-9C5E-81F27518FB3F}" dt="2021-10-14T12:04:41.671" v="286" actId="1076"/>
          <ac:spMkLst>
            <pc:docMk/>
            <pc:sldMk cId="4269537502" sldId="264"/>
            <ac:spMk id="10" creationId="{27629578-2CE0-4C48-810E-370A6716D34C}"/>
          </ac:spMkLst>
        </pc:spChg>
        <pc:spChg chg="del">
          <ac:chgData name="David Hardman" userId="25dc0ef6-7b36-4b30-a7ad-8f7f71a3f84a" providerId="ADAL" clId="{62BE712C-E7B9-4F91-9C5E-81F27518FB3F}" dt="2021-10-14T11:46:11.111" v="151" actId="478"/>
          <ac:spMkLst>
            <pc:docMk/>
            <pc:sldMk cId="4269537502" sldId="264"/>
            <ac:spMk id="11" creationId="{CD6C808D-2C2C-4210-AC64-15B6851B229B}"/>
          </ac:spMkLst>
        </pc:spChg>
        <pc:spChg chg="del">
          <ac:chgData name="David Hardman" userId="25dc0ef6-7b36-4b30-a7ad-8f7f71a3f84a" providerId="ADAL" clId="{62BE712C-E7B9-4F91-9C5E-81F27518FB3F}" dt="2021-10-14T11:46:12.151" v="153" actId="478"/>
          <ac:spMkLst>
            <pc:docMk/>
            <pc:sldMk cId="4269537502" sldId="264"/>
            <ac:spMk id="17" creationId="{F901E97F-C1C0-46D3-A479-E85640FD61E4}"/>
          </ac:spMkLst>
        </pc:spChg>
        <pc:spChg chg="add mod">
          <ac:chgData name="David Hardman" userId="25dc0ef6-7b36-4b30-a7ad-8f7f71a3f84a" providerId="ADAL" clId="{62BE712C-E7B9-4F91-9C5E-81F27518FB3F}" dt="2021-10-14T12:04:54.221" v="290" actId="20577"/>
          <ac:spMkLst>
            <pc:docMk/>
            <pc:sldMk cId="4269537502" sldId="264"/>
            <ac:spMk id="18" creationId="{C2A7F9DC-1592-4E78-A0CE-D9295B931682}"/>
          </ac:spMkLst>
        </pc:spChg>
        <pc:spChg chg="mod">
          <ac:chgData name="David Hardman" userId="25dc0ef6-7b36-4b30-a7ad-8f7f71a3f84a" providerId="ADAL" clId="{62BE712C-E7B9-4F91-9C5E-81F27518FB3F}" dt="2021-10-14T11:48:03.524" v="215" actId="20577"/>
          <ac:spMkLst>
            <pc:docMk/>
            <pc:sldMk cId="4269537502" sldId="264"/>
            <ac:spMk id="22" creationId="{3390089E-54B9-4E7D-B311-2689F158DB1E}"/>
          </ac:spMkLst>
        </pc:spChg>
        <pc:spChg chg="del mod">
          <ac:chgData name="David Hardman" userId="25dc0ef6-7b36-4b30-a7ad-8f7f71a3f84a" providerId="ADAL" clId="{62BE712C-E7B9-4F91-9C5E-81F27518FB3F}" dt="2021-10-14T11:46:09.320" v="149" actId="478"/>
          <ac:spMkLst>
            <pc:docMk/>
            <pc:sldMk cId="4269537502" sldId="264"/>
            <ac:spMk id="27" creationId="{834DABDF-0004-4B5C-9ECD-DD8F0D4304F9}"/>
          </ac:spMkLst>
        </pc:spChg>
        <pc:spChg chg="mod">
          <ac:chgData name="David Hardman" userId="25dc0ef6-7b36-4b30-a7ad-8f7f71a3f84a" providerId="ADAL" clId="{62BE712C-E7B9-4F91-9C5E-81F27518FB3F}" dt="2021-10-14T12:04:49.754" v="289" actId="20577"/>
          <ac:spMkLst>
            <pc:docMk/>
            <pc:sldMk cId="4269537502" sldId="264"/>
            <ac:spMk id="32" creationId="{DEF14BB6-1050-4462-BCBA-5B6F2E80307C}"/>
          </ac:spMkLst>
        </pc:spChg>
        <pc:picChg chg="add mod">
          <ac:chgData name="David Hardman" userId="25dc0ef6-7b36-4b30-a7ad-8f7f71a3f84a" providerId="ADAL" clId="{62BE712C-E7B9-4F91-9C5E-81F27518FB3F}" dt="2021-10-14T11:47:27.907" v="204" actId="1076"/>
          <ac:picMkLst>
            <pc:docMk/>
            <pc:sldMk cId="4269537502" sldId="264"/>
            <ac:picMk id="3" creationId="{F0E756A0-B2B4-4106-B20F-83F6A9E74366}"/>
          </ac:picMkLst>
        </pc:picChg>
        <pc:picChg chg="del">
          <ac:chgData name="David Hardman" userId="25dc0ef6-7b36-4b30-a7ad-8f7f71a3f84a" providerId="ADAL" clId="{62BE712C-E7B9-4F91-9C5E-81F27518FB3F}" dt="2021-10-14T11:46:12.913" v="154" actId="478"/>
          <ac:picMkLst>
            <pc:docMk/>
            <pc:sldMk cId="4269537502" sldId="264"/>
            <ac:picMk id="4" creationId="{7414EC11-9399-4026-8A91-E088C326AB1D}"/>
          </ac:picMkLst>
        </pc:picChg>
        <pc:picChg chg="add mod">
          <ac:chgData name="David Hardman" userId="25dc0ef6-7b36-4b30-a7ad-8f7f71a3f84a" providerId="ADAL" clId="{62BE712C-E7B9-4F91-9C5E-81F27518FB3F}" dt="2021-10-14T11:47:51.900" v="213" actId="1076"/>
          <ac:picMkLst>
            <pc:docMk/>
            <pc:sldMk cId="4269537502" sldId="264"/>
            <ac:picMk id="6" creationId="{37D2B590-BA08-421D-B41A-918FEF7DE2B4}"/>
          </ac:picMkLst>
        </pc:picChg>
        <pc:picChg chg="del">
          <ac:chgData name="David Hardman" userId="25dc0ef6-7b36-4b30-a7ad-8f7f71a3f84a" providerId="ADAL" clId="{62BE712C-E7B9-4F91-9C5E-81F27518FB3F}" dt="2021-10-14T11:46:11.617" v="152" actId="478"/>
          <ac:picMkLst>
            <pc:docMk/>
            <pc:sldMk cId="4269537502" sldId="264"/>
            <ac:picMk id="7" creationId="{B34B333C-9A3D-401D-B253-202CA61F007E}"/>
          </ac:picMkLst>
        </pc:picChg>
        <pc:picChg chg="add mod">
          <ac:chgData name="David Hardman" userId="25dc0ef6-7b36-4b30-a7ad-8f7f71a3f84a" providerId="ADAL" clId="{62BE712C-E7B9-4F91-9C5E-81F27518FB3F}" dt="2021-10-14T12:04:18.971" v="279" actId="14100"/>
          <ac:picMkLst>
            <pc:docMk/>
            <pc:sldMk cId="4269537502" sldId="264"/>
            <ac:picMk id="13" creationId="{5ABB3B75-61B1-4AFC-BF3D-6CF0978444B7}"/>
          </ac:picMkLst>
        </pc:picChg>
        <pc:picChg chg="del">
          <ac:chgData name="David Hardman" userId="25dc0ef6-7b36-4b30-a7ad-8f7f71a3f84a" providerId="ADAL" clId="{62BE712C-E7B9-4F91-9C5E-81F27518FB3F}" dt="2021-10-14T11:47:15.983" v="197" actId="478"/>
          <ac:picMkLst>
            <pc:docMk/>
            <pc:sldMk cId="4269537502" sldId="264"/>
            <ac:picMk id="15" creationId="{FA569B9A-F3AF-44E2-A72D-28A5C41547E9}"/>
          </ac:picMkLst>
        </pc:picChg>
        <pc:picChg chg="add mod">
          <ac:chgData name="David Hardman" userId="25dc0ef6-7b36-4b30-a7ad-8f7f71a3f84a" providerId="ADAL" clId="{62BE712C-E7B9-4F91-9C5E-81F27518FB3F}" dt="2021-10-14T12:04:39.176" v="285" actId="1076"/>
          <ac:picMkLst>
            <pc:docMk/>
            <pc:sldMk cId="4269537502" sldId="264"/>
            <ac:picMk id="16" creationId="{9B0262B8-0755-46E4-8529-4744807760F9}"/>
          </ac:picMkLst>
        </pc:picChg>
        <pc:picChg chg="del">
          <ac:chgData name="David Hardman" userId="25dc0ef6-7b36-4b30-a7ad-8f7f71a3f84a" providerId="ADAL" clId="{62BE712C-E7B9-4F91-9C5E-81F27518FB3F}" dt="2021-10-14T11:47:16.639" v="198" actId="478"/>
          <ac:picMkLst>
            <pc:docMk/>
            <pc:sldMk cId="4269537502" sldId="264"/>
            <ac:picMk id="21" creationId="{34FB0A96-7978-4893-83D5-259F3C960579}"/>
          </ac:picMkLst>
        </pc:picChg>
        <pc:picChg chg="del">
          <ac:chgData name="David Hardman" userId="25dc0ef6-7b36-4b30-a7ad-8f7f71a3f84a" providerId="ADAL" clId="{62BE712C-E7B9-4F91-9C5E-81F27518FB3F}" dt="2021-10-14T11:46:09.648" v="150" actId="478"/>
          <ac:picMkLst>
            <pc:docMk/>
            <pc:sldMk cId="4269537502" sldId="264"/>
            <ac:picMk id="24" creationId="{1772FFDB-3DF0-4F6E-98EB-F945EA6D7636}"/>
          </ac:picMkLst>
        </pc:picChg>
        <pc:picChg chg="del">
          <ac:chgData name="David Hardman" userId="25dc0ef6-7b36-4b30-a7ad-8f7f71a3f84a" providerId="ADAL" clId="{62BE712C-E7B9-4F91-9C5E-81F27518FB3F}" dt="2021-10-14T11:46:08.057" v="147" actId="478"/>
          <ac:picMkLst>
            <pc:docMk/>
            <pc:sldMk cId="4269537502" sldId="264"/>
            <ac:picMk id="26" creationId="{C79D1C30-CC48-4472-8DEF-FFDE8E54CF21}"/>
          </ac:picMkLst>
        </pc:picChg>
        <pc:picChg chg="del">
          <ac:chgData name="David Hardman" userId="25dc0ef6-7b36-4b30-a7ad-8f7f71a3f84a" providerId="ADAL" clId="{62BE712C-E7B9-4F91-9C5E-81F27518FB3F}" dt="2021-10-14T11:48:10.504" v="216" actId="478"/>
          <ac:picMkLst>
            <pc:docMk/>
            <pc:sldMk cId="4269537502" sldId="264"/>
            <ac:picMk id="29" creationId="{454448E2-7CCA-4635-8D0D-0B599663375B}"/>
          </ac:picMkLst>
        </pc:picChg>
        <pc:picChg chg="del">
          <ac:chgData name="David Hardman" userId="25dc0ef6-7b36-4b30-a7ad-8f7f71a3f84a" providerId="ADAL" clId="{62BE712C-E7B9-4F91-9C5E-81F27518FB3F}" dt="2021-10-14T11:48:10.960" v="217" actId="478"/>
          <ac:picMkLst>
            <pc:docMk/>
            <pc:sldMk cId="4269537502" sldId="264"/>
            <ac:picMk id="31" creationId="{1ED34797-1D19-4C54-8693-EB1F168B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A58F-CCB3-40FE-A6F3-97CCD1AF6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D1CE-9F89-4877-A14B-65C7319F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7CE6-5D52-420E-884E-7CD76F37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B711-81B6-4891-B83E-FE7B153B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8A4A-2C58-44CF-B112-2984AA74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3110-F21F-4F79-9B17-316B7EC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E0BC6-1667-41EF-9A66-5ADB7591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42F6F-32CA-41E0-BC5B-E4E50B02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7634-D24B-47A8-9101-5A855782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0E4F-E85F-437F-99B5-FBEF3E0F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A5E44-9890-425E-B9FD-02CF6A98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3A53-B2E2-4BA4-886D-32A496A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4B67-7183-471D-86FB-9961AC4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E2D4-36C8-41A4-9BDB-DA63E4FC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D27B-27B3-4D19-84C9-1B6812EF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3E7-2D83-40E0-A865-67786A79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D602-ED76-4842-BAA5-BC12A74B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9B0-0984-4FE4-80D5-D6DFCDBC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D89A-A7A6-4D82-8B30-FEEDC22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9AC5-979F-4316-B3BA-BE91847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9CE4-8EC5-49FA-8BA5-7B73C26C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7F14-4EDB-4D2E-8209-9B6E47D9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36C7-5386-4F5F-B9CF-D3154DE9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16D4-9D93-4B0E-B450-651E7B86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24DC-0345-4044-9779-004CC49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9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BBE1-2415-4845-BB11-AF4507D6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308-82DA-423E-BFD1-9333195BF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7D54-FCE2-4654-88DD-3877999F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4BAF7-986C-4A83-9693-7238086E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618-EA9E-4F08-9E89-5E327B58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3CD8-FEC4-4BDB-A909-27C35C90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8BB3-BBD2-4211-8438-F925F89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7C47-6E15-4B8F-9254-5E7EEF54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910CF-EB7B-4D48-8007-04103CF8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8B95B-C138-422D-ABBB-ED410B53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6BC5-1C5C-4671-8DFF-E820108C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C2AA-7DE4-4B25-9B8C-161F30B3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FF2F8-80B9-44DB-8184-501DB9A6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250B8-3D93-4764-9B33-82FE2D11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849-E385-4402-8375-1B2FCA0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944FC-D6BF-4B5B-990D-6ED7B3FB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4A7A0-A2F2-48DF-89EB-604A53C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789F-0CFB-4129-801B-41D2DC40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E44F-6BBD-48EC-8B08-E81352B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D227-3370-4F4A-AD5A-10A9CA8F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EFC10-490E-4A2B-81C1-515A7BD7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23C6-0177-4F81-9521-4CC8AFBE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D46F-CDB2-449F-A1D7-A7412B44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B09A-9BAA-4ACF-9CCC-8D21CD46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8C5D1-ABD0-42FD-8BC1-BC05F9AE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693E-A437-452F-BD14-2161B5F4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C2A82-D8AA-4103-AA96-AB456003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30B2-F437-4464-B286-68972118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6BFF6-81F7-48A8-B557-DFE6D07D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7C205-6CE0-41F4-9A9A-AE59F29A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50395-603C-45F2-B668-947CADB4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0DF7F-60DB-4262-BBA7-DB286427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C3129-FE3D-4103-84B6-F9AD06C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175BE-87F4-49A3-BCBE-992A0B47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6A53-7E4E-4707-9A52-89DDF419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17CF-D790-46CA-AF00-7744E1DC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984C-4CCB-4167-9B92-A065D2BF5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42CE-D60D-4C4B-B748-78D5DD38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94E2C-A376-435A-99CA-408F04894811}"/>
              </a:ext>
            </a:extLst>
          </p:cNvPr>
          <p:cNvSpPr txBox="1"/>
          <p:nvPr/>
        </p:nvSpPr>
        <p:spPr>
          <a:xfrm>
            <a:off x="1191237" y="2897716"/>
            <a:ext cx="2516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Dataset A</a:t>
            </a:r>
          </a:p>
          <a:p>
            <a:pPr algn="ctr"/>
            <a:r>
              <a:rPr lang="en-GB" dirty="0"/>
              <a:t>4000 tests</a:t>
            </a:r>
          </a:p>
          <a:p>
            <a:pPr algn="ctr"/>
            <a:r>
              <a:rPr lang="en-GB" dirty="0"/>
              <a:t>X &amp; y 0→33.5mm</a:t>
            </a:r>
          </a:p>
          <a:p>
            <a:pPr algn="ctr"/>
            <a:r>
              <a:rPr lang="en-GB" dirty="0"/>
              <a:t>Depth = 1mm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3D40-1B8F-47C9-A697-A45AE5B23C73}"/>
              </a:ext>
            </a:extLst>
          </p:cNvPr>
          <p:cNvSpPr txBox="1"/>
          <p:nvPr/>
        </p:nvSpPr>
        <p:spPr>
          <a:xfrm>
            <a:off x="4430787" y="2862754"/>
            <a:ext cx="277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Dataset B</a:t>
            </a:r>
          </a:p>
          <a:p>
            <a:pPr algn="ctr"/>
            <a:r>
              <a:rPr lang="en-GB" dirty="0"/>
              <a:t>5000 tests</a:t>
            </a:r>
          </a:p>
          <a:p>
            <a:pPr algn="ctr"/>
            <a:r>
              <a:rPr lang="en-GB" dirty="0"/>
              <a:t>X &amp; y 0→33.5mm</a:t>
            </a:r>
          </a:p>
          <a:p>
            <a:pPr algn="ctr"/>
            <a:r>
              <a:rPr lang="en-GB" dirty="0"/>
              <a:t>Depth ∈ [0.5, 1.0, 1.5]mm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09F36-976F-45A3-BEE1-BDC3505C7A0F}"/>
              </a:ext>
            </a:extLst>
          </p:cNvPr>
          <p:cNvSpPr txBox="1"/>
          <p:nvPr/>
        </p:nvSpPr>
        <p:spPr>
          <a:xfrm>
            <a:off x="8063218" y="2852959"/>
            <a:ext cx="277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Dataset C</a:t>
            </a:r>
          </a:p>
          <a:p>
            <a:pPr algn="ctr"/>
            <a:r>
              <a:rPr lang="en-GB" dirty="0"/>
              <a:t>5000 tests</a:t>
            </a:r>
          </a:p>
          <a:p>
            <a:pPr algn="ctr"/>
            <a:r>
              <a:rPr lang="en-GB" dirty="0"/>
              <a:t>X &amp; y 0→33.5mm</a:t>
            </a:r>
          </a:p>
          <a:p>
            <a:pPr algn="ctr"/>
            <a:r>
              <a:rPr lang="en-GB" dirty="0"/>
              <a:t>Depth ∈ [0.5, 1.0, 1.5]mm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28A1E-6A2A-4B46-8A27-DBAF42DFBBE2}"/>
              </a:ext>
            </a:extLst>
          </p:cNvPr>
          <p:cNvCxnSpPr/>
          <p:nvPr/>
        </p:nvCxnSpPr>
        <p:spPr>
          <a:xfrm>
            <a:off x="2407640" y="2424418"/>
            <a:ext cx="3095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4CCD5A-6EC8-49D8-B8FF-89DA54329F10}"/>
              </a:ext>
            </a:extLst>
          </p:cNvPr>
          <p:cNvCxnSpPr/>
          <p:nvPr/>
        </p:nvCxnSpPr>
        <p:spPr>
          <a:xfrm>
            <a:off x="5965971" y="2424418"/>
            <a:ext cx="3095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C17131-8CD1-4966-8701-6CF626587CC2}"/>
              </a:ext>
            </a:extLst>
          </p:cNvPr>
          <p:cNvSpPr txBox="1"/>
          <p:nvPr/>
        </p:nvSpPr>
        <p:spPr>
          <a:xfrm>
            <a:off x="3473042" y="2107070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120hrs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CA4B3-9004-4ABC-A7C9-09809D64B791}"/>
              </a:ext>
            </a:extLst>
          </p:cNvPr>
          <p:cNvSpPr txBox="1"/>
          <p:nvPr/>
        </p:nvSpPr>
        <p:spPr>
          <a:xfrm>
            <a:off x="7133438" y="2108841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24hrs</a:t>
            </a:r>
          </a:p>
        </p:txBody>
      </p:sp>
    </p:spTree>
    <p:extLst>
      <p:ext uri="{BB962C8B-B14F-4D97-AF65-F5344CB8AC3E}">
        <p14:creationId xmlns:p14="http://schemas.microsoft.com/office/powerpoint/2010/main" val="31329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23A094-3326-488B-B3FD-E88A5E8895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0756" y="1802920"/>
            <a:ext cx="2970140" cy="281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57BB3-D30F-40F8-A3B7-670D9571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336" y="1802920"/>
            <a:ext cx="2998427" cy="281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96563" y="264735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A</a:t>
            </a:r>
          </a:p>
          <a:p>
            <a:pPr algn="ctr"/>
            <a:r>
              <a:rPr lang="en-GB" b="1" dirty="0"/>
              <a:t>Tested on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926B6-2969-4B66-8B55-558984189064}"/>
              </a:ext>
            </a:extLst>
          </p:cNvPr>
          <p:cNvSpPr txBox="1"/>
          <p:nvPr/>
        </p:nvSpPr>
        <p:spPr>
          <a:xfrm>
            <a:off x="3898786" y="5166541"/>
            <a:ext cx="35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Potential for overfitting to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815870" y="837487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40 Neuron Hidden Layer</a:t>
            </a:r>
          </a:p>
          <a:p>
            <a:pPr algn="ctr"/>
            <a:r>
              <a:rPr lang="en-GB" dirty="0"/>
              <a:t>(N=40)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808D-2C2C-4210-AC64-15B6851B229B}"/>
              </a:ext>
            </a:extLst>
          </p:cNvPr>
          <p:cNvSpPr txBox="1"/>
          <p:nvPr/>
        </p:nvSpPr>
        <p:spPr>
          <a:xfrm>
            <a:off x="7889189" y="837487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50 Neuron Hidden Layer</a:t>
            </a:r>
          </a:p>
          <a:p>
            <a:pPr algn="ctr"/>
            <a:r>
              <a:rPr lang="en-GB" dirty="0"/>
              <a:t>(N=50)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B128F-D3AB-4B2C-ABC4-4299CB378D5F}"/>
              </a:ext>
            </a:extLst>
          </p:cNvPr>
          <p:cNvSpPr txBox="1"/>
          <p:nvPr/>
        </p:nvSpPr>
        <p:spPr>
          <a:xfrm>
            <a:off x="1344726" y="448800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3.33mm mean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AE513-4554-47D0-BA34-2F2AFB2077A0}"/>
              </a:ext>
            </a:extLst>
          </p:cNvPr>
          <p:cNvSpPr txBox="1"/>
          <p:nvPr/>
        </p:nvSpPr>
        <p:spPr>
          <a:xfrm>
            <a:off x="8690893" y="448800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3.04mm mean</a:t>
            </a:r>
          </a:p>
        </p:txBody>
      </p:sp>
    </p:spTree>
    <p:extLst>
      <p:ext uri="{BB962C8B-B14F-4D97-AF65-F5344CB8AC3E}">
        <p14:creationId xmlns:p14="http://schemas.microsoft.com/office/powerpoint/2010/main" val="108693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38000" y="162091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B</a:t>
            </a:r>
          </a:p>
          <a:p>
            <a:pPr algn="ctr"/>
            <a:r>
              <a:rPr lang="en-GB" b="1" dirty="0"/>
              <a:t>Tested on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926B6-2969-4B66-8B55-558984189064}"/>
              </a:ext>
            </a:extLst>
          </p:cNvPr>
          <p:cNvSpPr txBox="1"/>
          <p:nvPr/>
        </p:nvSpPr>
        <p:spPr>
          <a:xfrm>
            <a:off x="3898786" y="6261239"/>
            <a:ext cx="35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Potential for overfitting to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815870" y="428895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808D-2C2C-4210-AC64-15B6851B229B}"/>
              </a:ext>
            </a:extLst>
          </p:cNvPr>
          <p:cNvSpPr txBox="1"/>
          <p:nvPr/>
        </p:nvSpPr>
        <p:spPr>
          <a:xfrm>
            <a:off x="6837880" y="465530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95CB9-CE84-40D2-87EB-F954829CA6B4}"/>
              </a:ext>
            </a:extLst>
          </p:cNvPr>
          <p:cNvSpPr txBox="1"/>
          <p:nvPr/>
        </p:nvSpPr>
        <p:spPr>
          <a:xfrm>
            <a:off x="4296563" y="3439449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C</a:t>
            </a:r>
          </a:p>
          <a:p>
            <a:pPr algn="ctr"/>
            <a:r>
              <a:rPr lang="en-GB" b="1" dirty="0"/>
              <a:t>Tested on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CFE22-1288-413B-B5BC-67F267363B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669" y="913205"/>
            <a:ext cx="1887880" cy="172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B8E37-1724-43FA-884E-AE89F149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5480" y="903571"/>
            <a:ext cx="3224471" cy="1738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603AD1-F8F6-4915-AEE5-2ED37B5C529E}"/>
              </a:ext>
            </a:extLst>
          </p:cNvPr>
          <p:cNvSpPr txBox="1"/>
          <p:nvPr/>
        </p:nvSpPr>
        <p:spPr>
          <a:xfrm>
            <a:off x="425953" y="263742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4.29mm mean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E48870-E4F5-481E-AAC2-1D623278AF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6736" y="898460"/>
            <a:ext cx="1852692" cy="17389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EA4596-1BCB-4CED-837E-4F5F4A4AB5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5559" y="845801"/>
            <a:ext cx="3341922" cy="17916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8A59B8-79C1-4C42-B137-BC616766575C}"/>
              </a:ext>
            </a:extLst>
          </p:cNvPr>
          <p:cNvSpPr txBox="1"/>
          <p:nvPr/>
        </p:nvSpPr>
        <p:spPr>
          <a:xfrm>
            <a:off x="6448149" y="263742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4.45mm mean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179E0-D552-46CE-BA8A-3E8E87EF2C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9442" y="4179935"/>
            <a:ext cx="3098687" cy="1726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9C8DBC-EBD6-4F7F-8C64-6718F676ECB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597" y="4077814"/>
            <a:ext cx="1922024" cy="1775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1BE213-D958-495D-B5A5-5FF3B61FFDF2}"/>
              </a:ext>
            </a:extLst>
          </p:cNvPr>
          <p:cNvSpPr txBox="1"/>
          <p:nvPr/>
        </p:nvSpPr>
        <p:spPr>
          <a:xfrm>
            <a:off x="484676" y="5928238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4.17mm mean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F7092B-8F91-413A-BDB4-96922969C91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0145" y="4179935"/>
            <a:ext cx="3272750" cy="18076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059C94-28FF-41EF-A8E5-72E3E7E754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5708" y="4156680"/>
            <a:ext cx="1852692" cy="17497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06EBA8-A6E9-45EE-9AF8-5A2E9D895859}"/>
              </a:ext>
            </a:extLst>
          </p:cNvPr>
          <p:cNvSpPr txBox="1"/>
          <p:nvPr/>
        </p:nvSpPr>
        <p:spPr>
          <a:xfrm>
            <a:off x="6448148" y="5850471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3.90mm mean</a:t>
            </a:r>
          </a:p>
        </p:txBody>
      </p:sp>
    </p:spTree>
    <p:extLst>
      <p:ext uri="{BB962C8B-B14F-4D97-AF65-F5344CB8AC3E}">
        <p14:creationId xmlns:p14="http://schemas.microsoft.com/office/powerpoint/2010/main" val="11480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38000" y="162091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B</a:t>
            </a:r>
          </a:p>
          <a:p>
            <a:pPr algn="ctr"/>
            <a:r>
              <a:rPr lang="en-GB" b="1" dirty="0"/>
              <a:t>Tested on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815870" y="428895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808D-2C2C-4210-AC64-15B6851B229B}"/>
              </a:ext>
            </a:extLst>
          </p:cNvPr>
          <p:cNvSpPr txBox="1"/>
          <p:nvPr/>
        </p:nvSpPr>
        <p:spPr>
          <a:xfrm>
            <a:off x="6837880" y="465530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95CB9-CE84-40D2-87EB-F954829CA6B4}"/>
              </a:ext>
            </a:extLst>
          </p:cNvPr>
          <p:cNvSpPr txBox="1"/>
          <p:nvPr/>
        </p:nvSpPr>
        <p:spPr>
          <a:xfrm>
            <a:off x="4296563" y="3105834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C</a:t>
            </a:r>
          </a:p>
          <a:p>
            <a:pPr algn="ctr"/>
            <a:r>
              <a:rPr lang="en-GB" b="1" dirty="0"/>
              <a:t>Tested on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4EC11-9399-4026-8A91-E088C326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8978" y="4036251"/>
            <a:ext cx="3235480" cy="1774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B333C-9A3D-401D-B253-202CA61F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9141" y="4008987"/>
            <a:ext cx="1887881" cy="17590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1E97F-C1C0-46D3-A479-E85640FD61E4}"/>
              </a:ext>
            </a:extLst>
          </p:cNvPr>
          <p:cNvSpPr txBox="1"/>
          <p:nvPr/>
        </p:nvSpPr>
        <p:spPr>
          <a:xfrm>
            <a:off x="6382436" y="5662161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4.65mm mean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569B9A-F3AF-44E2-A72D-28A5C41547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142" y="4008986"/>
            <a:ext cx="3231880" cy="180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FB0A96-7978-4893-83D5-259F3C9605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559" y="3966156"/>
            <a:ext cx="1911921" cy="18019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90089E-54B9-4E7D-B311-2689F158DB1E}"/>
              </a:ext>
            </a:extLst>
          </p:cNvPr>
          <p:cNvSpPr txBox="1"/>
          <p:nvPr/>
        </p:nvSpPr>
        <p:spPr>
          <a:xfrm>
            <a:off x="484676" y="5662161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4.50mm mean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72FFDB-3DF0-4F6E-98EB-F945EA6D763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5559" y="982429"/>
            <a:ext cx="3228052" cy="18041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9D1C30-CC48-4472-8DEF-FFDE8E54CF2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0072" y="896568"/>
            <a:ext cx="1936950" cy="18230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4DABDF-0004-4B5C-9ECD-DD8F0D4304F9}"/>
              </a:ext>
            </a:extLst>
          </p:cNvPr>
          <p:cNvSpPr txBox="1"/>
          <p:nvPr/>
        </p:nvSpPr>
        <p:spPr>
          <a:xfrm>
            <a:off x="7182365" y="2577737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5.19mm mean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4448E2-7CCA-4635-8D0D-0B599663375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5480" y="982429"/>
            <a:ext cx="3231880" cy="18156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D34797-1D19-4C54-8693-EB1F168B5C5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346" y="896568"/>
            <a:ext cx="1911920" cy="18395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F14BB6-1050-4462-BCBA-5B6F2E80307C}"/>
              </a:ext>
            </a:extLst>
          </p:cNvPr>
          <p:cNvSpPr txBox="1"/>
          <p:nvPr/>
        </p:nvSpPr>
        <p:spPr>
          <a:xfrm>
            <a:off x="484676" y="2649800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5.05mm mean</a:t>
            </a:r>
          </a:p>
        </p:txBody>
      </p:sp>
    </p:spTree>
    <p:extLst>
      <p:ext uri="{BB962C8B-B14F-4D97-AF65-F5344CB8AC3E}">
        <p14:creationId xmlns:p14="http://schemas.microsoft.com/office/powerpoint/2010/main" val="141872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38000" y="162091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B</a:t>
            </a:r>
          </a:p>
          <a:p>
            <a:pPr algn="ctr"/>
            <a:r>
              <a:rPr lang="en-GB" b="1" dirty="0"/>
              <a:t>Tested on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926B6-2969-4B66-8B55-558984189064}"/>
              </a:ext>
            </a:extLst>
          </p:cNvPr>
          <p:cNvSpPr txBox="1"/>
          <p:nvPr/>
        </p:nvSpPr>
        <p:spPr>
          <a:xfrm>
            <a:off x="3898786" y="6261239"/>
            <a:ext cx="35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Potential for overfitting to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815870" y="428895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95CB9-CE84-40D2-87EB-F954829CA6B4}"/>
              </a:ext>
            </a:extLst>
          </p:cNvPr>
          <p:cNvSpPr txBox="1"/>
          <p:nvPr/>
        </p:nvSpPr>
        <p:spPr>
          <a:xfrm>
            <a:off x="4296563" y="3439449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C</a:t>
            </a:r>
          </a:p>
          <a:p>
            <a:pPr algn="ctr"/>
            <a:r>
              <a:rPr lang="en-GB" b="1" dirty="0"/>
              <a:t>Tested on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213-D958-495D-B5A5-5FF3B61FFDF2}"/>
              </a:ext>
            </a:extLst>
          </p:cNvPr>
          <p:cNvSpPr txBox="1"/>
          <p:nvPr/>
        </p:nvSpPr>
        <p:spPr>
          <a:xfrm>
            <a:off x="3123853" y="5827570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3.25mm mean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2F3CC1-2EE2-41B0-9667-CA53918A4C27}"/>
              </a:ext>
            </a:extLst>
          </p:cNvPr>
          <p:cNvSpPr txBox="1"/>
          <p:nvPr/>
        </p:nvSpPr>
        <p:spPr>
          <a:xfrm>
            <a:off x="7792676" y="2693819"/>
            <a:ext cx="357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rgbClr val="FF0000"/>
                </a:solidFill>
              </a:rPr>
              <a:t>These 2 slides use 80 points from the raw data without TVD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2F0CA-0ABE-4663-98BB-E6320218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1397" y="4124103"/>
            <a:ext cx="3242372" cy="180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06F-9BF4-448D-8FFD-A16E7C74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0787" y="4085780"/>
            <a:ext cx="1955998" cy="1843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C66980-77EA-4B2D-B7FB-5C6A65EA75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6862" y="746436"/>
            <a:ext cx="3329052" cy="18064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BE9ECB-C322-42DD-A0FF-EA4D9B52A3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6854" y="745267"/>
            <a:ext cx="1923863" cy="1806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F5ED5F-31A1-4276-AE36-AADEA80FEB11}"/>
              </a:ext>
            </a:extLst>
          </p:cNvPr>
          <p:cNvSpPr txBox="1"/>
          <p:nvPr/>
        </p:nvSpPr>
        <p:spPr>
          <a:xfrm>
            <a:off x="3032150" y="2487758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4.11mm mean</a:t>
            </a:r>
          </a:p>
        </p:txBody>
      </p:sp>
    </p:spTree>
    <p:extLst>
      <p:ext uri="{BB962C8B-B14F-4D97-AF65-F5344CB8AC3E}">
        <p14:creationId xmlns:p14="http://schemas.microsoft.com/office/powerpoint/2010/main" val="72180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38000" y="162091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B</a:t>
            </a:r>
          </a:p>
          <a:p>
            <a:pPr algn="ctr"/>
            <a:r>
              <a:rPr lang="en-GB" b="1" dirty="0"/>
              <a:t>Tested on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1840770" y="300590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95CB9-CE84-40D2-87EB-F954829CA6B4}"/>
              </a:ext>
            </a:extLst>
          </p:cNvPr>
          <p:cNvSpPr txBox="1"/>
          <p:nvPr/>
        </p:nvSpPr>
        <p:spPr>
          <a:xfrm>
            <a:off x="4296563" y="3105834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C</a:t>
            </a:r>
          </a:p>
          <a:p>
            <a:pPr algn="ctr"/>
            <a:r>
              <a:rPr lang="en-GB" b="1" dirty="0"/>
              <a:t>Tested on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90089E-54B9-4E7D-B311-2689F158DB1E}"/>
              </a:ext>
            </a:extLst>
          </p:cNvPr>
          <p:cNvSpPr txBox="1"/>
          <p:nvPr/>
        </p:nvSpPr>
        <p:spPr>
          <a:xfrm>
            <a:off x="2608344" y="5893810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4.40mm mean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F14BB6-1050-4462-BCBA-5B6F2E80307C}"/>
              </a:ext>
            </a:extLst>
          </p:cNvPr>
          <p:cNvSpPr txBox="1"/>
          <p:nvPr/>
        </p:nvSpPr>
        <p:spPr>
          <a:xfrm>
            <a:off x="2579057" y="288063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5.42mm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7F9DC-1592-4E78-A0CE-D9295B931682}"/>
              </a:ext>
            </a:extLst>
          </p:cNvPr>
          <p:cNvSpPr txBox="1"/>
          <p:nvPr/>
        </p:nvSpPr>
        <p:spPr>
          <a:xfrm>
            <a:off x="8363127" y="2649800"/>
            <a:ext cx="357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rgbClr val="FF0000"/>
                </a:solidFill>
              </a:rPr>
              <a:t>These 2 slides use 80 points from the raw data without TVD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756A0-B2B4-4106-B20F-83F6A9E7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1217" y="3785926"/>
            <a:ext cx="3748095" cy="2089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2B590-BA08-421D-B41A-918FEF7DE2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3549" y="3681819"/>
            <a:ext cx="2359457" cy="2211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B3B75-61B1-4AFC-BF3D-6CF0978444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1217" y="715661"/>
            <a:ext cx="3748095" cy="2053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0262B8-0755-46E4-8529-474480776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149" y="715661"/>
            <a:ext cx="2327682" cy="22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3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1</cp:revision>
  <dcterms:created xsi:type="dcterms:W3CDTF">2021-10-14T09:56:45Z</dcterms:created>
  <dcterms:modified xsi:type="dcterms:W3CDTF">2021-10-14T12:05:00Z</dcterms:modified>
</cp:coreProperties>
</file>