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C506-7EAF-40BA-93B7-DF63ACCDB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745C9-4174-48A5-8338-9E14B39E9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96513-F069-4E57-A886-2D7EDE7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BE35-5CBC-4A81-A102-B41B40EA7D9E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B29EF-B747-468E-9D6A-9CD0037FA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BAAF4-15C0-4BF5-B789-ED4C5AAC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1B2C-5F6D-4BA8-A171-D1CAF2F29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64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059B-E6B1-4B79-AD0B-3FDB76E15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599E3-6C77-4BC2-ACD8-49399C4E4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3D6AC-26B8-488D-80ED-96751A28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BE35-5CBC-4A81-A102-B41B40EA7D9E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4BDE4-C0D1-4734-AE29-6AEBF461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23D8F-B273-416B-A4D2-F41711C40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1B2C-5F6D-4BA8-A171-D1CAF2F29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39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6D00A-C610-4AB5-9E7B-AFA938B7D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779A1-FB27-414F-A8AD-E83D64E0B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0174B-3DE1-49BA-AA06-AFEFE34AB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BE35-5CBC-4A81-A102-B41B40EA7D9E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C4E91-C9EA-4936-BBFC-C7CBF1289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8588D-C742-4809-8DD0-EE88C965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1B2C-5F6D-4BA8-A171-D1CAF2F29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34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D689-2E61-4EE4-9C1D-2F64705E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875F8-4AA7-4D0C-B4E1-ABD1A0101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A8570-B135-4410-9B09-20886032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BE35-5CBC-4A81-A102-B41B40EA7D9E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1938-0BDA-4EB9-BA2B-411206CE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9E68B-A445-4F3C-A54B-82ADAC61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1B2C-5F6D-4BA8-A171-D1CAF2F29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90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F576-0040-4ECE-A07C-1D3690505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6F367-BA1A-4176-8294-508E01A99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9D3B8-2F27-486D-8254-C84BBC186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BE35-5CBC-4A81-A102-B41B40EA7D9E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35CC4-C826-4987-A838-89EE4464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60748-A1E6-44DF-A5D9-AE75957A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1B2C-5F6D-4BA8-A171-D1CAF2F29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71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CA17-49C6-4418-B3D5-777D9E4B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EA97B-3AAE-459C-9D75-581E05556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1BD91-8813-4E1A-A439-A6CBD8C9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E52DE-FF52-47BE-B7BC-542B82C2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BE35-5CBC-4A81-A102-B41B40EA7D9E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2314E-66CC-430C-8EAD-5D0A5B01D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B6B71-DC5E-4A60-A082-E9BB92F0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1B2C-5F6D-4BA8-A171-D1CAF2F29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59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ACC00-BC3B-4441-A74E-658083A61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111A-6742-458B-8BFA-F3707ED47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F6837-CAB0-40BA-8406-B92F519C2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B8366-B373-4665-8B1D-B7C5F6238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52BEC-874F-44B2-A1C5-C6AD90E6C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D428F-5422-485E-82D1-48F1822E5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BE35-5CBC-4A81-A102-B41B40EA7D9E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6471B-720E-4584-9E9C-865A1F585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7E6E1F-1F79-41D2-B3A6-2FB7F5FB6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1B2C-5F6D-4BA8-A171-D1CAF2F29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06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6A83-779C-45DD-8918-89298AFA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E74C8-F37C-489C-9FAA-783E2342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BE35-5CBC-4A81-A102-B41B40EA7D9E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BD2E0-BF44-4281-83DB-C525DB7E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A1D1E-DD70-48C4-91DF-9E2E0B33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1B2C-5F6D-4BA8-A171-D1CAF2F29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49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462F2C-EAED-4357-8B81-B37CA699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BE35-5CBC-4A81-A102-B41B40EA7D9E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21B9F7-F06D-45A2-A64E-859E7441A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BBFBC-CD81-4DFD-BE66-D4FA308C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1B2C-5F6D-4BA8-A171-D1CAF2F29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90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CB5F-53FC-4DCE-B8F4-E224BE88D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C6E0D-7712-48FF-A122-96DCC56DC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C94A0-B0D0-4072-B0B2-3E2643F81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51FC4-0B69-46E4-9B13-F7349819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BE35-5CBC-4A81-A102-B41B40EA7D9E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DAE8B-4E82-4FCD-B784-BB5E776F8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A0ED6-D384-4EDA-AFB6-60354A94A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1B2C-5F6D-4BA8-A171-D1CAF2F29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34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EAFE-DCC3-4368-92A8-9B1F15BD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70359D-3D70-4BCB-8B48-2199D392B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66405-25B6-43C1-965D-E2C681D36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5A319-A07B-4220-90FE-24008804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BE35-5CBC-4A81-A102-B41B40EA7D9E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44822-612C-468F-8812-8BFF3014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75F9C-A413-4727-A66D-3E05ED94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1B2C-5F6D-4BA8-A171-D1CAF2F29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28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353FE-BFA2-4512-9162-F7099FCCA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CCA42-CD4B-4C29-A3F6-348FE423C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00063-E324-4B20-824A-DD0271016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ABE35-5CBC-4A81-A102-B41B40EA7D9E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1173A-6F1C-4B59-BE36-9ECB66C43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2879E-5EDF-4DB2-B5C0-D54203065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1B2C-5F6D-4BA8-A171-D1CAF2F29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28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573905-FA77-48D3-B859-120008235A4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6657" y="0"/>
            <a:ext cx="10878685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1E1DE41-3AA4-4AD9-995B-DE67489F317F}"/>
              </a:ext>
            </a:extLst>
          </p:cNvPr>
          <p:cNvSpPr/>
          <p:nvPr/>
        </p:nvSpPr>
        <p:spPr>
          <a:xfrm>
            <a:off x="11122429" y="4962697"/>
            <a:ext cx="191193" cy="1828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EF882D-B0D9-48B9-886E-856F18FC94D4}"/>
              </a:ext>
            </a:extLst>
          </p:cNvPr>
          <p:cNvSpPr/>
          <p:nvPr/>
        </p:nvSpPr>
        <p:spPr>
          <a:xfrm>
            <a:off x="3743498" y="626224"/>
            <a:ext cx="191193" cy="1828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79BF3F-1B9C-44A9-BD9E-13EA4C18A24F}"/>
              </a:ext>
            </a:extLst>
          </p:cNvPr>
          <p:cNvSpPr txBox="1"/>
          <p:nvPr/>
        </p:nvSpPr>
        <p:spPr>
          <a:xfrm>
            <a:off x="3864033" y="348332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5CFF6A-EF7F-464C-AFDD-E65F7E7E64E2}"/>
              </a:ext>
            </a:extLst>
          </p:cNvPr>
          <p:cNvSpPr txBox="1"/>
          <p:nvPr/>
        </p:nvSpPr>
        <p:spPr>
          <a:xfrm>
            <a:off x="11200086" y="4684805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B4BD4C-BD91-4A4F-95E1-D2B862AFC89C}"/>
              </a:ext>
            </a:extLst>
          </p:cNvPr>
          <p:cNvSpPr txBox="1"/>
          <p:nvPr/>
        </p:nvSpPr>
        <p:spPr>
          <a:xfrm>
            <a:off x="6743008" y="-21000"/>
            <a:ext cx="294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(First case in existing figures)</a:t>
            </a:r>
          </a:p>
        </p:txBody>
      </p:sp>
    </p:spTree>
    <p:extLst>
      <p:ext uri="{BB962C8B-B14F-4D97-AF65-F5344CB8AC3E}">
        <p14:creationId xmlns:p14="http://schemas.microsoft.com/office/powerpoint/2010/main" val="3694001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7BCF53-68CA-44E1-BE6F-EBB5E2C02A9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714" y="0"/>
            <a:ext cx="11194572" cy="68580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3107725-40BE-46E5-999D-1E08DD94C5A3}"/>
              </a:ext>
            </a:extLst>
          </p:cNvPr>
          <p:cNvSpPr/>
          <p:nvPr/>
        </p:nvSpPr>
        <p:spPr>
          <a:xfrm>
            <a:off x="3674225" y="4995948"/>
            <a:ext cx="191193" cy="1828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164479A-27F4-4CDE-8CF3-2D745550F382}"/>
              </a:ext>
            </a:extLst>
          </p:cNvPr>
          <p:cNvSpPr/>
          <p:nvPr/>
        </p:nvSpPr>
        <p:spPr>
          <a:xfrm>
            <a:off x="7492562" y="4971009"/>
            <a:ext cx="191193" cy="1828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CAE9FF-D932-476A-B15D-EBF996952FF8}"/>
              </a:ext>
            </a:extLst>
          </p:cNvPr>
          <p:cNvSpPr txBox="1"/>
          <p:nvPr/>
        </p:nvSpPr>
        <p:spPr>
          <a:xfrm>
            <a:off x="3769821" y="4784558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8CEE04-93C7-437C-BE28-C0528DF97558}"/>
              </a:ext>
            </a:extLst>
          </p:cNvPr>
          <p:cNvSpPr txBox="1"/>
          <p:nvPr/>
        </p:nvSpPr>
        <p:spPr>
          <a:xfrm>
            <a:off x="7642192" y="4784558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7AABB4-757C-4E1D-876A-89B8989A1146}"/>
              </a:ext>
            </a:extLst>
          </p:cNvPr>
          <p:cNvSpPr txBox="1"/>
          <p:nvPr/>
        </p:nvSpPr>
        <p:spPr>
          <a:xfrm>
            <a:off x="6917575" y="-20998"/>
            <a:ext cx="329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(Second case in existing figures)</a:t>
            </a:r>
          </a:p>
        </p:txBody>
      </p:sp>
    </p:spTree>
    <p:extLst>
      <p:ext uri="{BB962C8B-B14F-4D97-AF65-F5344CB8AC3E}">
        <p14:creationId xmlns:p14="http://schemas.microsoft.com/office/powerpoint/2010/main" val="397882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902CF6-F082-411A-A735-F60DC580DD3B}"/>
              </a:ext>
            </a:extLst>
          </p:cNvPr>
          <p:cNvSpPr txBox="1"/>
          <p:nvPr/>
        </p:nvSpPr>
        <p:spPr>
          <a:xfrm>
            <a:off x="156556" y="140513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1977D0-C9BD-4D7F-B98F-DDC55236624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006003"/>
            <a:ext cx="12192000" cy="4851997"/>
          </a:xfrm>
          <a:prstGeom prst="rect">
            <a:avLst/>
          </a:prstGeom>
        </p:spPr>
      </p:pic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3C158609-37D1-472D-A36C-66E06DD8E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05" y="201336"/>
            <a:ext cx="1808013" cy="1804665"/>
          </a:xfrm>
          <a:prstGeom prst="rect">
            <a:avLst/>
          </a:prstGeom>
        </p:spPr>
      </p:pic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1C63429B-76FF-4495-96ED-A917967AA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485" y="201336"/>
            <a:ext cx="1808013" cy="1804665"/>
          </a:xfrm>
          <a:prstGeom prst="rect">
            <a:avLst/>
          </a:prstGeom>
        </p:spPr>
      </p:pic>
      <p:pic>
        <p:nvPicPr>
          <p:cNvPr id="12" name="Picture 11" descr="Red dots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0E0DA3A6-021B-4338-A58D-16CF4422FC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961" y="201336"/>
            <a:ext cx="1808013" cy="1804665"/>
          </a:xfrm>
          <a:prstGeom prst="rect">
            <a:avLst/>
          </a:prstGeom>
        </p:spPr>
      </p:pic>
      <p:pic>
        <p:nvPicPr>
          <p:cNvPr id="14" name="Picture 13" descr="A picture containing text, indoor, crowd&#10;&#10;Description automatically generated">
            <a:extLst>
              <a:ext uri="{FF2B5EF4-FFF2-40B4-BE49-F238E27FC236}">
                <a16:creationId xmlns:a16="http://schemas.microsoft.com/office/drawing/2014/main" id="{88890992-8B37-463A-814B-54B52E2512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437" y="201335"/>
            <a:ext cx="1808013" cy="1804665"/>
          </a:xfrm>
          <a:prstGeom prst="rect">
            <a:avLst/>
          </a:prstGeom>
        </p:spPr>
      </p:pic>
      <p:pic>
        <p:nvPicPr>
          <p:cNvPr id="16" name="Picture 15" descr="Background pattern&#10;&#10;Description automatically generated">
            <a:extLst>
              <a:ext uri="{FF2B5EF4-FFF2-40B4-BE49-F238E27FC236}">
                <a16:creationId xmlns:a16="http://schemas.microsoft.com/office/drawing/2014/main" id="{020B2BB2-BC61-4433-9E73-EFBF81B335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060" y="201338"/>
            <a:ext cx="1808013" cy="180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8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902CF6-F082-411A-A735-F60DC580DD3B}"/>
              </a:ext>
            </a:extLst>
          </p:cNvPr>
          <p:cNvSpPr txBox="1"/>
          <p:nvPr/>
        </p:nvSpPr>
        <p:spPr>
          <a:xfrm>
            <a:off x="156556" y="140513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0E6F68-8A05-4C8F-BCE7-3DC5D3434A9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179076"/>
            <a:ext cx="12192000" cy="4879918"/>
          </a:xfrm>
          <a:prstGeom prst="rect">
            <a:avLst/>
          </a:prstGeom>
        </p:spPr>
      </p:pic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CE7E8537-F39A-45D6-B7FC-3E027F134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76" y="249383"/>
            <a:ext cx="1767840" cy="1764566"/>
          </a:xfrm>
          <a:prstGeom prst="rect">
            <a:avLst/>
          </a:prstGeom>
        </p:spPr>
      </p:pic>
      <p:pic>
        <p:nvPicPr>
          <p:cNvPr id="8" name="Picture 7" descr="A picture containing text, indoor, crowd&#10;&#10;Description automatically generated">
            <a:extLst>
              <a:ext uri="{FF2B5EF4-FFF2-40B4-BE49-F238E27FC236}">
                <a16:creationId xmlns:a16="http://schemas.microsoft.com/office/drawing/2014/main" id="{5B4CC13B-B708-4E2E-B3DF-209FE11185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198" y="249383"/>
            <a:ext cx="1767840" cy="1764566"/>
          </a:xfrm>
          <a:prstGeom prst="rect">
            <a:avLst/>
          </a:prstGeom>
        </p:spPr>
      </p:pic>
      <p:pic>
        <p:nvPicPr>
          <p:cNvPr id="10" name="Picture 9" descr="Red lights in the dark&#10;&#10;Description automatically generated with low confidence">
            <a:extLst>
              <a:ext uri="{FF2B5EF4-FFF2-40B4-BE49-F238E27FC236}">
                <a16:creationId xmlns:a16="http://schemas.microsoft.com/office/drawing/2014/main" id="{AEDF0192-85D9-4FC0-8948-3CDCFF9D75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358" y="249383"/>
            <a:ext cx="1767840" cy="1764566"/>
          </a:xfrm>
          <a:prstGeom prst="rect">
            <a:avLst/>
          </a:prstGeom>
        </p:spPr>
      </p:pic>
      <p:pic>
        <p:nvPicPr>
          <p:cNvPr id="12" name="Picture 11" descr="A picture containing text, indoor, crowd&#10;&#10;Description automatically generated">
            <a:extLst>
              <a:ext uri="{FF2B5EF4-FFF2-40B4-BE49-F238E27FC236}">
                <a16:creationId xmlns:a16="http://schemas.microsoft.com/office/drawing/2014/main" id="{D351DAB5-C9B2-41A7-A845-1F46322770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268" y="243013"/>
            <a:ext cx="1767840" cy="1764566"/>
          </a:xfrm>
          <a:prstGeom prst="rect">
            <a:avLst/>
          </a:prstGeom>
        </p:spPr>
      </p:pic>
      <p:pic>
        <p:nvPicPr>
          <p:cNvPr id="14" name="Picture 13" descr="A picture containing text, indoor, crowd&#10;&#10;Description automatically generated">
            <a:extLst>
              <a:ext uri="{FF2B5EF4-FFF2-40B4-BE49-F238E27FC236}">
                <a16:creationId xmlns:a16="http://schemas.microsoft.com/office/drawing/2014/main" id="{38767B40-5D31-4C62-B81A-4837C80714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588" y="243014"/>
            <a:ext cx="1767840" cy="176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70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902CF6-F082-411A-A735-F60DC580DD3B}"/>
              </a:ext>
            </a:extLst>
          </p:cNvPr>
          <p:cNvSpPr txBox="1"/>
          <p:nvPr/>
        </p:nvSpPr>
        <p:spPr>
          <a:xfrm>
            <a:off x="156556" y="140513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F511CB-9938-4DC0-A1E1-A9AA2D498D7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030868"/>
            <a:ext cx="12192000" cy="4827132"/>
          </a:xfrm>
          <a:prstGeom prst="rect">
            <a:avLst/>
          </a:prstGeom>
        </p:spPr>
      </p:pic>
      <p:pic>
        <p:nvPicPr>
          <p:cNvPr id="6" name="Picture 5" descr="Map&#10;&#10;Description automatically generated with medium confidence">
            <a:extLst>
              <a:ext uri="{FF2B5EF4-FFF2-40B4-BE49-F238E27FC236}">
                <a16:creationId xmlns:a16="http://schemas.microsoft.com/office/drawing/2014/main" id="{D76F094B-1910-4A4B-B567-6220D0289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35" y="705777"/>
            <a:ext cx="1577112" cy="1574191"/>
          </a:xfrm>
          <a:prstGeom prst="rect">
            <a:avLst/>
          </a:prstGeom>
        </p:spPr>
      </p:pic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617C5AFB-B56B-4B74-98CA-8F16579A9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226" y="705777"/>
            <a:ext cx="1577112" cy="1574191"/>
          </a:xfrm>
          <a:prstGeom prst="rect">
            <a:avLst/>
          </a:prstGeom>
        </p:spPr>
      </p:pic>
      <p:pic>
        <p:nvPicPr>
          <p:cNvPr id="10" name="Picture 9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93C1A27D-1CA6-4919-A41E-8BEFBEBB74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16" y="705776"/>
            <a:ext cx="1577112" cy="1574191"/>
          </a:xfrm>
          <a:prstGeom prst="rect">
            <a:avLst/>
          </a:prstGeom>
        </p:spPr>
      </p:pic>
      <p:pic>
        <p:nvPicPr>
          <p:cNvPr id="12" name="Picture 11" descr="Background pattern&#10;&#10;Description automatically generated">
            <a:extLst>
              <a:ext uri="{FF2B5EF4-FFF2-40B4-BE49-F238E27FC236}">
                <a16:creationId xmlns:a16="http://schemas.microsoft.com/office/drawing/2014/main" id="{08D14AC9-9E3F-41CB-9944-A7BCA53CB6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896" y="705776"/>
            <a:ext cx="1577112" cy="1574191"/>
          </a:xfrm>
          <a:prstGeom prst="rect">
            <a:avLst/>
          </a:prstGeom>
        </p:spPr>
      </p:pic>
      <p:pic>
        <p:nvPicPr>
          <p:cNvPr id="14" name="Picture 13" descr="Red lights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1A6BFB9D-5CFB-438C-B7DB-A908A6CDC6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129" y="705775"/>
            <a:ext cx="1577112" cy="157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9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902CF6-F082-411A-A735-F60DC580DD3B}"/>
              </a:ext>
            </a:extLst>
          </p:cNvPr>
          <p:cNvSpPr txBox="1"/>
          <p:nvPr/>
        </p:nvSpPr>
        <p:spPr>
          <a:xfrm>
            <a:off x="156556" y="140513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7C9CD4-796F-4196-92FA-338A0E33C05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030398"/>
            <a:ext cx="12192000" cy="4827602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CD3BFF6-CD9E-4F41-8679-B638BB2DF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85" y="509845"/>
            <a:ext cx="1665630" cy="1662545"/>
          </a:xfrm>
          <a:prstGeom prst="rect">
            <a:avLst/>
          </a:prstGeom>
        </p:spPr>
      </p:pic>
      <p:pic>
        <p:nvPicPr>
          <p:cNvPr id="8" name="Picture 7" descr="Map&#10;&#10;Description automatically generated with low confidence">
            <a:extLst>
              <a:ext uri="{FF2B5EF4-FFF2-40B4-BE49-F238E27FC236}">
                <a16:creationId xmlns:a16="http://schemas.microsoft.com/office/drawing/2014/main" id="{15A88E8E-EA6D-4B9A-AA9D-BBBD826531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111" y="509844"/>
            <a:ext cx="1665630" cy="1662545"/>
          </a:xfrm>
          <a:prstGeom prst="rect">
            <a:avLst/>
          </a:prstGeom>
        </p:spPr>
      </p:pic>
      <p:pic>
        <p:nvPicPr>
          <p:cNvPr id="10" name="Picture 9" descr="A picture containing text, indoor, crowd&#10;&#10;Description automatically generated">
            <a:extLst>
              <a:ext uri="{FF2B5EF4-FFF2-40B4-BE49-F238E27FC236}">
                <a16:creationId xmlns:a16="http://schemas.microsoft.com/office/drawing/2014/main" id="{74902842-D3A1-46C8-A4C1-6285CA40A7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069" y="509844"/>
            <a:ext cx="1665630" cy="1662545"/>
          </a:xfrm>
          <a:prstGeom prst="rect">
            <a:avLst/>
          </a:prstGeom>
        </p:spPr>
      </p:pic>
      <p:pic>
        <p:nvPicPr>
          <p:cNvPr id="12" name="Picture 11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DECFB7A-DFA4-40BF-9F37-D344CAA02A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149" y="509845"/>
            <a:ext cx="1665630" cy="1662545"/>
          </a:xfrm>
          <a:prstGeom prst="rect">
            <a:avLst/>
          </a:prstGeom>
        </p:spPr>
      </p:pic>
      <p:pic>
        <p:nvPicPr>
          <p:cNvPr id="14" name="Picture 13" descr="A picture containing text, indoor, crowd&#10;&#10;Description automatically generated">
            <a:extLst>
              <a:ext uri="{FF2B5EF4-FFF2-40B4-BE49-F238E27FC236}">
                <a16:creationId xmlns:a16="http://schemas.microsoft.com/office/drawing/2014/main" id="{4F486519-2A92-4C01-BFE7-23174F1F7C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607" y="509845"/>
            <a:ext cx="1665630" cy="166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42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Hardman</dc:creator>
  <cp:lastModifiedBy>David Hardman</cp:lastModifiedBy>
  <cp:revision>1</cp:revision>
  <dcterms:created xsi:type="dcterms:W3CDTF">2021-12-09T09:21:00Z</dcterms:created>
  <dcterms:modified xsi:type="dcterms:W3CDTF">2021-12-09T09:40:06Z</dcterms:modified>
</cp:coreProperties>
</file>