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Alfa Slab One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AlfaSlab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400"/>
              <a:buNone/>
              <a:defRPr sz="5400"/>
            </a:lvl1pPr>
            <a:lvl2pPr lvl="1" algn="ctr">
              <a:spcBef>
                <a:spcPts val="0"/>
              </a:spcBef>
              <a:buSzPts val="5400"/>
              <a:buNone/>
              <a:defRPr sz="5400"/>
            </a:lvl2pPr>
            <a:lvl3pPr lvl="2" algn="ctr">
              <a:spcBef>
                <a:spcPts val="0"/>
              </a:spcBef>
              <a:buSzPts val="5400"/>
              <a:buNone/>
              <a:defRPr sz="5400"/>
            </a:lvl3pPr>
            <a:lvl4pPr lvl="3" algn="ctr">
              <a:spcBef>
                <a:spcPts val="0"/>
              </a:spcBef>
              <a:buSzPts val="5400"/>
              <a:buNone/>
              <a:defRPr sz="5400"/>
            </a:lvl4pPr>
            <a:lvl5pPr lvl="4" algn="ctr">
              <a:spcBef>
                <a:spcPts val="0"/>
              </a:spcBef>
              <a:buSzPts val="5400"/>
              <a:buNone/>
              <a:defRPr sz="5400"/>
            </a:lvl5pPr>
            <a:lvl6pPr lvl="5" algn="ctr">
              <a:spcBef>
                <a:spcPts val="0"/>
              </a:spcBef>
              <a:buSzPts val="5400"/>
              <a:buNone/>
              <a:defRPr sz="5400"/>
            </a:lvl6pPr>
            <a:lvl7pPr lvl="6" algn="ctr">
              <a:spcBef>
                <a:spcPts val="0"/>
              </a:spcBef>
              <a:buSzPts val="5400"/>
              <a:buNone/>
              <a:defRPr sz="5400"/>
            </a:lvl7pPr>
            <a:lvl8pPr lvl="7" algn="ctr">
              <a:spcBef>
                <a:spcPts val="0"/>
              </a:spcBef>
              <a:buSzPts val="5400"/>
              <a:buNone/>
              <a:defRPr sz="5400"/>
            </a:lvl8pPr>
            <a:lvl9pPr lvl="8" algn="ctr">
              <a:spcBef>
                <a:spcPts val="0"/>
              </a:spcBef>
              <a:buSzPts val="5400"/>
              <a:buNone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/>
              <a:t>Home Traffic Light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/>
              <a:t>Marcos Fernández Sellers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"/>
              <a:t>Francisco Pajuelo Holguera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/>
              <a:t>Resumen	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buNone/>
            </a:pPr>
            <a:r>
              <a:rPr lang="es" sz="2400"/>
              <a:t>El sistema deberá, por tanto, detectar a una persona aproximarse a la puerta, y en ese momento, activar un semáforo compuesto por LEDs, cuyos colores se corresponden con:</a:t>
            </a:r>
          </a:p>
          <a:p>
            <a:pPr indent="0" lvl="0" marL="0" rtl="0">
              <a:spcBef>
                <a:spcPts val="0"/>
              </a:spcBef>
              <a:buNone/>
            </a:pPr>
            <a:br>
              <a:rPr lang="es" sz="2400"/>
            </a:br>
            <a:r>
              <a:rPr lang="es" sz="2400"/>
              <a:t>- Verde, nivel de batería superior al 50%.</a:t>
            </a:r>
            <a:br>
              <a:rPr lang="es" sz="2400"/>
            </a:br>
            <a:r>
              <a:rPr lang="es" sz="2400"/>
              <a:t>- Amarillo, nivel de batería entre el 20% y el 50%.</a:t>
            </a:r>
            <a:br>
              <a:rPr lang="es" sz="2400"/>
            </a:br>
            <a:r>
              <a:rPr lang="es" sz="2400"/>
              <a:t>- Rojo, nivel de batería inferior al 20%.</a:t>
            </a:r>
            <a:br>
              <a:rPr lang="es"/>
            </a:br>
            <a:br>
              <a:rPr lang="es"/>
            </a:b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0075" y="2777875"/>
            <a:ext cx="2129075" cy="21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/>
              <a:t>Esquema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250" y="943825"/>
            <a:ext cx="5109300" cy="38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725" y="2520344"/>
            <a:ext cx="3962200" cy="2357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375325" cy="31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