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7.xml"/><Relationship Id="rId22" Type="http://schemas.openxmlformats.org/officeDocument/2006/relationships/font" Target="fonts/Lato-boldItalic.fntdata"/><Relationship Id="rId10" Type="http://schemas.openxmlformats.org/officeDocument/2006/relationships/slide" Target="slides/slide6.xml"/><Relationship Id="rId21" Type="http://schemas.openxmlformats.org/officeDocument/2006/relationships/font" Target="fonts/Lat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regular.fntdata"/><Relationship Id="rId14" Type="http://schemas.openxmlformats.org/officeDocument/2006/relationships/slide" Target="slides/slide10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slide" Target="slides/slide1.xml"/><Relationship Id="rId19" Type="http://schemas.openxmlformats.org/officeDocument/2006/relationships/font" Target="fonts/Lato-regular.fntdata"/><Relationship Id="rId6" Type="http://schemas.openxmlformats.org/officeDocument/2006/relationships/slide" Target="slides/slide2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s"/>
              <a:t>Descripción de Sistemas Hardware</a:t>
            </a:r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727952" y="3193825"/>
            <a:ext cx="7688100" cy="54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s" sz="2400"/>
              <a:t>SmartCar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6537400" y="4472000"/>
            <a:ext cx="24255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r>
              <a:rPr lang="es" sz="1200"/>
              <a:t>Sergio Moreno Álvarez</a:t>
            </a:r>
          </a:p>
          <a:p>
            <a:pPr indent="0" lvl="0" marL="0" algn="r">
              <a:spcBef>
                <a:spcPts val="0"/>
              </a:spcBef>
              <a:buNone/>
            </a:pPr>
            <a:r>
              <a:rPr lang="es" sz="1200"/>
              <a:t>28971510C</a:t>
            </a:r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600" y="2947525"/>
            <a:ext cx="1916400" cy="130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1475" y="2922095"/>
            <a:ext cx="2180400" cy="1355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s"/>
              <a:t>FIN</a:t>
            </a:r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4538" y="2431375"/>
            <a:ext cx="4558525" cy="130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s"/>
              <a:t>ÍNDICE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0675" y="1981300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s"/>
              <a:t>1- Introducción Escenario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s"/>
              <a:t>2- Objetivos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s"/>
              <a:t>3- Esquema y componentes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s"/>
              <a:t>4- Código relevante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s"/>
              <a:t>5- Conclusiones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s"/>
              <a:t>6- </a:t>
            </a:r>
            <a:r>
              <a:rPr lang="es"/>
              <a:t>Ejemplo Práctico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93700" lvl="0" marL="457200">
              <a:spcBef>
                <a:spcPts val="0"/>
              </a:spcBef>
              <a:buSzPts val="2600"/>
              <a:buAutoNum type="arabicPeriod"/>
            </a:pPr>
            <a:r>
              <a:rPr lang="es"/>
              <a:t>Introducción Escenario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729450" y="2078875"/>
            <a:ext cx="38322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 sz="1400"/>
              <a:t>Juan quiere tener un control de su coche</a:t>
            </a:r>
          </a:p>
          <a:p>
            <a:pPr indent="-3175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 sz="1400"/>
              <a:t>¿ Quién le está usando ?</a:t>
            </a:r>
          </a:p>
          <a:p>
            <a:pPr indent="-3175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 sz="1400"/>
              <a:t>¿ Lo usa de madrugada ?</a:t>
            </a:r>
          </a:p>
          <a:p>
            <a:pPr indent="-3175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 sz="1400"/>
              <a:t>¿ Ha salido de Cáceres ?</a:t>
            </a:r>
          </a:p>
          <a:p>
            <a:pPr indent="-317500" lvl="0" marL="457200" rtl="0">
              <a:lnSpc>
                <a:spcPct val="200000"/>
              </a:lnSpc>
              <a:spcBef>
                <a:spcPts val="0"/>
              </a:spcBef>
              <a:buSzPts val="1400"/>
              <a:buChar char="-"/>
            </a:pPr>
            <a:r>
              <a:rPr lang="es" sz="1400"/>
              <a:t>¿ Ha superado el límite de velocidad?</a:t>
            </a:r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6200" y="2244326"/>
            <a:ext cx="2536525" cy="193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s"/>
              <a:t>2. Objetivos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Enviar notificaciones a Juan en tiempo real</a:t>
            </a:r>
          </a:p>
          <a:p>
            <a:pPr indent="-31115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Conseguir la mínima interacción con el dispositivo</a:t>
            </a:r>
          </a:p>
          <a:p>
            <a:pPr indent="-31115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Dispositivo automático e inteligente</a:t>
            </a:r>
          </a:p>
          <a:p>
            <a:pPr indent="-31115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Control de localización</a:t>
            </a:r>
          </a:p>
          <a:p>
            <a:pPr indent="-31115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Control de velocidad</a:t>
            </a:r>
          </a:p>
          <a:p>
            <a:pPr indent="-31115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Control de usuario</a:t>
            </a:r>
          </a:p>
          <a:p>
            <a:pPr indent="-311150" lvl="0" marL="457200">
              <a:lnSpc>
                <a:spcPct val="200000"/>
              </a:lnSpc>
              <a:spcBef>
                <a:spcPts val="0"/>
              </a:spcBef>
              <a:buSzPts val="1300"/>
              <a:buChar char="-"/>
            </a:pPr>
            <a:r>
              <a:rPr lang="es"/>
              <a:t>Control horario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s"/>
              <a:t>3. Esquema y componentes</a:t>
            </a:r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3488" y="2186825"/>
            <a:ext cx="4640625" cy="240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s"/>
              <a:t>4. Código relevante</a:t>
            </a:r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3038" y="2507875"/>
            <a:ext cx="6257925" cy="17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727650" y="11380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s"/>
              <a:t>4. Código relevante</a:t>
            </a:r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9175" y="1733450"/>
            <a:ext cx="5904077" cy="323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s"/>
              <a:t>5. Conclusiones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727650" y="1985250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Dificultades en conseguir un sistema ubicuo</a:t>
            </a:r>
          </a:p>
          <a:p>
            <a:pPr indent="-31115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Abanico de posibilidades</a:t>
            </a:r>
          </a:p>
          <a:p>
            <a:pPr indent="-31115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Documentación</a:t>
            </a:r>
          </a:p>
          <a:p>
            <a:pPr indent="-31115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Precios</a:t>
            </a:r>
          </a:p>
          <a:p>
            <a:pPr indent="-31115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Facilidad de programación y entorno</a:t>
            </a:r>
          </a:p>
          <a:p>
            <a:pPr indent="-31115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Informatizar cualquier instrumento</a:t>
            </a:r>
          </a:p>
          <a:p>
            <a:pPr indent="-311150" lvl="0" marL="457200">
              <a:lnSpc>
                <a:spcPct val="200000"/>
              </a:lnSpc>
              <a:spcBef>
                <a:spcPts val="0"/>
              </a:spcBef>
              <a:buSzPts val="1300"/>
              <a:buChar char="-"/>
            </a:pPr>
            <a:r>
              <a:rPr lang="es"/>
              <a:t>IoT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s"/>
              <a:t>6. Ejemplo práctico</a:t>
            </a:r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7725" y="2279075"/>
            <a:ext cx="3604224" cy="252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