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AQsz1JH+DO8mUC0W5hNnbLLc2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E17AEB-F956-475B-9183-82EADE60B2C8}">
  <a:tblStyle styleId="{2FE17AEB-F956-475B-9183-82EADE60B2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+mj-lt"/>
                <a:cs typeface="Arial" panose="020B0604020202020204" pitchFamily="34" charset="0"/>
              </a:rPr>
              <a:t>A </a:t>
            </a:r>
            <a:r>
              <a:rPr lang="en-US" b="0" dirty="0" err="1">
                <a:latin typeface="+mj-lt"/>
                <a:cs typeface="Arial" panose="020B0604020202020204" pitchFamily="34" charset="0"/>
              </a:rPr>
              <a:t>définir</a:t>
            </a:r>
            <a:endParaRPr lang="en-US" b="0" dirty="0">
              <a:latin typeface="+mj-lt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1A2B6C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BF9-42EC-925C-850094AAE91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3BF9-42EC-925C-850094AAE91A}"/>
              </c:ext>
            </c:extLst>
          </c:dPt>
          <c:dPt>
            <c:idx val="2"/>
            <c:bubble3D val="0"/>
            <c:spPr>
              <a:solidFill>
                <a:srgbClr val="A6BCED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BF9-42EC-925C-850094AAE91A}"/>
              </c:ext>
            </c:extLst>
          </c:dPt>
          <c:dPt>
            <c:idx val="3"/>
            <c:bubble3D val="0"/>
            <c:spPr>
              <a:solidFill>
                <a:srgbClr val="4A87B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BF9-42EC-925C-850094AAE91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F9-42EC-925C-850094AAE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latin typeface="+mj-lt"/>
              </a:rPr>
              <a:t>A définir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rgbClr val="4A87B5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2-4B4C-8EEC-5BAA74CF4ED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rgbClr val="1A2B6C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E2-4B4C-8EEC-5BAA74CF4ED6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rgbClr val="A6BCED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E2-4B4C-8EEC-5BAA74CF4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1950096"/>
        <c:axId val="451950456"/>
      </c:lineChart>
      <c:catAx>
        <c:axId val="4519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1950456"/>
        <c:crosses val="autoZero"/>
        <c:auto val="1"/>
        <c:lblAlgn val="ctr"/>
        <c:lblOffset val="100"/>
        <c:noMultiLvlLbl val="0"/>
      </c:catAx>
      <c:valAx>
        <c:axId val="45195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19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dessin humoristique, Animation, Jeu PC, Logiciel de jeu vidéo&#10;&#10;Description générée automatiquement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symbole, cercle, blanc, Graphique&#10;&#10;Description générée automatiquement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9804" y="654684"/>
            <a:ext cx="1780033" cy="222504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913160" y="3072765"/>
            <a:ext cx="38533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Lyoko </a:t>
            </a:r>
            <a:r>
              <a:rPr b="1" i="0" lang="fr-FR" sz="2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Junior Conseil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44" name="Google Shape;144;p10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Exemple de slides KPIs</a:t>
            </a:r>
            <a:endParaRPr/>
          </a:p>
        </p:txBody>
      </p:sp>
      <p:graphicFrame>
        <p:nvGraphicFramePr>
          <p:cNvPr id="146" name="Google Shape;146;p10"/>
          <p:cNvGraphicFramePr/>
          <p:nvPr/>
        </p:nvGraphicFramePr>
        <p:xfrm>
          <a:off x="438150" y="1858734"/>
          <a:ext cx="5407024" cy="3604683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47" name="Google Shape;147;p10"/>
          <p:cNvGraphicFramePr/>
          <p:nvPr/>
        </p:nvGraphicFramePr>
        <p:xfrm>
          <a:off x="6095999" y="1858734"/>
          <a:ext cx="5407023" cy="3518808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48" name="Google Shape;148;p10"/>
          <p:cNvSpPr txBox="1"/>
          <p:nvPr/>
        </p:nvSpPr>
        <p:spPr>
          <a:xfrm>
            <a:off x="926419" y="5780315"/>
            <a:ext cx="4430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Titre du graphique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6781802" y="5780315"/>
            <a:ext cx="4430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Titre du graphique</a:t>
            </a:r>
            <a:endParaRPr/>
          </a:p>
        </p:txBody>
      </p:sp>
      <p:pic>
        <p:nvPicPr>
          <p:cNvPr descr="Une image contenant symbole, cercle, blanc, Graphique&#10;&#10;Description générée automatiquement" id="150" name="Google Shape;15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55" name="Google Shape;155;p11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Exemple de slides chiffres clés</a:t>
            </a:r>
            <a:endParaRPr/>
          </a:p>
        </p:txBody>
      </p:sp>
      <p:grpSp>
        <p:nvGrpSpPr>
          <p:cNvPr id="157" name="Google Shape;157;p11"/>
          <p:cNvGrpSpPr/>
          <p:nvPr/>
        </p:nvGrpSpPr>
        <p:grpSpPr>
          <a:xfrm>
            <a:off x="610197" y="1914905"/>
            <a:ext cx="3482830" cy="4235524"/>
            <a:chOff x="882342" y="1182107"/>
            <a:chExt cx="2220685" cy="1973730"/>
          </a:xfrm>
        </p:grpSpPr>
        <p:sp>
          <p:nvSpPr>
            <p:cNvPr id="158" name="Google Shape;158;p11"/>
            <p:cNvSpPr/>
            <p:nvPr/>
          </p:nvSpPr>
          <p:spPr>
            <a:xfrm>
              <a:off x="897358" y="1182107"/>
              <a:ext cx="2085822" cy="1973730"/>
            </a:xfrm>
            <a:prstGeom prst="roundRect">
              <a:avLst>
                <a:gd fmla="val 103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 txBox="1"/>
            <p:nvPr/>
          </p:nvSpPr>
          <p:spPr>
            <a:xfrm>
              <a:off x="882342" y="2300312"/>
              <a:ext cx="222068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Intégrer la RSE à sa stratégie et au</a:t>
              </a:r>
              <a:endPara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1"/>
          <p:cNvGrpSpPr/>
          <p:nvPr/>
        </p:nvGrpSpPr>
        <p:grpSpPr>
          <a:xfrm>
            <a:off x="4507283" y="1914905"/>
            <a:ext cx="3482830" cy="4235524"/>
            <a:chOff x="882342" y="1182107"/>
            <a:chExt cx="2220685" cy="1973730"/>
          </a:xfrm>
        </p:grpSpPr>
        <p:sp>
          <p:nvSpPr>
            <p:cNvPr id="161" name="Google Shape;161;p11"/>
            <p:cNvSpPr/>
            <p:nvPr/>
          </p:nvSpPr>
          <p:spPr>
            <a:xfrm>
              <a:off x="897358" y="1182107"/>
              <a:ext cx="2085822" cy="1973730"/>
            </a:xfrm>
            <a:prstGeom prst="roundRect">
              <a:avLst>
                <a:gd fmla="val 103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 txBox="1"/>
            <p:nvPr/>
          </p:nvSpPr>
          <p:spPr>
            <a:xfrm>
              <a:off x="882342" y="2300312"/>
              <a:ext cx="222068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Intégrer la RSE à sa stratégie et au</a:t>
              </a:r>
              <a:endPara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1"/>
          <p:cNvGrpSpPr/>
          <p:nvPr/>
        </p:nvGrpSpPr>
        <p:grpSpPr>
          <a:xfrm>
            <a:off x="8236265" y="1914905"/>
            <a:ext cx="3482830" cy="4235524"/>
            <a:chOff x="882342" y="1182107"/>
            <a:chExt cx="2220685" cy="1973730"/>
          </a:xfrm>
        </p:grpSpPr>
        <p:sp>
          <p:nvSpPr>
            <p:cNvPr id="164" name="Google Shape;164;p11"/>
            <p:cNvSpPr/>
            <p:nvPr/>
          </p:nvSpPr>
          <p:spPr>
            <a:xfrm>
              <a:off x="897358" y="1182107"/>
              <a:ext cx="2085822" cy="1973730"/>
            </a:xfrm>
            <a:prstGeom prst="roundRect">
              <a:avLst>
                <a:gd fmla="val 103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 txBox="1"/>
            <p:nvPr/>
          </p:nvSpPr>
          <p:spPr>
            <a:xfrm>
              <a:off x="882342" y="2300312"/>
              <a:ext cx="222068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Intégrer la RSE à sa stratégie et au</a:t>
              </a:r>
              <a:endPara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1"/>
          <p:cNvSpPr/>
          <p:nvPr/>
        </p:nvSpPr>
        <p:spPr>
          <a:xfrm>
            <a:off x="1650937" y="1627111"/>
            <a:ext cx="1064781" cy="1046234"/>
          </a:xfrm>
          <a:prstGeom prst="ellipse">
            <a:avLst/>
          </a:prstGeom>
          <a:solidFill>
            <a:srgbClr val="1A2B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5634100" y="1614170"/>
            <a:ext cx="1064781" cy="1046234"/>
          </a:xfrm>
          <a:prstGeom prst="ellipse">
            <a:avLst/>
          </a:prstGeom>
          <a:solidFill>
            <a:srgbClr val="A6BC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63082" y="1593293"/>
            <a:ext cx="1064781" cy="1046234"/>
          </a:xfrm>
          <a:prstGeom prst="ellipse">
            <a:avLst/>
          </a:prstGeom>
          <a:solidFill>
            <a:srgbClr val="4A87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981200" y="1802345"/>
            <a:ext cx="5225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5965669" y="1793245"/>
            <a:ext cx="5225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9680910" y="1802344"/>
            <a:ext cx="5225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816429" y="3080657"/>
            <a:ext cx="28847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1A2B6C"/>
                </a:solidFill>
                <a:latin typeface="Impact"/>
                <a:ea typeface="Impact"/>
                <a:cs typeface="Impact"/>
                <a:sym typeface="Impact"/>
              </a:rPr>
              <a:t>Chiffre-clé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4653643" y="3080656"/>
            <a:ext cx="28847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A6BCED"/>
                </a:solidFill>
                <a:latin typeface="Impact"/>
                <a:ea typeface="Impact"/>
                <a:cs typeface="Impact"/>
                <a:sym typeface="Impact"/>
              </a:rPr>
              <a:t>Chiffre-clé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8499810" y="3080656"/>
            <a:ext cx="28847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4A87B5"/>
                </a:solidFill>
                <a:latin typeface="Impact"/>
                <a:ea typeface="Impact"/>
                <a:cs typeface="Impact"/>
                <a:sym typeface="Impact"/>
              </a:rPr>
              <a:t>Chiffre-clé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800100" y="3801287"/>
            <a:ext cx="288471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4718797" y="3787091"/>
            <a:ext cx="288471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8447779" y="3805053"/>
            <a:ext cx="288471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 Texte Texte Texte Texte Texte Texte Texte Texte Texte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Une image contenant symbole, cercle, blanc, Graphique&#10;&#10;Description générée automatiquement"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83" name="Google Shape;183;p12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Exemple de slides texte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438150" y="1614170"/>
            <a:ext cx="1129665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Intitulé 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Intitulé 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F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Intitulé 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symbole, cercle, blanc, Graphique&#10;&#10;Description générée automatiquement" id="186" name="Google Shape;18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91" name="Google Shape;191;p13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Exemple de slides tableau</a:t>
            </a:r>
            <a:endParaRPr/>
          </a:p>
        </p:txBody>
      </p:sp>
      <p:graphicFrame>
        <p:nvGraphicFramePr>
          <p:cNvPr id="193" name="Google Shape;193;p13"/>
          <p:cNvGraphicFramePr/>
          <p:nvPr/>
        </p:nvGraphicFramePr>
        <p:xfrm>
          <a:off x="621756" y="2406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{2FE17AEB-F956-475B-9183-82EADE60B2C8}</a:tableStyleId>
              </a:tblPr>
              <a:tblGrid>
                <a:gridCol w="1852175"/>
                <a:gridCol w="1852175"/>
                <a:gridCol w="1852175"/>
                <a:gridCol w="1852175"/>
                <a:gridCol w="1852175"/>
                <a:gridCol w="1852175"/>
              </a:tblGrid>
              <a:tr h="5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1A2B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1A2B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1A2B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1A2B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1A2B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1A2B6C"/>
                    </a:solidFill>
                  </a:tcPr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rgbClr val="A6BCED"/>
                    </a:solidFill>
                  </a:tcPr>
                </a:tc>
              </a:tr>
              <a:tr h="507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/>
                    </a:p>
                  </a:txBody>
                  <a:tcPr marT="62500" marB="62500" marR="125025" marL="1250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13"/>
          <p:cNvSpPr txBox="1"/>
          <p:nvPr/>
        </p:nvSpPr>
        <p:spPr>
          <a:xfrm>
            <a:off x="621756" y="5344886"/>
            <a:ext cx="11113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Titre du tableau</a:t>
            </a:r>
            <a:endParaRPr/>
          </a:p>
        </p:txBody>
      </p:sp>
      <p:pic>
        <p:nvPicPr>
          <p:cNvPr descr="Une image contenant symbole, cercle, blanc, Graphique&#10;&#10;Description générée automatiquement" id="195" name="Google Shape;1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200" name="Google Shape;200;p14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Exemple de slides planning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481698" y="3765798"/>
            <a:ext cx="2468331" cy="402197"/>
          </a:xfrm>
          <a:custGeom>
            <a:rect b="b" l="l" r="r" t="t"/>
            <a:pathLst>
              <a:path extrusionOk="0" h="321144" w="2040428">
                <a:moveTo>
                  <a:pt x="160572" y="0"/>
                </a:moveTo>
                <a:cubicBezTo>
                  <a:pt x="787191" y="0"/>
                  <a:pt x="1413809" y="1"/>
                  <a:pt x="2040428" y="1"/>
                </a:cubicBezTo>
                <a:lnTo>
                  <a:pt x="2040428" y="321144"/>
                </a:lnTo>
                <a:lnTo>
                  <a:pt x="160572" y="321144"/>
                </a:lnTo>
                <a:cubicBezTo>
                  <a:pt x="71891" y="321144"/>
                  <a:pt x="0" y="249253"/>
                  <a:pt x="0" y="160572"/>
                </a:cubicBezTo>
                <a:cubicBezTo>
                  <a:pt x="0" y="71891"/>
                  <a:pt x="71891" y="0"/>
                  <a:pt x="160572" y="0"/>
                </a:cubicBezTo>
                <a:close/>
              </a:path>
            </a:pathLst>
          </a:custGeom>
          <a:solidFill>
            <a:srgbClr val="1A2B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7C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2699658" y="3765797"/>
            <a:ext cx="2555418" cy="402198"/>
          </a:xfrm>
          <a:custGeom>
            <a:rect b="b" l="l" r="r" t="t"/>
            <a:pathLst>
              <a:path extrusionOk="0" h="321143" w="2040428">
                <a:moveTo>
                  <a:pt x="0" y="0"/>
                </a:moveTo>
                <a:lnTo>
                  <a:pt x="2040428" y="0"/>
                </a:lnTo>
                <a:lnTo>
                  <a:pt x="2040428" y="321143"/>
                </a:lnTo>
                <a:lnTo>
                  <a:pt x="0" y="321143"/>
                </a:lnTo>
                <a:close/>
              </a:path>
            </a:pathLst>
          </a:custGeom>
          <a:solidFill>
            <a:srgbClr val="A6BC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Arial"/>
              <a:buNone/>
            </a:pPr>
            <a:r>
              <a:t/>
            </a:r>
            <a:endParaRPr b="0" i="0" sz="117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917620" y="3765798"/>
            <a:ext cx="2555418" cy="402198"/>
          </a:xfrm>
          <a:custGeom>
            <a:rect b="b" l="l" r="r" t="t"/>
            <a:pathLst>
              <a:path extrusionOk="0" h="321143" w="2040428">
                <a:moveTo>
                  <a:pt x="0" y="0"/>
                </a:moveTo>
                <a:lnTo>
                  <a:pt x="2040428" y="0"/>
                </a:lnTo>
                <a:lnTo>
                  <a:pt x="2040428" y="321143"/>
                </a:lnTo>
                <a:lnTo>
                  <a:pt x="0" y="321143"/>
                </a:lnTo>
                <a:close/>
              </a:path>
            </a:pathLst>
          </a:custGeom>
          <a:solidFill>
            <a:srgbClr val="4A87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Arial"/>
              <a:buNone/>
            </a:pPr>
            <a:r>
              <a:t/>
            </a:r>
            <a:endParaRPr b="0" i="0" sz="117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6994067" y="3765797"/>
            <a:ext cx="2555416" cy="402198"/>
          </a:xfrm>
          <a:custGeom>
            <a:rect b="b" l="l" r="r" t="t"/>
            <a:pathLst>
              <a:path extrusionOk="0" h="321143" w="2040427">
                <a:moveTo>
                  <a:pt x="0" y="0"/>
                </a:moveTo>
                <a:lnTo>
                  <a:pt x="2040427" y="0"/>
                </a:lnTo>
                <a:lnTo>
                  <a:pt x="2040427" y="321143"/>
                </a:lnTo>
                <a:lnTo>
                  <a:pt x="0" y="32114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Arial"/>
              <a:buNone/>
            </a:pPr>
            <a:r>
              <a:t/>
            </a:r>
            <a:endParaRPr b="0" i="0" sz="117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9353298" y="3765796"/>
            <a:ext cx="2555408" cy="402196"/>
          </a:xfrm>
          <a:custGeom>
            <a:rect b="b" l="l" r="r" t="t"/>
            <a:pathLst>
              <a:path extrusionOk="0" h="321143" w="2040430">
                <a:moveTo>
                  <a:pt x="0" y="0"/>
                </a:moveTo>
                <a:lnTo>
                  <a:pt x="1879858" y="0"/>
                </a:lnTo>
                <a:cubicBezTo>
                  <a:pt x="1968538" y="0"/>
                  <a:pt x="2040430" y="71891"/>
                  <a:pt x="2040430" y="160572"/>
                </a:cubicBezTo>
                <a:lnTo>
                  <a:pt x="2040428" y="160571"/>
                </a:lnTo>
                <a:cubicBezTo>
                  <a:pt x="2040428" y="249252"/>
                  <a:pt x="1968538" y="321143"/>
                  <a:pt x="1879856" y="321143"/>
                </a:cubicBezTo>
                <a:lnTo>
                  <a:pt x="0" y="321143"/>
                </a:lnTo>
                <a:close/>
              </a:path>
            </a:pathLst>
          </a:custGeom>
          <a:solidFill>
            <a:srgbClr val="1A2B6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14"/>
          <p:cNvCxnSpPr/>
          <p:nvPr/>
        </p:nvCxnSpPr>
        <p:spPr>
          <a:xfrm>
            <a:off x="1525749" y="4167992"/>
            <a:ext cx="0" cy="556408"/>
          </a:xfrm>
          <a:prstGeom prst="straightConnector1">
            <a:avLst/>
          </a:prstGeom>
          <a:noFill/>
          <a:ln cap="flat" cmpd="sng" w="9525">
            <a:solidFill>
              <a:srgbClr val="1A2B6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8" name="Google Shape;208;p14"/>
          <p:cNvCxnSpPr/>
          <p:nvPr/>
        </p:nvCxnSpPr>
        <p:spPr>
          <a:xfrm rot="10800000">
            <a:off x="3846592" y="3251583"/>
            <a:ext cx="0" cy="514213"/>
          </a:xfrm>
          <a:prstGeom prst="straightConnector1">
            <a:avLst/>
          </a:prstGeom>
          <a:noFill/>
          <a:ln cap="flat" cmpd="sng" w="9525">
            <a:solidFill>
              <a:srgbClr val="A6BCED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9" name="Google Shape;209;p14"/>
          <p:cNvCxnSpPr/>
          <p:nvPr/>
        </p:nvCxnSpPr>
        <p:spPr>
          <a:xfrm>
            <a:off x="5945349" y="4167992"/>
            <a:ext cx="0" cy="556408"/>
          </a:xfrm>
          <a:prstGeom prst="straightConnector1">
            <a:avLst/>
          </a:prstGeom>
          <a:noFill/>
          <a:ln cap="flat" cmpd="sng" w="9525">
            <a:solidFill>
              <a:srgbClr val="4A87B5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10" name="Google Shape;210;p14"/>
          <p:cNvCxnSpPr/>
          <p:nvPr/>
        </p:nvCxnSpPr>
        <p:spPr>
          <a:xfrm rot="10800000">
            <a:off x="8157335" y="3240697"/>
            <a:ext cx="0" cy="5142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11" name="Google Shape;211;p14"/>
          <p:cNvCxnSpPr/>
          <p:nvPr/>
        </p:nvCxnSpPr>
        <p:spPr>
          <a:xfrm>
            <a:off x="10539121" y="4167992"/>
            <a:ext cx="0" cy="556408"/>
          </a:xfrm>
          <a:prstGeom prst="straightConnector1">
            <a:avLst/>
          </a:prstGeom>
          <a:noFill/>
          <a:ln cap="flat" cmpd="sng" w="9525">
            <a:solidFill>
              <a:srgbClr val="1A2B6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12" name="Google Shape;212;p14"/>
          <p:cNvSpPr txBox="1"/>
          <p:nvPr/>
        </p:nvSpPr>
        <p:spPr>
          <a:xfrm>
            <a:off x="481699" y="4890716"/>
            <a:ext cx="207644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1A2B6C"/>
                </a:solidFill>
                <a:latin typeface="Arial"/>
                <a:ea typeface="Arial"/>
                <a:cs typeface="Arial"/>
                <a:sym typeface="Arial"/>
              </a:rPr>
              <a:t>Titre</a:t>
            </a: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169915" y="5532642"/>
            <a:ext cx="2700010" cy="609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1A2B6C"/>
                </a:solidFill>
                <a:latin typeface="Arial"/>
                <a:ea typeface="Arial"/>
                <a:cs typeface="Arial"/>
                <a:sym typeface="Arial"/>
              </a:rPr>
              <a:t>Point 1</a:t>
            </a:r>
            <a:endParaRPr b="0" i="0" sz="1400" u="none" cap="none" strike="noStrike">
              <a:solidFill>
                <a:srgbClr val="1A2B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1A2B6C"/>
                </a:solidFill>
                <a:latin typeface="Arial"/>
                <a:ea typeface="Arial"/>
                <a:cs typeface="Arial"/>
                <a:sym typeface="Arial"/>
              </a:rPr>
              <a:t>Point 2</a:t>
            </a:r>
            <a:endParaRPr b="0" i="0" sz="1400" u="none" cap="none" strike="noStrike">
              <a:solidFill>
                <a:srgbClr val="1A2B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4"/>
          <p:cNvGrpSpPr/>
          <p:nvPr/>
        </p:nvGrpSpPr>
        <p:grpSpPr>
          <a:xfrm>
            <a:off x="792642" y="1960150"/>
            <a:ext cx="1454555" cy="1604551"/>
            <a:chOff x="2759527" y="5687461"/>
            <a:chExt cx="1126672" cy="1242856"/>
          </a:xfrm>
        </p:grpSpPr>
        <p:sp>
          <p:nvSpPr>
            <p:cNvPr id="215" name="Google Shape;215;p14"/>
            <p:cNvSpPr/>
            <p:nvPr/>
          </p:nvSpPr>
          <p:spPr>
            <a:xfrm>
              <a:off x="2759527" y="5687461"/>
              <a:ext cx="1126672" cy="1242856"/>
            </a:xfrm>
            <a:custGeom>
              <a:rect b="b" l="l" r="r" t="t"/>
              <a:pathLst>
                <a:path extrusionOk="0" h="1242856" w="1126672">
                  <a:moveTo>
                    <a:pt x="563336" y="0"/>
                  </a:moveTo>
                  <a:cubicBezTo>
                    <a:pt x="874458" y="0"/>
                    <a:pt x="1126672" y="252214"/>
                    <a:pt x="1126672" y="563336"/>
                  </a:cubicBezTo>
                  <a:cubicBezTo>
                    <a:pt x="1126672" y="835568"/>
                    <a:pt x="933571" y="1062698"/>
                    <a:pt x="676868" y="1115227"/>
                  </a:cubicBezTo>
                  <a:lnTo>
                    <a:pt x="634906" y="1119457"/>
                  </a:lnTo>
                  <a:lnTo>
                    <a:pt x="563335" y="1242856"/>
                  </a:lnTo>
                  <a:lnTo>
                    <a:pt x="491764" y="1119457"/>
                  </a:lnTo>
                  <a:lnTo>
                    <a:pt x="449804" y="1115227"/>
                  </a:lnTo>
                  <a:cubicBezTo>
                    <a:pt x="193101" y="1062698"/>
                    <a:pt x="0" y="835568"/>
                    <a:pt x="0" y="563336"/>
                  </a:cubicBezTo>
                  <a:cubicBezTo>
                    <a:pt x="0" y="252214"/>
                    <a:pt x="252214" y="0"/>
                    <a:pt x="563336" y="0"/>
                  </a:cubicBezTo>
                  <a:close/>
                </a:path>
              </a:pathLst>
            </a:custGeom>
            <a:solidFill>
              <a:srgbClr val="1A2B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2836834" y="5757455"/>
              <a:ext cx="976200" cy="976200"/>
            </a:xfrm>
            <a:prstGeom prst="ellipse">
              <a:avLst/>
            </a:prstGeom>
            <a:solidFill>
              <a:srgbClr val="1A2B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4"/>
          <p:cNvSpPr/>
          <p:nvPr/>
        </p:nvSpPr>
        <p:spPr>
          <a:xfrm>
            <a:off x="924116" y="2095541"/>
            <a:ext cx="1191606" cy="1191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2869925" y="1846537"/>
            <a:ext cx="207644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A6BCED"/>
                </a:solidFill>
                <a:latin typeface="Arial"/>
                <a:ea typeface="Arial"/>
                <a:cs typeface="Arial"/>
                <a:sym typeface="Arial"/>
              </a:rPr>
              <a:t>Titre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2558141" y="2488463"/>
            <a:ext cx="2700010" cy="609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A6BCED"/>
                </a:solidFill>
                <a:latin typeface="Arial"/>
                <a:ea typeface="Arial"/>
                <a:cs typeface="Arial"/>
                <a:sym typeface="Arial"/>
              </a:rPr>
              <a:t>Point 1</a:t>
            </a:r>
            <a:endParaRPr b="0" i="0" sz="1400" u="none" cap="none" strike="noStrike">
              <a:solidFill>
                <a:srgbClr val="A6BCE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A6BCED"/>
                </a:solidFill>
                <a:latin typeface="Arial"/>
                <a:ea typeface="Arial"/>
                <a:cs typeface="Arial"/>
                <a:sym typeface="Arial"/>
              </a:rPr>
              <a:t>Point 2</a:t>
            </a:r>
            <a:endParaRPr b="0" i="0" sz="1400" u="none" cap="none" strike="noStrike">
              <a:solidFill>
                <a:srgbClr val="A6BC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4"/>
          <p:cNvGrpSpPr/>
          <p:nvPr/>
        </p:nvGrpSpPr>
        <p:grpSpPr>
          <a:xfrm rot="10800000">
            <a:off x="3066515" y="4426954"/>
            <a:ext cx="1454555" cy="1604551"/>
            <a:chOff x="2759527" y="5687461"/>
            <a:chExt cx="1126672" cy="1242856"/>
          </a:xfrm>
        </p:grpSpPr>
        <p:sp>
          <p:nvSpPr>
            <p:cNvPr id="221" name="Google Shape;221;p14"/>
            <p:cNvSpPr/>
            <p:nvPr/>
          </p:nvSpPr>
          <p:spPr>
            <a:xfrm>
              <a:off x="2759527" y="5687461"/>
              <a:ext cx="1126672" cy="1242856"/>
            </a:xfrm>
            <a:custGeom>
              <a:rect b="b" l="l" r="r" t="t"/>
              <a:pathLst>
                <a:path extrusionOk="0" h="1242856" w="1126672">
                  <a:moveTo>
                    <a:pt x="563336" y="0"/>
                  </a:moveTo>
                  <a:cubicBezTo>
                    <a:pt x="874458" y="0"/>
                    <a:pt x="1126672" y="252214"/>
                    <a:pt x="1126672" y="563336"/>
                  </a:cubicBezTo>
                  <a:cubicBezTo>
                    <a:pt x="1126672" y="835568"/>
                    <a:pt x="933571" y="1062698"/>
                    <a:pt x="676868" y="1115227"/>
                  </a:cubicBezTo>
                  <a:lnTo>
                    <a:pt x="634906" y="1119457"/>
                  </a:lnTo>
                  <a:lnTo>
                    <a:pt x="563335" y="1242856"/>
                  </a:lnTo>
                  <a:lnTo>
                    <a:pt x="491764" y="1119457"/>
                  </a:lnTo>
                  <a:lnTo>
                    <a:pt x="449804" y="1115227"/>
                  </a:lnTo>
                  <a:cubicBezTo>
                    <a:pt x="193101" y="1062698"/>
                    <a:pt x="0" y="835568"/>
                    <a:pt x="0" y="563336"/>
                  </a:cubicBezTo>
                  <a:cubicBezTo>
                    <a:pt x="0" y="252214"/>
                    <a:pt x="252214" y="0"/>
                    <a:pt x="563336" y="0"/>
                  </a:cubicBezTo>
                  <a:close/>
                </a:path>
              </a:pathLst>
            </a:custGeom>
            <a:solidFill>
              <a:srgbClr val="A6BC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2836834" y="5757455"/>
              <a:ext cx="976200" cy="976200"/>
            </a:xfrm>
            <a:prstGeom prst="ellipse">
              <a:avLst/>
            </a:prstGeom>
            <a:solidFill>
              <a:srgbClr val="A6BC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4"/>
          <p:cNvSpPr/>
          <p:nvPr/>
        </p:nvSpPr>
        <p:spPr>
          <a:xfrm>
            <a:off x="3195315" y="4724400"/>
            <a:ext cx="1191606" cy="1191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14"/>
          <p:cNvGrpSpPr/>
          <p:nvPr/>
        </p:nvGrpSpPr>
        <p:grpSpPr>
          <a:xfrm>
            <a:off x="5218072" y="1960150"/>
            <a:ext cx="1454555" cy="1604551"/>
            <a:chOff x="2759527" y="5687461"/>
            <a:chExt cx="1126672" cy="1242856"/>
          </a:xfrm>
        </p:grpSpPr>
        <p:sp>
          <p:nvSpPr>
            <p:cNvPr id="225" name="Google Shape;225;p14"/>
            <p:cNvSpPr/>
            <p:nvPr/>
          </p:nvSpPr>
          <p:spPr>
            <a:xfrm>
              <a:off x="2759527" y="5687461"/>
              <a:ext cx="1126672" cy="1242856"/>
            </a:xfrm>
            <a:custGeom>
              <a:rect b="b" l="l" r="r" t="t"/>
              <a:pathLst>
                <a:path extrusionOk="0" h="1242856" w="1126672">
                  <a:moveTo>
                    <a:pt x="563336" y="0"/>
                  </a:moveTo>
                  <a:cubicBezTo>
                    <a:pt x="874458" y="0"/>
                    <a:pt x="1126672" y="252214"/>
                    <a:pt x="1126672" y="563336"/>
                  </a:cubicBezTo>
                  <a:cubicBezTo>
                    <a:pt x="1126672" y="835568"/>
                    <a:pt x="933571" y="1062698"/>
                    <a:pt x="676868" y="1115227"/>
                  </a:cubicBezTo>
                  <a:lnTo>
                    <a:pt x="634906" y="1119457"/>
                  </a:lnTo>
                  <a:lnTo>
                    <a:pt x="563335" y="1242856"/>
                  </a:lnTo>
                  <a:lnTo>
                    <a:pt x="491764" y="1119457"/>
                  </a:lnTo>
                  <a:lnTo>
                    <a:pt x="449804" y="1115227"/>
                  </a:lnTo>
                  <a:cubicBezTo>
                    <a:pt x="193101" y="1062698"/>
                    <a:pt x="0" y="835568"/>
                    <a:pt x="0" y="563336"/>
                  </a:cubicBezTo>
                  <a:cubicBezTo>
                    <a:pt x="0" y="252214"/>
                    <a:pt x="252214" y="0"/>
                    <a:pt x="563336" y="0"/>
                  </a:cubicBezTo>
                  <a:close/>
                </a:path>
              </a:pathLst>
            </a:custGeom>
            <a:solidFill>
              <a:srgbClr val="4A87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2836834" y="5757455"/>
              <a:ext cx="976200" cy="976200"/>
            </a:xfrm>
            <a:prstGeom prst="ellipse">
              <a:avLst/>
            </a:prstGeom>
            <a:solidFill>
              <a:srgbClr val="4A87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4"/>
          <p:cNvSpPr/>
          <p:nvPr/>
        </p:nvSpPr>
        <p:spPr>
          <a:xfrm>
            <a:off x="5349546" y="2095541"/>
            <a:ext cx="1191606" cy="1191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4927311" y="4890716"/>
            <a:ext cx="207644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4A87B5"/>
                </a:solidFill>
                <a:latin typeface="Arial"/>
                <a:ea typeface="Arial"/>
                <a:cs typeface="Arial"/>
                <a:sym typeface="Arial"/>
              </a:rPr>
              <a:t>Titre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4615527" y="5532642"/>
            <a:ext cx="2700010" cy="609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4A87B5"/>
                </a:solidFill>
                <a:latin typeface="Arial"/>
                <a:ea typeface="Arial"/>
                <a:cs typeface="Arial"/>
                <a:sym typeface="Arial"/>
              </a:rPr>
              <a:t>Point 1</a:t>
            </a:r>
            <a:endParaRPr b="0" i="0" sz="1400" u="none" cap="none" strike="noStrike">
              <a:solidFill>
                <a:srgbClr val="4A87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4A87B5"/>
                </a:solidFill>
                <a:latin typeface="Arial"/>
                <a:ea typeface="Arial"/>
                <a:cs typeface="Arial"/>
                <a:sym typeface="Arial"/>
              </a:rPr>
              <a:t>Point 2</a:t>
            </a:r>
            <a:endParaRPr b="0" i="0" sz="1400" u="none" cap="none" strike="noStrike">
              <a:solidFill>
                <a:srgbClr val="4A87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4"/>
          <p:cNvGrpSpPr/>
          <p:nvPr/>
        </p:nvGrpSpPr>
        <p:grpSpPr>
          <a:xfrm rot="10800000">
            <a:off x="7623346" y="4739373"/>
            <a:ext cx="1454555" cy="1604551"/>
            <a:chOff x="2759527" y="5687461"/>
            <a:chExt cx="1126672" cy="1242856"/>
          </a:xfrm>
        </p:grpSpPr>
        <p:sp>
          <p:nvSpPr>
            <p:cNvPr id="231" name="Google Shape;231;p14"/>
            <p:cNvSpPr/>
            <p:nvPr/>
          </p:nvSpPr>
          <p:spPr>
            <a:xfrm>
              <a:off x="2759527" y="5687461"/>
              <a:ext cx="1126672" cy="1242856"/>
            </a:xfrm>
            <a:custGeom>
              <a:rect b="b" l="l" r="r" t="t"/>
              <a:pathLst>
                <a:path extrusionOk="0" h="1242856" w="1126672">
                  <a:moveTo>
                    <a:pt x="563336" y="0"/>
                  </a:moveTo>
                  <a:cubicBezTo>
                    <a:pt x="874458" y="0"/>
                    <a:pt x="1126672" y="252214"/>
                    <a:pt x="1126672" y="563336"/>
                  </a:cubicBezTo>
                  <a:cubicBezTo>
                    <a:pt x="1126672" y="835568"/>
                    <a:pt x="933571" y="1062698"/>
                    <a:pt x="676868" y="1115227"/>
                  </a:cubicBezTo>
                  <a:lnTo>
                    <a:pt x="634906" y="1119457"/>
                  </a:lnTo>
                  <a:lnTo>
                    <a:pt x="563335" y="1242856"/>
                  </a:lnTo>
                  <a:lnTo>
                    <a:pt x="491764" y="1119457"/>
                  </a:lnTo>
                  <a:lnTo>
                    <a:pt x="449804" y="1115227"/>
                  </a:lnTo>
                  <a:cubicBezTo>
                    <a:pt x="193101" y="1062698"/>
                    <a:pt x="0" y="835568"/>
                    <a:pt x="0" y="563336"/>
                  </a:cubicBezTo>
                  <a:cubicBezTo>
                    <a:pt x="0" y="252214"/>
                    <a:pt x="252214" y="0"/>
                    <a:pt x="563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836834" y="5757455"/>
              <a:ext cx="976200" cy="97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4"/>
          <p:cNvSpPr/>
          <p:nvPr/>
        </p:nvSpPr>
        <p:spPr>
          <a:xfrm>
            <a:off x="7752146" y="5036819"/>
            <a:ext cx="1191606" cy="1191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7127743" y="1846537"/>
            <a:ext cx="207644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Titre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6815959" y="2488463"/>
            <a:ext cx="2700010" cy="609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Point 1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Point 2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9549483" y="4886629"/>
            <a:ext cx="207644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1A2B6C"/>
                </a:solidFill>
                <a:latin typeface="Arial"/>
                <a:ea typeface="Arial"/>
                <a:cs typeface="Arial"/>
                <a:sym typeface="Arial"/>
              </a:rPr>
              <a:t>Titre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9237699" y="5528555"/>
            <a:ext cx="2700010" cy="609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1A2B6C"/>
                </a:solidFill>
                <a:latin typeface="Arial"/>
                <a:ea typeface="Arial"/>
                <a:cs typeface="Arial"/>
                <a:sym typeface="Arial"/>
              </a:rPr>
              <a:t>Point 1</a:t>
            </a:r>
            <a:endParaRPr b="0" i="0" sz="1400" u="none" cap="none" strike="noStrike">
              <a:solidFill>
                <a:srgbClr val="1A2B6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B0C28"/>
              </a:buClr>
              <a:buSzPts val="1100"/>
              <a:buFont typeface="Calibri"/>
              <a:buChar char="❏"/>
            </a:pPr>
            <a:r>
              <a:rPr b="0" i="0" lang="fr-FR" sz="1400" u="none" cap="none" strike="noStrike">
                <a:solidFill>
                  <a:srgbClr val="1A2B6C"/>
                </a:solidFill>
                <a:latin typeface="Arial"/>
                <a:ea typeface="Arial"/>
                <a:cs typeface="Arial"/>
                <a:sym typeface="Arial"/>
              </a:rPr>
              <a:t>Point 2</a:t>
            </a:r>
            <a:endParaRPr b="0" i="0" sz="1400" u="none" cap="none" strike="noStrike">
              <a:solidFill>
                <a:srgbClr val="1A2B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9813329" y="1960147"/>
            <a:ext cx="1454555" cy="1604551"/>
            <a:chOff x="2759527" y="5687461"/>
            <a:chExt cx="1126672" cy="1242856"/>
          </a:xfrm>
        </p:grpSpPr>
        <p:sp>
          <p:nvSpPr>
            <p:cNvPr id="239" name="Google Shape;239;p14"/>
            <p:cNvSpPr/>
            <p:nvPr/>
          </p:nvSpPr>
          <p:spPr>
            <a:xfrm>
              <a:off x="2759527" y="5687461"/>
              <a:ext cx="1126672" cy="1242856"/>
            </a:xfrm>
            <a:custGeom>
              <a:rect b="b" l="l" r="r" t="t"/>
              <a:pathLst>
                <a:path extrusionOk="0" h="1242856" w="1126672">
                  <a:moveTo>
                    <a:pt x="563336" y="0"/>
                  </a:moveTo>
                  <a:cubicBezTo>
                    <a:pt x="874458" y="0"/>
                    <a:pt x="1126672" y="252214"/>
                    <a:pt x="1126672" y="563336"/>
                  </a:cubicBezTo>
                  <a:cubicBezTo>
                    <a:pt x="1126672" y="835568"/>
                    <a:pt x="933571" y="1062698"/>
                    <a:pt x="676868" y="1115227"/>
                  </a:cubicBezTo>
                  <a:lnTo>
                    <a:pt x="634906" y="1119457"/>
                  </a:lnTo>
                  <a:lnTo>
                    <a:pt x="563335" y="1242856"/>
                  </a:lnTo>
                  <a:lnTo>
                    <a:pt x="491764" y="1119457"/>
                  </a:lnTo>
                  <a:lnTo>
                    <a:pt x="449804" y="1115227"/>
                  </a:lnTo>
                  <a:cubicBezTo>
                    <a:pt x="193101" y="1062698"/>
                    <a:pt x="0" y="835568"/>
                    <a:pt x="0" y="563336"/>
                  </a:cubicBezTo>
                  <a:cubicBezTo>
                    <a:pt x="0" y="252214"/>
                    <a:pt x="252214" y="0"/>
                    <a:pt x="563336" y="0"/>
                  </a:cubicBezTo>
                  <a:close/>
                </a:path>
              </a:pathLst>
            </a:custGeom>
            <a:solidFill>
              <a:srgbClr val="1A2B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836834" y="5757455"/>
              <a:ext cx="976200" cy="976200"/>
            </a:xfrm>
            <a:prstGeom prst="ellipse">
              <a:avLst/>
            </a:prstGeom>
            <a:solidFill>
              <a:srgbClr val="1A2B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70"/>
                <a:buFont typeface="Arial"/>
                <a:buNone/>
              </a:pPr>
              <a:r>
                <a:t/>
              </a:r>
              <a:endParaRPr b="0" i="0" sz="117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4"/>
          <p:cNvSpPr/>
          <p:nvPr/>
        </p:nvSpPr>
        <p:spPr>
          <a:xfrm>
            <a:off x="9943318" y="2084854"/>
            <a:ext cx="1191606" cy="1191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symbole, cercle, blanc, Graphique&#10;&#10;Description générée automatiquement" id="242" name="Google Shape;2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3334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81280" y="309245"/>
            <a:ext cx="119974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Sommaire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330960" y="1391920"/>
            <a:ext cx="9530080" cy="43891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646978" y="1601321"/>
            <a:ext cx="889804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1A2B6C"/>
                </a:solidFill>
                <a:latin typeface="Impact"/>
                <a:ea typeface="Impact"/>
                <a:cs typeface="Impact"/>
                <a:sym typeface="Impact"/>
              </a:rPr>
              <a:t>I – Titre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1A2B6C"/>
                </a:solidFill>
                <a:latin typeface="Impact"/>
                <a:ea typeface="Impact"/>
                <a:cs typeface="Impact"/>
                <a:sym typeface="Impact"/>
              </a:rPr>
              <a:t>II – Titre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600" u="none" cap="none" strike="noStrike">
                <a:solidFill>
                  <a:srgbClr val="1A2B6C"/>
                </a:solidFill>
                <a:latin typeface="Impact"/>
                <a:ea typeface="Impact"/>
                <a:cs typeface="Impact"/>
                <a:sym typeface="Impact"/>
              </a:rPr>
              <a:t>III – Titre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3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81280" y="2766695"/>
            <a:ext cx="119974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Titre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05" name="Google Shape;105;p4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Sous-titre</a:t>
            </a:r>
            <a:endParaRPr/>
          </a:p>
        </p:txBody>
      </p:sp>
      <p:pic>
        <p:nvPicPr>
          <p:cNvPr descr="Une image contenant symbole, cercle, blanc, Graphique&#10;&#10;Description générée automatiquement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3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81280" y="2766695"/>
            <a:ext cx="119974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Titre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18" name="Google Shape;118;p6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Sous-titre</a:t>
            </a:r>
            <a:endParaRPr/>
          </a:p>
        </p:txBody>
      </p:sp>
      <p:pic>
        <p:nvPicPr>
          <p:cNvPr descr="Une image contenant symbole, cercle, blanc, Graphique&#10;&#10;Description générée automatiquement" id="120" name="Google Shape;1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3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81280" y="2766695"/>
            <a:ext cx="119974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Titre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31" name="Google Shape;131;p8"/>
          <p:cNvPicPr preferRelativeResize="0"/>
          <p:nvPr/>
        </p:nvPicPr>
        <p:blipFill rotWithShape="1">
          <a:blip r:embed="rId3">
            <a:alphaModFix/>
          </a:blip>
          <a:srcRect b="80904" l="0" r="0" t="0"/>
          <a:stretch/>
        </p:blipFill>
        <p:spPr>
          <a:xfrm>
            <a:off x="0" y="0"/>
            <a:ext cx="12192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438150" y="309245"/>
            <a:ext cx="112966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Sous-titre</a:t>
            </a:r>
            <a:endParaRPr/>
          </a:p>
        </p:txBody>
      </p:sp>
      <p:pic>
        <p:nvPicPr>
          <p:cNvPr descr="Une image contenant symbole, cercle, blanc, Graphique&#10;&#10;Description générée automatiquement" id="133" name="Google Shape;1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1940" y="202244"/>
            <a:ext cx="651910" cy="81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, nuit&#10;&#10;Description générée automatiquement"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3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81280" y="2766695"/>
            <a:ext cx="1199748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Ressources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2023-12-10T11:41:15Z</dcterms:created>
  <dc:creator>Lea GAONAC'H</dc:creator>
</cp:coreProperties>
</file>