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5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EF2CFA-811B-CDDD-2FD6-62BB825C2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16937-9135-B215-4277-EFABAD16A8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95133-7835-2535-CB8E-9C44747A1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FB770-8745-F86B-5BC3-3DE2FF3D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A1F028-1ED7-99E8-6319-50123459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042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B92AC-4F27-F13C-F631-348CC8D4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96A2BF-5431-0D8E-3AF2-0A55C48D3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EACDA8-8378-0647-8ACF-63A5D3FA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950ED6-B681-5B43-B2D5-BA6CE57B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B15A8-9AD8-CA0C-A852-8152A793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598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A14D0D1-2DBF-5AF1-4642-470D7E4EA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C16B27-881D-04EA-C849-5B970BEEB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A7B6BD-EB83-9226-D296-47D941E4B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A93F2B-074E-8D6F-9377-FD882EE3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C47D0-9CD9-0C15-5F2D-50C85437A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3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A9516-9946-59E9-2F0E-6CEE02AC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55AEF4-CC9B-B3B3-4F88-6971DDA6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2C502A-D24B-9893-0136-504FBCA7B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691046-7654-B42C-B8BE-216A6144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D0C871-4E3B-633A-65DD-79E8EA63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96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825B9-CFBF-D509-7D58-C610973E7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D72622-7B98-F463-72CD-A71899B73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BA7023-5244-B2D1-EB95-E98A27FD9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A169A-4229-DDE0-5100-3454F5FE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BCBA9B-163A-B763-51E1-C50C908A4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14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AEEED-FCD0-650A-1C55-5B030E7A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2575B2-4273-EC23-336E-E83BE0CEC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C9A3F7-B872-841E-29DF-38739ECB0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D43379-4614-1808-2B6A-C8E21893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E7DDB6-CAF2-5818-15F5-7FE5F52CC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865CA1-E13A-CCE2-3E48-70D3E996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58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8C2F0-EF46-33E9-70AF-1753BE57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7C25A5-1EC3-719F-27E8-2400885E8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6B1C526-9F72-5D97-126D-B4A3356CC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EB6CF01-765C-0743-A6DB-4486AC81A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C0004B1-F1FE-BBD3-B4BE-7E362EC53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2DA370A-6024-4474-3187-71B28196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99E904-77B6-42C1-FAD1-A41A46F1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9C76006-16CE-349A-AA64-C4C3C1A9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641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A6530-9EDC-7D02-5E74-4761FD4C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90BC456-FC16-0BC1-6C18-9F9CAB71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861536-E1E1-5EC6-AC41-9537E987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E76808-1781-E4F8-C1D5-8A85B619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99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B94211-641D-F242-5437-75B6D97E0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86959E2-5E24-0197-B3DA-F56A618B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EC9821-D95D-796C-78F2-A1182028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234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94F0C-EEB9-7C85-C933-0BB9FD8E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B55A3E-9171-DE18-6943-6B278AFC4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442161-03F9-0721-BA7B-E6EA2F328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4AEBF2-CD58-6169-4204-1B63BCD4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6DCF81-D2F1-0B8B-C98D-FDA71161D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85160C-1B8C-62B8-2ABC-A051684E5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3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AFB7A-101E-C406-8634-DD5C7CFC7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35A90-EFB3-7055-9C64-B16F4076B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ED698B-A7C6-D007-C40D-B8F22B6CE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1A89EE-3E6C-4D97-DA45-4C27A4C4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E83004-B5F8-6447-F157-CB77A58F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5221A0-881A-21BA-87E6-BB258DD7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18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A00C31-25BF-33B4-BBB8-F7A58CB0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F3544-54A3-EC06-5C07-281DA7ECE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31B196-12FA-92D6-65D0-37E9489494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19256-3FB8-4645-B661-555BE99DBCB4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209B8B-7242-4EF2-08FF-15F165252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DD0AE-5FE0-4868-118A-954DBA008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54AF7-39A8-4BD9-9BE6-E466D9ED3D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77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CDD2B-BC83-176E-0D19-6D4DC30F4B69}"/>
              </a:ext>
            </a:extLst>
          </p:cNvPr>
          <p:cNvSpPr txBox="1"/>
          <p:nvPr/>
        </p:nvSpPr>
        <p:spPr>
          <a:xfrm>
            <a:off x="4701227" y="2838450"/>
            <a:ext cx="27895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 </a:t>
            </a:r>
            <a:r>
              <a:rPr lang="ko-KR" altLang="en-US" sz="32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시작하기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12AB9-2B3B-F7B0-D185-33FA528ADD8A}"/>
              </a:ext>
            </a:extLst>
          </p:cNvPr>
          <p:cNvSpPr txBox="1"/>
          <p:nvPr/>
        </p:nvSpPr>
        <p:spPr>
          <a:xfrm>
            <a:off x="4955305" y="3434776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디스이즈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신입생 스터디</a:t>
            </a:r>
          </a:p>
        </p:txBody>
      </p:sp>
    </p:spTree>
    <p:extLst>
      <p:ext uri="{BB962C8B-B14F-4D97-AF65-F5344CB8AC3E}">
        <p14:creationId xmlns:p14="http://schemas.microsoft.com/office/powerpoint/2010/main" val="12622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7511E4-B4AB-D0C2-0A8A-32A0147AE262}"/>
              </a:ext>
            </a:extLst>
          </p:cNvPr>
          <p:cNvSpPr txBox="1"/>
          <p:nvPr/>
        </p:nvSpPr>
        <p:spPr>
          <a:xfrm>
            <a:off x="371232" y="600075"/>
            <a:ext cx="446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1. Node.js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최신 버전 설치하기 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(LTS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버전으로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29ACD-A75C-8F01-38C4-7071C63A6A82}"/>
              </a:ext>
            </a:extLst>
          </p:cNvPr>
          <p:cNvSpPr txBox="1"/>
          <p:nvPr/>
        </p:nvSpPr>
        <p:spPr>
          <a:xfrm>
            <a:off x="371232" y="969407"/>
            <a:ext cx="2896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https://nodejs.org/ko/download/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2E019E-6673-4623-7E18-3FA7E4C4CAEB}"/>
              </a:ext>
            </a:extLst>
          </p:cNvPr>
          <p:cNvGrpSpPr/>
          <p:nvPr/>
        </p:nvGrpSpPr>
        <p:grpSpPr>
          <a:xfrm>
            <a:off x="4829144" y="2320409"/>
            <a:ext cx="2533709" cy="369333"/>
            <a:chOff x="3821666" y="2768082"/>
            <a:chExt cx="2533709" cy="369333"/>
          </a:xfrm>
        </p:grpSpPr>
        <p:pic>
          <p:nvPicPr>
            <p:cNvPr id="5" name="그림 4" descr="그린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B13305E-5E89-EBD2-1B27-64F315808B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1666" y="2768083"/>
              <a:ext cx="369334" cy="36933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E82011-DE11-7C29-8FC5-B37B50D9FAAC}"/>
                </a:ext>
              </a:extLst>
            </p:cNvPr>
            <p:cNvSpPr txBox="1"/>
            <p:nvPr/>
          </p:nvSpPr>
          <p:spPr>
            <a:xfrm>
              <a:off x="4191000" y="2768082"/>
              <a:ext cx="21643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Node.js</a:t>
              </a:r>
              <a:r>
                <a:rPr lang="ko-KR" altLang="en-US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란 무엇인가</a:t>
              </a:r>
              <a:r>
                <a:rPr lang="en-US" altLang="ko-KR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?</a:t>
              </a:r>
              <a:endPara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CAF1ED4-FA08-A8B7-2735-9779FF3613F8}"/>
              </a:ext>
            </a:extLst>
          </p:cNvPr>
          <p:cNvSpPr txBox="1"/>
          <p:nvPr/>
        </p:nvSpPr>
        <p:spPr>
          <a:xfrm>
            <a:off x="3220052" y="2768439"/>
            <a:ext cx="5751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자바스크립트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(JavaScript)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를 브라우저 밖에서 실행할 수 있게 해주는 프로그램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91D8FBE-CA0A-2FFF-0BDF-92DC39FCC0FB}"/>
              </a:ext>
            </a:extLst>
          </p:cNvPr>
          <p:cNvSpPr/>
          <p:nvPr/>
        </p:nvSpPr>
        <p:spPr>
          <a:xfrm>
            <a:off x="2109787" y="3498352"/>
            <a:ext cx="7972425" cy="1714141"/>
          </a:xfrm>
          <a:prstGeom prst="roundRect">
            <a:avLst>
              <a:gd name="adj" fmla="val 9922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C5BDC5-FAC9-0C53-1A61-2B5CBA729A82}"/>
              </a:ext>
            </a:extLst>
          </p:cNvPr>
          <p:cNvSpPr txBox="1"/>
          <p:nvPr/>
        </p:nvSpPr>
        <p:spPr>
          <a:xfrm>
            <a:off x="2315000" y="3726833"/>
            <a:ext cx="349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❓ 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를 하는데 왜 설치해야 됨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906FE-657A-9BE8-87CC-F49C56D35202}"/>
              </a:ext>
            </a:extLst>
          </p:cNvPr>
          <p:cNvSpPr txBox="1"/>
          <p:nvPr/>
        </p:nvSpPr>
        <p:spPr>
          <a:xfrm>
            <a:off x="2315000" y="4205341"/>
            <a:ext cx="58657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일단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React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가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JavaScript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파일로 실행되기 때문임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그리고 앞으로 코딩하며 설치하는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개발 도구들이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Node.js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실행됨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근데 사실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Node.js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는 처음에 설치하고 딱히 신경 안 쓰긴 함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128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F19F30-48F2-3BF8-40F9-9546CD36E066}"/>
              </a:ext>
            </a:extLst>
          </p:cNvPr>
          <p:cNvSpPr txBox="1"/>
          <p:nvPr/>
        </p:nvSpPr>
        <p:spPr>
          <a:xfrm>
            <a:off x="371232" y="600075"/>
            <a:ext cx="4451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2. Visual Studio code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폴더 하나 만들기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!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71727F-03CB-A0F7-8EA2-387CE9579290}"/>
              </a:ext>
            </a:extLst>
          </p:cNvPr>
          <p:cNvSpPr txBox="1"/>
          <p:nvPr/>
        </p:nvSpPr>
        <p:spPr>
          <a:xfrm>
            <a:off x="371232" y="969407"/>
            <a:ext cx="3243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 폴더 안에서 터미널 명령어 실행할 겁니다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74A215-E0C4-F86D-3E9F-CEA257D55109}"/>
              </a:ext>
            </a:extLst>
          </p:cNvPr>
          <p:cNvSpPr txBox="1"/>
          <p:nvPr/>
        </p:nvSpPr>
        <p:spPr>
          <a:xfrm>
            <a:off x="371232" y="2074307"/>
            <a:ext cx="48654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생성한 폴더 내에서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1400" dirty="0" err="1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npx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create-react-app my-app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 입력하면 프로젝트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2F72C-9BDD-2196-7024-D5ADD375407D}"/>
              </a:ext>
            </a:extLst>
          </p:cNvPr>
          <p:cNvSpPr txBox="1"/>
          <p:nvPr/>
        </p:nvSpPr>
        <p:spPr>
          <a:xfrm>
            <a:off x="371232" y="2798207"/>
            <a:ext cx="3631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이후에 새로 생긴 파일로 들어가서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cd my-app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  <a:p>
            <a:r>
              <a:rPr lang="en-US" altLang="ko-KR" sz="1400" dirty="0" err="1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start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 치면 내가 만든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웹 구동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BF40F-A138-28F6-1019-E1342CD0EEFA}"/>
              </a:ext>
            </a:extLst>
          </p:cNvPr>
          <p:cNvSpPr txBox="1"/>
          <p:nvPr/>
        </p:nvSpPr>
        <p:spPr>
          <a:xfrm>
            <a:off x="371232" y="3522107"/>
            <a:ext cx="69733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근데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2025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년부터 </a:t>
            </a:r>
            <a:r>
              <a:rPr lang="en-US" altLang="ko-KR" sz="1400" u="sng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</a:t>
            </a:r>
            <a:r>
              <a:rPr lang="ko-KR" altLang="en-US" sz="1400" u="sng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명령어를 권장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하기 때문에 오른쪽에 같은 의미의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명령어도 </a:t>
            </a:r>
            <a:r>
              <a:rPr lang="ko-KR" altLang="en-US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작성해둠</a:t>
            </a:r>
            <a:endParaRPr lang="ko-KR" altLang="en-US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6B7B5F-5FCD-3543-1F84-1B1A29B68D72}"/>
              </a:ext>
            </a:extLst>
          </p:cNvPr>
          <p:cNvSpPr txBox="1"/>
          <p:nvPr/>
        </p:nvSpPr>
        <p:spPr>
          <a:xfrm>
            <a:off x="8024985" y="3013650"/>
            <a:ext cx="987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start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9F31E-8010-6D3F-9BBE-164F76E7A3FF}"/>
              </a:ext>
            </a:extLst>
          </p:cNvPr>
          <p:cNvSpPr txBox="1"/>
          <p:nvPr/>
        </p:nvSpPr>
        <p:spPr>
          <a:xfrm>
            <a:off x="8024985" y="2289750"/>
            <a:ext cx="26965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create react-app my-app</a:t>
            </a:r>
            <a:endParaRPr lang="ko-KR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423044-80EB-6881-FCED-4404229438DF}"/>
              </a:ext>
            </a:extLst>
          </p:cNvPr>
          <p:cNvSpPr txBox="1"/>
          <p:nvPr/>
        </p:nvSpPr>
        <p:spPr>
          <a:xfrm>
            <a:off x="371232" y="5950148"/>
            <a:ext cx="8114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근데 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yarn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명령어를 윈도우 환경에서 처음 실행하면 실행 정책을 변경하고 어쩌고 까다로우니까 </a:t>
            </a:r>
            <a:r>
              <a:rPr lang="en-US" altLang="ko-KR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사용할거임</a:t>
            </a:r>
          </a:p>
        </p:txBody>
      </p:sp>
    </p:spTree>
    <p:extLst>
      <p:ext uri="{BB962C8B-B14F-4D97-AF65-F5344CB8AC3E}">
        <p14:creationId xmlns:p14="http://schemas.microsoft.com/office/powerpoint/2010/main" val="392827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39FBC-9FCB-A901-98AA-FACD58483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A1F6B-8984-4DE0-FE1C-7CADF518412B}"/>
              </a:ext>
            </a:extLst>
          </p:cNvPr>
          <p:cNvSpPr txBox="1"/>
          <p:nvPr/>
        </p:nvSpPr>
        <p:spPr>
          <a:xfrm>
            <a:off x="371232" y="600075"/>
            <a:ext cx="2270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2-1.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근데 오류가 나죠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CF893E-EF3A-4FEA-B22E-75735930BA1C}"/>
              </a:ext>
            </a:extLst>
          </p:cNvPr>
          <p:cNvSpPr txBox="1"/>
          <p:nvPr/>
        </p:nvSpPr>
        <p:spPr>
          <a:xfrm>
            <a:off x="371232" y="969407"/>
            <a:ext cx="3895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최신 트랜드를 따라가지 않은 죄값 </a:t>
            </a:r>
            <a:r>
              <a:rPr lang="ko-KR" altLang="en-US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ㅎㅎ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2025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년부터 </a:t>
            </a: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명령어 사용하면 </a:t>
            </a:r>
            <a:r>
              <a:rPr lang="ko-KR" altLang="en-US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저따구로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오류 남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0D86A3-AA3E-B209-2CB6-143CFC27B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921" y="1657350"/>
            <a:ext cx="7674158" cy="354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C45986-9DF7-E7A8-D98D-25517D0045E9}"/>
              </a:ext>
            </a:extLst>
          </p:cNvPr>
          <p:cNvSpPr txBox="1"/>
          <p:nvPr/>
        </p:nvSpPr>
        <p:spPr>
          <a:xfrm>
            <a:off x="3143920" y="5365375"/>
            <a:ext cx="5904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 오류가 남에도 일부러 </a:t>
            </a: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으로 실행시킨 이유는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여러분들이 머리 부여잡고 해내야 할 것들이 이 에러 메시지에 담겨있기 때문입니다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555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763C-1EDE-40F7-0E62-ADD678C2F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6F9E6-9E7A-7C42-C369-82AFC28D78C0}"/>
              </a:ext>
            </a:extLst>
          </p:cNvPr>
          <p:cNvSpPr txBox="1"/>
          <p:nvPr/>
        </p:nvSpPr>
        <p:spPr>
          <a:xfrm>
            <a:off x="371232" y="60007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2-2.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해결해봅시다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D7B261-0F85-A06D-88A5-56CA13D75C40}"/>
              </a:ext>
            </a:extLst>
          </p:cNvPr>
          <p:cNvSpPr txBox="1"/>
          <p:nvPr/>
        </p:nvSpPr>
        <p:spPr>
          <a:xfrm>
            <a:off x="371232" y="969407"/>
            <a:ext cx="2643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Module not Found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라고 하네요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BC34FF-592E-3D92-235E-DB9BBF5B29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81" b="72581"/>
          <a:stretch/>
        </p:blipFill>
        <p:spPr bwMode="auto">
          <a:xfrm>
            <a:off x="795216" y="1609725"/>
            <a:ext cx="10601568" cy="21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23D0AA8-B178-C7F9-A6C3-FFC4A2BF19D9}"/>
              </a:ext>
            </a:extLst>
          </p:cNvPr>
          <p:cNvSpPr/>
          <p:nvPr/>
        </p:nvSpPr>
        <p:spPr>
          <a:xfrm>
            <a:off x="2109787" y="4072666"/>
            <a:ext cx="7972425" cy="1496911"/>
          </a:xfrm>
          <a:prstGeom prst="roundRect">
            <a:avLst>
              <a:gd name="adj" fmla="val 9922"/>
            </a:avLst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BD761-EFAB-5E53-D863-5A07696F884E}"/>
              </a:ext>
            </a:extLst>
          </p:cNvPr>
          <p:cNvSpPr txBox="1"/>
          <p:nvPr/>
        </p:nvSpPr>
        <p:spPr>
          <a:xfrm>
            <a:off x="2315000" y="4301147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❓ 모듈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(Module)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 </a:t>
            </a:r>
            <a:r>
              <a:rPr lang="ko-KR" altLang="en-US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뭔데요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CA537-1C07-7A2C-1341-6D3BAE94243B}"/>
              </a:ext>
            </a:extLst>
          </p:cNvPr>
          <p:cNvSpPr txBox="1"/>
          <p:nvPr/>
        </p:nvSpPr>
        <p:spPr>
          <a:xfrm>
            <a:off x="2315000" y="4779655"/>
            <a:ext cx="7529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파이썬에서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import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배우셨죠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비슷한 개념이에요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(python) import math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하면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math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라는 라이브러리를 가져옵니다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 (React)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에서는 모듈이라고 해요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12AC21-64EE-093A-A8CB-1AFD0635EC26}"/>
              </a:ext>
            </a:extLst>
          </p:cNvPr>
          <p:cNvSpPr txBox="1"/>
          <p:nvPr/>
        </p:nvSpPr>
        <p:spPr>
          <a:xfrm>
            <a:off x="2667027" y="5798058"/>
            <a:ext cx="685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그래서 어떻게 </a:t>
            </a:r>
            <a:r>
              <a:rPr lang="ko-KR" altLang="en-US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해결할건데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? -&gt;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에러 메시지에 보이는 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‘web-vitals’</a:t>
            </a:r>
            <a:r>
              <a:rPr lang="ko-KR" altLang="en-US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라는 모듈을 다운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받을 겁니다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4441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A1362-82F0-1226-20D1-F9E77D13A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A2023B-BDF5-5235-0FE5-955B72C871A2}"/>
              </a:ext>
            </a:extLst>
          </p:cNvPr>
          <p:cNvSpPr txBox="1"/>
          <p:nvPr/>
        </p:nvSpPr>
        <p:spPr>
          <a:xfrm>
            <a:off x="371232" y="600075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2-2.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해결해봅시다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E5EC29-EA43-C748-0708-22FB80A9F6F2}"/>
              </a:ext>
            </a:extLst>
          </p:cNvPr>
          <p:cNvSpPr txBox="1"/>
          <p:nvPr/>
        </p:nvSpPr>
        <p:spPr>
          <a:xfrm>
            <a:off x="371232" y="969407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에서 모듈 다운로드 받는 방법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CA16BA-D607-2440-A68E-E0C2D4FA662E}"/>
              </a:ext>
            </a:extLst>
          </p:cNvPr>
          <p:cNvSpPr txBox="1"/>
          <p:nvPr/>
        </p:nvSpPr>
        <p:spPr>
          <a:xfrm>
            <a:off x="371232" y="1646516"/>
            <a:ext cx="53270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Python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이랑 다르게 코드에 작성한다고 설치가 되는 건 ❌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r>
              <a:rPr lang="en-US" altLang="ko-KR" sz="1400" dirty="0" err="1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install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이라는 명령어를 통해 필요한 모듈을 다운로드 받아야 합니다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  <a:p>
            <a:r>
              <a:rPr lang="en-US" altLang="ko-KR" sz="1400" dirty="0" err="1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install web-vitals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명령어를 터미널에 입력해보세요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3D372ED-A2FB-784C-6AA6-2A2B6D8A02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81" b="72581"/>
          <a:stretch/>
        </p:blipFill>
        <p:spPr bwMode="auto">
          <a:xfrm>
            <a:off x="795216" y="3026225"/>
            <a:ext cx="10601568" cy="218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C6E1D35-622F-2F12-B630-D919117EC79D}"/>
              </a:ext>
            </a:extLst>
          </p:cNvPr>
          <p:cNvSpPr/>
          <p:nvPr/>
        </p:nvSpPr>
        <p:spPr>
          <a:xfrm>
            <a:off x="4286250" y="4410075"/>
            <a:ext cx="1000125" cy="238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85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39A4E-D07E-6F1A-70F2-4B05BD60B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B82EC5-16B3-5825-074A-356CAA50C587}"/>
              </a:ext>
            </a:extLst>
          </p:cNvPr>
          <p:cNvSpPr txBox="1"/>
          <p:nvPr/>
        </p:nvSpPr>
        <p:spPr>
          <a:xfrm>
            <a:off x="371232" y="600075"/>
            <a:ext cx="341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2-3.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추가 정보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이지만 </a:t>
            </a:r>
            <a:r>
              <a:rPr lang="ko-KR" altLang="en-US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알아둬야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함</a:t>
            </a:r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  <a:endParaRPr lang="ko-KR" altLang="en-US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0B3900-9A81-174D-7E5F-E5390932B626}"/>
              </a:ext>
            </a:extLst>
          </p:cNvPr>
          <p:cNvSpPr txBox="1"/>
          <p:nvPr/>
        </p:nvSpPr>
        <p:spPr>
          <a:xfrm>
            <a:off x="371232" y="969407"/>
            <a:ext cx="5638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install [</a:t>
            </a:r>
            <a:r>
              <a:rPr lang="ko-KR" altLang="en-US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패키지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]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로 다운로드 받으면 </a:t>
            </a:r>
            <a:r>
              <a:rPr lang="en-US" altLang="ko-KR" sz="1400" i="1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package.json</a:t>
            </a:r>
            <a:r>
              <a:rPr lang="en-US" altLang="ko-KR" sz="1400" i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파일에 추가됩니다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1E81C3-7083-C1B9-A578-0294C7B8B8B1}"/>
              </a:ext>
            </a:extLst>
          </p:cNvPr>
          <p:cNvSpPr txBox="1"/>
          <p:nvPr/>
        </p:nvSpPr>
        <p:spPr>
          <a:xfrm>
            <a:off x="371232" y="1338739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만약 안된다면 </a:t>
            </a:r>
            <a:r>
              <a:rPr lang="en-US" altLang="ko-KR" sz="1400" dirty="0" err="1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install </a:t>
            </a:r>
            <a:r>
              <a:rPr lang="en-US" altLang="ko-KR" sz="1400" dirty="0">
                <a:highlight>
                  <a:srgbClr val="00FFFF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--save-dev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[</a:t>
            </a:r>
            <a:r>
              <a:rPr lang="ko-KR" altLang="en-US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패키지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]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 사용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8EDAB-94CD-F6EA-B135-4DCF561FFA2A}"/>
              </a:ext>
            </a:extLst>
          </p:cNvPr>
          <p:cNvSpPr txBox="1"/>
          <p:nvPr/>
        </p:nvSpPr>
        <p:spPr>
          <a:xfrm>
            <a:off x="371231" y="2549723"/>
            <a:ext cx="8906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뒤에 패키지 이름 없이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 </a:t>
            </a:r>
            <a:r>
              <a:rPr lang="en-US" altLang="ko-KR" sz="1400" dirty="0" err="1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en-US" altLang="ko-KR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install</a:t>
            </a:r>
            <a:r>
              <a:rPr lang="ko-KR" altLang="en-US" sz="1400" dirty="0">
                <a:highlight>
                  <a:srgbClr val="FFFF00"/>
                </a:highlight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만 치게 된다면 </a:t>
            </a:r>
            <a:r>
              <a:rPr lang="en-US" altLang="ko-KR" sz="1400" i="1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package.json</a:t>
            </a:r>
            <a:r>
              <a:rPr lang="en-US" altLang="ko-KR" sz="1400" i="1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파일에 적힌 모든 패키지를 다운로드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975B74-6089-A141-288B-8E35E2CCF52A}"/>
              </a:ext>
            </a:extLst>
          </p:cNvPr>
          <p:cNvSpPr txBox="1"/>
          <p:nvPr/>
        </p:nvSpPr>
        <p:spPr>
          <a:xfrm>
            <a:off x="1642940" y="3846612"/>
            <a:ext cx="8906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따라서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,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프로젝트를 실행할 때 다음과 같은 순서로 실행을 자주 함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7E44D3B-9DEF-C730-5208-5C80D3C17E13}"/>
              </a:ext>
            </a:extLst>
          </p:cNvPr>
          <p:cNvGrpSpPr/>
          <p:nvPr/>
        </p:nvGrpSpPr>
        <p:grpSpPr>
          <a:xfrm>
            <a:off x="5238749" y="4404837"/>
            <a:ext cx="1714502" cy="738664"/>
            <a:chOff x="5238749" y="4437816"/>
            <a:chExt cx="1714502" cy="73866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A8811C-5D11-32E3-E8D1-A192BA6157C4}"/>
                </a:ext>
              </a:extLst>
            </p:cNvPr>
            <p:cNvSpPr txBox="1"/>
            <p:nvPr/>
          </p:nvSpPr>
          <p:spPr>
            <a:xfrm>
              <a:off x="5238749" y="4437816"/>
              <a:ext cx="1714502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npm</a:t>
              </a:r>
              <a:r>
                <a:rPr lang="en-US" altLang="ko-KR" sz="1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install</a:t>
              </a:r>
            </a:p>
            <a:p>
              <a:pPr algn="ctr"/>
              <a:endPara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endParaRPr>
            </a:p>
            <a:p>
              <a:pPr algn="ctr"/>
              <a:r>
                <a:rPr lang="en-US" altLang="ko-KR" sz="1400" dirty="0" err="1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npm</a:t>
              </a:r>
              <a:r>
                <a:rPr lang="en-US" altLang="ko-KR" sz="1400" dirty="0">
                  <a:latin typeface="Pretendard SemiBold" panose="02000703000000020004" pitchFamily="50" charset="-127"/>
                  <a:ea typeface="Pretendard SemiBold" panose="02000703000000020004" pitchFamily="50" charset="-127"/>
                  <a:cs typeface="Pretendard SemiBold" panose="02000703000000020004" pitchFamily="50" charset="-127"/>
                </a:rPr>
                <a:t> start</a:t>
              </a: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7CF7D1AE-FBC4-0E2C-B117-7AB29BDABFE9}"/>
                </a:ext>
              </a:extLst>
            </p:cNvPr>
            <p:cNvCxnSpPr/>
            <p:nvPr/>
          </p:nvCxnSpPr>
          <p:spPr>
            <a:xfrm>
              <a:off x="6095999" y="4733925"/>
              <a:ext cx="0" cy="200025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743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C9A504-F35A-0D05-AECD-0B00346E3036}"/>
              </a:ext>
            </a:extLst>
          </p:cNvPr>
          <p:cNvSpPr txBox="1"/>
          <p:nvPr/>
        </p:nvSpPr>
        <p:spPr>
          <a:xfrm>
            <a:off x="371232" y="600075"/>
            <a:ext cx="3267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3. React </a:t>
            </a:r>
            <a:r>
              <a:rPr lang="ko-KR" altLang="en-US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개발 시 중요한 명령어들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F352D0-9027-159F-35DA-011871E28470}"/>
              </a:ext>
            </a:extLst>
          </p:cNvPr>
          <p:cNvSpPr txBox="1"/>
          <p:nvPr/>
        </p:nvSpPr>
        <p:spPr>
          <a:xfrm>
            <a:off x="2302195" y="3074432"/>
            <a:ext cx="3302507" cy="916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npx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create-react-app [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프로젝트 이름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]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start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err="1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npm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 install [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패키지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모듈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라이브러리 이름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0BCC7-02AB-4700-37B3-5AC03E018AAD}"/>
              </a:ext>
            </a:extLst>
          </p:cNvPr>
          <p:cNvSpPr txBox="1"/>
          <p:nvPr/>
        </p:nvSpPr>
        <p:spPr>
          <a:xfrm>
            <a:off x="6587299" y="3074432"/>
            <a:ext cx="2763898" cy="10245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 app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생성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(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초기 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1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회만 실행함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)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react 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실행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패키지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모듈</a:t>
            </a:r>
            <a:r>
              <a:rPr lang="en-US" altLang="ko-KR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/</a:t>
            </a:r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라이브러리 설치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66046F-EF16-64FC-6D82-19864BF2F73E}"/>
              </a:ext>
            </a:extLst>
          </p:cNvPr>
          <p:cNvSpPr txBox="1"/>
          <p:nvPr/>
        </p:nvSpPr>
        <p:spPr>
          <a:xfrm>
            <a:off x="3627878" y="2541032"/>
            <a:ext cx="651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명령어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B6AB0C-E34E-4045-EDB4-ECF7DFE5DBA7}"/>
              </a:ext>
            </a:extLst>
          </p:cNvPr>
          <p:cNvSpPr txBox="1"/>
          <p:nvPr/>
        </p:nvSpPr>
        <p:spPr>
          <a:xfrm>
            <a:off x="7721423" y="2541032"/>
            <a:ext cx="495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Pretendard SemiBold" panose="02000703000000020004" pitchFamily="50" charset="-127"/>
                <a:ea typeface="Pretendard SemiBold" panose="02000703000000020004" pitchFamily="50" charset="-127"/>
                <a:cs typeface="Pretendard SemiBold" panose="02000703000000020004" pitchFamily="50" charset="-127"/>
              </a:rPr>
              <a:t>설명</a:t>
            </a:r>
            <a:endParaRPr lang="en-US" altLang="ko-KR" sz="1400" dirty="0">
              <a:latin typeface="Pretendard SemiBold" panose="02000703000000020004" pitchFamily="50" charset="-127"/>
              <a:ea typeface="Pretendard SemiBold" panose="02000703000000020004" pitchFamily="50" charset="-127"/>
              <a:cs typeface="Pretendard SemiBold" panose="02000703000000020004" pitchFamily="50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5909B87-4F65-83CF-69E1-7861FC0FD94E}"/>
              </a:ext>
            </a:extLst>
          </p:cNvPr>
          <p:cNvCxnSpPr/>
          <p:nvPr/>
        </p:nvCxnSpPr>
        <p:spPr>
          <a:xfrm>
            <a:off x="2302195" y="2952750"/>
            <a:ext cx="717518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02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err="1" smtClean="0">
            <a:latin typeface="Pretendard SemiBold" panose="02000703000000020004" pitchFamily="50" charset="-127"/>
            <a:ea typeface="Pretendard SemiBold" panose="02000703000000020004" pitchFamily="50" charset="-127"/>
            <a:cs typeface="Pretendard SemiBold" panose="0200070300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415</Words>
  <Application>Microsoft Office PowerPoint</Application>
  <PresentationFormat>와이드스크린</PresentationFormat>
  <Paragraphs>54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Pretendard SemiBold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김형준</dc:creator>
  <cp:lastModifiedBy>김형준</cp:lastModifiedBy>
  <cp:revision>120</cp:revision>
  <dcterms:created xsi:type="dcterms:W3CDTF">2025-05-06T18:55:01Z</dcterms:created>
  <dcterms:modified xsi:type="dcterms:W3CDTF">2025-05-07T12:53:49Z</dcterms:modified>
</cp:coreProperties>
</file>