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32" y="102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4B123-79C3-4607-BF9F-75CA54C791CD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B143-B696-448C-920C-6143D3255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B143-B696-448C-920C-6143D32555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151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B143-B696-448C-920C-6143D32555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F2CFA-811B-CDDD-2FD6-62BB825C2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16937-9135-B215-4277-EFABAD16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5133-7835-2535-CB8E-9C44747A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FB770-8745-F86B-5BC3-3DE2FF3D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F028-1ED7-99E8-6319-50123459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92AC-4F27-F13C-F631-348CC8D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6A2BF-5431-0D8E-3AF2-0A55C48D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CDA8-8378-0647-8ACF-63A5D3F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50ED6-B681-5B43-B2D5-BA6CE57B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15A8-9AD8-CA0C-A852-8152A793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9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4D0D1-2DBF-5AF1-4642-470D7E4E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16B27-881D-04EA-C849-5B970BEE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7B6BD-EB83-9226-D296-47D941E4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93F2B-074E-8D6F-9377-FD882EE3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47D0-9CD9-0C15-5F2D-50C85437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A9516-9946-59E9-2F0E-6CEE02A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AEF4-CC9B-B3B3-4F88-6971DDA6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502A-D24B-9893-0136-504FBCA7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91046-7654-B42C-B8BE-216A6144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C871-4E3B-633A-65DD-79E8EA63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25B9-CFBF-D509-7D58-C610973E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72622-7B98-F463-72CD-A71899B7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A7023-5244-B2D1-EB95-E98A27FD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A169A-4229-DDE0-5100-3454F5FE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BA9B-163A-B763-51E1-C50C908A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AEEED-FCD0-650A-1C55-5B030E7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575B2-4273-EC23-336E-E83BE0CE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9A3F7-B872-841E-29DF-38739ECB0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3379-4614-1808-2B6A-C8E21893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7DDB6-CAF2-5818-15F5-7FE5F52C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65CA1-E13A-CCE2-3E48-70D3E996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C2F0-EF46-33E9-70AF-1753BE57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C25A5-1EC3-719F-27E8-2400885E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1C526-9F72-5D97-126D-B4A3356C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6CF01-765C-0743-A6DB-4486AC81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004B1-F1FE-BBD3-B4BE-7E362EC5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70A-6024-4474-3187-71B28196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99E904-77B6-42C1-FAD1-A41A46F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76006-16CE-349A-AA64-C4C3C1A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6530-9EDC-7D02-5E74-4761FD4C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BC456-FC16-0BC1-6C18-9F9CAB71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61536-E1E1-5EC6-AC41-9537E987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76808-1781-E4F8-C1D5-8A85B61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94211-641D-F242-5437-75B6D97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959E2-5E24-0197-B3DA-F56A618B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C9821-D95D-796C-78F2-A118202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4F0C-EEB9-7C85-C933-0BB9FD8E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55A3E-9171-DE18-6943-6B278AFC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2161-03F9-0721-BA7B-E6EA2F32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AEBF2-CD58-6169-4204-1B63BCD4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DCF81-D2F1-0B8B-C98D-FDA71161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5160C-1B8C-62B8-2ABC-A051684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FB7A-101E-C406-8634-DD5C7CF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35A90-EFB3-7055-9C64-B16F4076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D698B-A7C6-D007-C40D-B8F22B6CE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A89EE-3E6C-4D97-DA45-4C27A4C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83004-B5F8-6447-F157-CB77A58F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221A0-881A-21BA-87E6-BB258DD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00C31-25BF-33B4-BBB8-F7A58CB0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F3544-54A3-EC06-5C07-281DA7EC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1B196-12FA-92D6-65D0-37E94894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09B8B-7242-4EF2-08FF-15F165252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D0AE-5FE0-4868-118A-954DBA00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CDD2B-BC83-176E-0D19-6D4DC30F4B69}"/>
              </a:ext>
            </a:extLst>
          </p:cNvPr>
          <p:cNvSpPr txBox="1"/>
          <p:nvPr/>
        </p:nvSpPr>
        <p:spPr>
          <a:xfrm>
            <a:off x="5602116" y="2838450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12AB9-2B3B-F7B0-D185-33FA528ADD8A}"/>
              </a:ext>
            </a:extLst>
          </p:cNvPr>
          <p:cNvSpPr txBox="1"/>
          <p:nvPr/>
        </p:nvSpPr>
        <p:spPr>
          <a:xfrm>
            <a:off x="4955305" y="3434776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디스이즈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신입생 스터디</a:t>
            </a:r>
          </a:p>
        </p:txBody>
      </p:sp>
    </p:spTree>
    <p:extLst>
      <p:ext uri="{BB962C8B-B14F-4D97-AF65-F5344CB8AC3E}">
        <p14:creationId xmlns:p14="http://schemas.microsoft.com/office/powerpoint/2010/main" val="12622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511E4-B4AB-D0C2-0A8A-32A0147AE262}"/>
              </a:ext>
            </a:extLst>
          </p:cNvPr>
          <p:cNvSpPr txBox="1"/>
          <p:nvPr/>
        </p:nvSpPr>
        <p:spPr>
          <a:xfrm>
            <a:off x="371232" y="6000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0. 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대하여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2011-DE11-7C29-8FC5-B37B50D9FAAC}"/>
              </a:ext>
            </a:extLst>
          </p:cNvPr>
          <p:cNvSpPr txBox="1"/>
          <p:nvPr/>
        </p:nvSpPr>
        <p:spPr>
          <a:xfrm>
            <a:off x="559803" y="1359723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확장자는 보통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jsx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작성하지만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와 똑같음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09EB-7610-C40E-DBCF-B51DF4BD5B59}"/>
              </a:ext>
            </a:extLst>
          </p:cNvPr>
          <p:cNvSpPr txBox="1"/>
          <p:nvPr/>
        </p:nvSpPr>
        <p:spPr>
          <a:xfrm>
            <a:off x="559803" y="1729055"/>
            <a:ext cx="424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웹페이지를 만들기 쉽게 도와주는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951BD7-BD38-0213-A78A-D3EBE6B0800D}"/>
              </a:ext>
            </a:extLst>
          </p:cNvPr>
          <p:cNvSpPr/>
          <p:nvPr/>
        </p:nvSpPr>
        <p:spPr>
          <a:xfrm>
            <a:off x="559803" y="2291655"/>
            <a:ext cx="2685033" cy="3629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B8B91B-2941-3441-8809-1F54425DE911}"/>
              </a:ext>
            </a:extLst>
          </p:cNvPr>
          <p:cNvSpPr/>
          <p:nvPr/>
        </p:nvSpPr>
        <p:spPr>
          <a:xfrm>
            <a:off x="4968863" y="2291655"/>
            <a:ext cx="2685033" cy="3629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E5865-6117-3545-D8EE-50ADF45B4FEF}"/>
              </a:ext>
            </a:extLst>
          </p:cNvPr>
          <p:cNvSpPr txBox="1"/>
          <p:nvPr/>
        </p:nvSpPr>
        <p:spPr>
          <a:xfrm>
            <a:off x="775247" y="6021614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우리가 첫 시간에 만든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FE5BF-80D8-4E18-AB8A-776CAD599495}"/>
              </a:ext>
            </a:extLst>
          </p:cNvPr>
          <p:cNvSpPr txBox="1"/>
          <p:nvPr/>
        </p:nvSpPr>
        <p:spPr>
          <a:xfrm>
            <a:off x="5980199" y="60216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C22F79-2898-51F9-4E59-11AD3D0BAEC4}"/>
              </a:ext>
            </a:extLst>
          </p:cNvPr>
          <p:cNvSpPr/>
          <p:nvPr/>
        </p:nvSpPr>
        <p:spPr>
          <a:xfrm>
            <a:off x="814653" y="2519218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9BF99-452C-D357-C506-221A8F83BAAB}"/>
              </a:ext>
            </a:extLst>
          </p:cNvPr>
          <p:cNvSpPr/>
          <p:nvPr/>
        </p:nvSpPr>
        <p:spPr>
          <a:xfrm>
            <a:off x="814653" y="3035488"/>
            <a:ext cx="2175329" cy="1268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내용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352D2D-DB37-4946-F545-E711190EDFB4}"/>
              </a:ext>
            </a:extLst>
          </p:cNvPr>
          <p:cNvSpPr/>
          <p:nvPr/>
        </p:nvSpPr>
        <p:spPr>
          <a:xfrm>
            <a:off x="814653" y="4378513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인사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907AEC-1F06-7B2A-D373-DAF20C74325E}"/>
              </a:ext>
            </a:extLst>
          </p:cNvPr>
          <p:cNvSpPr/>
          <p:nvPr/>
        </p:nvSpPr>
        <p:spPr>
          <a:xfrm>
            <a:off x="5223715" y="3429000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ABA61D-9B22-29F1-6E41-74D90CB61584}"/>
              </a:ext>
            </a:extLst>
          </p:cNvPr>
          <p:cNvSpPr/>
          <p:nvPr/>
        </p:nvSpPr>
        <p:spPr>
          <a:xfrm>
            <a:off x="5223715" y="3945270"/>
            <a:ext cx="2175329" cy="1268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내용</a:t>
            </a:r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C9271B-FEC4-E9E7-6F98-B68D36AE3CB7}"/>
              </a:ext>
            </a:extLst>
          </p:cNvPr>
          <p:cNvSpPr/>
          <p:nvPr/>
        </p:nvSpPr>
        <p:spPr>
          <a:xfrm>
            <a:off x="5223715" y="5288295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인사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55A9A8-ACB3-EB23-6F0E-F45850A8E85B}"/>
              </a:ext>
            </a:extLst>
          </p:cNvPr>
          <p:cNvSpPr/>
          <p:nvPr/>
        </p:nvSpPr>
        <p:spPr>
          <a:xfrm>
            <a:off x="5223715" y="2418336"/>
            <a:ext cx="2175329" cy="909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D66E5B-B8B0-E269-AC79-B95D8DD9396E}"/>
              </a:ext>
            </a:extLst>
          </p:cNvPr>
          <p:cNvSpPr/>
          <p:nvPr/>
        </p:nvSpPr>
        <p:spPr>
          <a:xfrm>
            <a:off x="5872721" y="4599508"/>
            <a:ext cx="877316" cy="3935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버튼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93CD6C0-5C10-ED5F-A6B0-D00F607A0CA0}"/>
              </a:ext>
            </a:extLst>
          </p:cNvPr>
          <p:cNvCxnSpPr>
            <a:cxnSpLocks/>
            <a:stCxn id="27" idx="3"/>
            <a:endCxn id="25" idx="3"/>
          </p:cNvCxnSpPr>
          <p:nvPr/>
        </p:nvCxnSpPr>
        <p:spPr>
          <a:xfrm flipV="1">
            <a:off x="6750037" y="2873201"/>
            <a:ext cx="649007" cy="1923063"/>
          </a:xfrm>
          <a:prstGeom prst="bentConnector3">
            <a:avLst>
              <a:gd name="adj1" fmla="val 168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2C07B8-8943-5A8A-E02E-0B7095CF259B}"/>
              </a:ext>
            </a:extLst>
          </p:cNvPr>
          <p:cNvSpPr/>
          <p:nvPr/>
        </p:nvSpPr>
        <p:spPr>
          <a:xfrm>
            <a:off x="8159738" y="2291655"/>
            <a:ext cx="2685033" cy="36290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404F6-393B-F285-65A5-0953201CCDA2}"/>
              </a:ext>
            </a:extLst>
          </p:cNvPr>
          <p:cNvSpPr txBox="1"/>
          <p:nvPr/>
        </p:nvSpPr>
        <p:spPr>
          <a:xfrm>
            <a:off x="8061803" y="6021614"/>
            <a:ext cx="28809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Python</a:t>
            </a:r>
          </a:p>
          <a:p>
            <a:pPr algn="ct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(Python</a:t>
            </a:r>
            <a:r>
              <a: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 </a:t>
            </a:r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는 관련이 없지만 예시를 위해</a:t>
            </a:r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CAA0E6-F6D5-5CF3-761F-26BB94413955}"/>
              </a:ext>
            </a:extLst>
          </p:cNvPr>
          <p:cNvSpPr/>
          <p:nvPr/>
        </p:nvSpPr>
        <p:spPr>
          <a:xfrm>
            <a:off x="3931652" y="3945270"/>
            <a:ext cx="381000" cy="20763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A8017E-31E2-E588-100E-21D3AAA2E57A}"/>
              </a:ext>
            </a:extLst>
          </p:cNvPr>
          <p:cNvSpPr/>
          <p:nvPr/>
        </p:nvSpPr>
        <p:spPr>
          <a:xfrm>
            <a:off x="8414589" y="2462365"/>
            <a:ext cx="2175329" cy="1207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buNone/>
            </a:pP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F1FD9A-FF6F-2C5F-5160-12335894685E}"/>
              </a:ext>
            </a:extLst>
          </p:cNvPr>
          <p:cNvSpPr txBox="1"/>
          <p:nvPr/>
        </p:nvSpPr>
        <p:spPr>
          <a:xfrm>
            <a:off x="4898973" y="1959604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상호작용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 쉽게 정의할 수 있음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76BDD1-F813-E0B5-6570-EDA6AE9E5D97}"/>
              </a:ext>
            </a:extLst>
          </p:cNvPr>
          <p:cNvSpPr txBox="1"/>
          <p:nvPr/>
        </p:nvSpPr>
        <p:spPr>
          <a:xfrm>
            <a:off x="8511439" y="195960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코드의 재사용성이 우수함</a:t>
            </a:r>
          </a:p>
        </p:txBody>
      </p:sp>
      <p:sp>
        <p:nvSpPr>
          <p:cNvPr id="46" name="왼쪽 대괄호 45">
            <a:extLst>
              <a:ext uri="{FF2B5EF4-FFF2-40B4-BE49-F238E27FC236}">
                <a16:creationId xmlns:a16="http://schemas.microsoft.com/office/drawing/2014/main" id="{93A8B222-AEAC-4618-1E81-301A16F9C5E5}"/>
              </a:ext>
            </a:extLst>
          </p:cNvPr>
          <p:cNvSpPr/>
          <p:nvPr/>
        </p:nvSpPr>
        <p:spPr>
          <a:xfrm>
            <a:off x="5026011" y="3669861"/>
            <a:ext cx="163958" cy="1828416"/>
          </a:xfrm>
          <a:prstGeom prst="leftBracket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8C2415-80A0-88CA-5D3A-3FB80D1F6E0D}"/>
              </a:ext>
            </a:extLst>
          </p:cNvPr>
          <p:cNvSpPr txBox="1"/>
          <p:nvPr/>
        </p:nvSpPr>
        <p:spPr>
          <a:xfrm>
            <a:off x="4485191" y="444883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66FC3BC0-BDBF-413C-6CD8-C7B92CA29862}"/>
              </a:ext>
            </a:extLst>
          </p:cNvPr>
          <p:cNvSpPr/>
          <p:nvPr/>
        </p:nvSpPr>
        <p:spPr>
          <a:xfrm>
            <a:off x="5026010" y="2418336"/>
            <a:ext cx="163959" cy="909730"/>
          </a:xfrm>
          <a:prstGeom prst="leftBracket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7B81B-E8C2-9E21-E259-F52126097433}"/>
              </a:ext>
            </a:extLst>
          </p:cNvPr>
          <p:cNvSpPr txBox="1"/>
          <p:nvPr/>
        </p:nvSpPr>
        <p:spPr>
          <a:xfrm>
            <a:off x="4179017" y="273514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8656-714C-416E-E7EA-EF1765F5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80AED-67F3-FDC7-7630-21861FBFE43F}"/>
              </a:ext>
            </a:extLst>
          </p:cNvPr>
          <p:cNvSpPr txBox="1"/>
          <p:nvPr/>
        </p:nvSpPr>
        <p:spPr>
          <a:xfrm>
            <a:off x="371232" y="600075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 디자인하기 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652E3-3152-0CA2-BB7E-D6C1FEBA61C1}"/>
              </a:ext>
            </a:extLst>
          </p:cNvPr>
          <p:cNvSpPr txBox="1"/>
          <p:nvPr/>
        </p:nvSpPr>
        <p:spPr>
          <a:xfrm>
            <a:off x="559803" y="135972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302ED-D28A-2938-2B5D-53F4117AE9BA}"/>
              </a:ext>
            </a:extLst>
          </p:cNvPr>
          <p:cNvSpPr txBox="1"/>
          <p:nvPr/>
        </p:nvSpPr>
        <p:spPr>
          <a:xfrm>
            <a:off x="1426578" y="1421278"/>
            <a:ext cx="222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Cascading Style Sheets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B58A2-0BD8-924E-274D-6F6D392D9BAD}"/>
              </a:ext>
            </a:extLst>
          </p:cNvPr>
          <p:cNvSpPr txBox="1"/>
          <p:nvPr/>
        </p:nvSpPr>
        <p:spPr>
          <a:xfrm>
            <a:off x="559803" y="1729055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만든 웹페이지의 디자인을 꾸며주는 언어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B1B3CE-BD5D-10F8-DCC2-9E06AA8E18E4}"/>
              </a:ext>
            </a:extLst>
          </p:cNvPr>
          <p:cNvSpPr/>
          <p:nvPr/>
        </p:nvSpPr>
        <p:spPr>
          <a:xfrm>
            <a:off x="559803" y="2344609"/>
            <a:ext cx="347662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8C0C6B-BB3F-7A35-AAD5-E40DF11B3EF4}"/>
              </a:ext>
            </a:extLst>
          </p:cNvPr>
          <p:cNvSpPr/>
          <p:nvPr/>
        </p:nvSpPr>
        <p:spPr>
          <a:xfrm>
            <a:off x="664577" y="2661553"/>
            <a:ext cx="3267076" cy="504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안녕하세요 저는 김형준입니다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94865-FBFF-7355-8DC8-E3204F1FD35D}"/>
              </a:ext>
            </a:extLst>
          </p:cNvPr>
          <p:cNvSpPr/>
          <p:nvPr/>
        </p:nvSpPr>
        <p:spPr>
          <a:xfrm>
            <a:off x="664577" y="2544633"/>
            <a:ext cx="52257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&lt;h1&gt;</a:t>
            </a:r>
            <a:endParaRPr lang="ko-KR" altLang="en-US" sz="1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6125A-D211-3B9A-933D-32E58C4248DC}"/>
              </a:ext>
            </a:extLst>
          </p:cNvPr>
          <p:cNvSpPr/>
          <p:nvPr/>
        </p:nvSpPr>
        <p:spPr>
          <a:xfrm>
            <a:off x="664577" y="3428583"/>
            <a:ext cx="3267076" cy="504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동아대학교에서 일해요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34FCA7-3ECB-15A2-CC0F-4470A190C459}"/>
              </a:ext>
            </a:extLst>
          </p:cNvPr>
          <p:cNvSpPr/>
          <p:nvPr/>
        </p:nvSpPr>
        <p:spPr>
          <a:xfrm>
            <a:off x="664577" y="3311663"/>
            <a:ext cx="52257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&lt;p&gt;</a:t>
            </a:r>
            <a:endParaRPr lang="ko-KR" altLang="en-US" sz="1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BCF665-37C4-C452-B5F0-B8AF5A53E675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3931653" y="2913965"/>
            <a:ext cx="324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1026E5-26AA-78B6-38BA-CD3BFAB199EB}"/>
              </a:ext>
            </a:extLst>
          </p:cNvPr>
          <p:cNvSpPr/>
          <p:nvPr/>
        </p:nvSpPr>
        <p:spPr>
          <a:xfrm>
            <a:off x="4256649" y="2787759"/>
            <a:ext cx="2372751" cy="252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=“main-title”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1BC4D2-540A-B59D-7362-9D97E5021708}"/>
              </a:ext>
            </a:extLst>
          </p:cNvPr>
          <p:cNvCxnSpPr>
            <a:cxnSpLocks/>
            <a:stCxn id="29" idx="1"/>
            <a:endCxn id="19" idx="3"/>
          </p:cNvCxnSpPr>
          <p:nvPr/>
        </p:nvCxnSpPr>
        <p:spPr>
          <a:xfrm flipH="1">
            <a:off x="3931653" y="3680995"/>
            <a:ext cx="324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CB21B7-69BD-4056-8368-C154FFB26597}"/>
              </a:ext>
            </a:extLst>
          </p:cNvPr>
          <p:cNvSpPr/>
          <p:nvPr/>
        </p:nvSpPr>
        <p:spPr>
          <a:xfrm>
            <a:off x="4256649" y="3554789"/>
            <a:ext cx="2372751" cy="252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=“intro”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D476D6-E046-956F-903A-C05ABBB0D431}"/>
              </a:ext>
            </a:extLst>
          </p:cNvPr>
          <p:cNvSpPr/>
          <p:nvPr/>
        </p:nvSpPr>
        <p:spPr>
          <a:xfrm>
            <a:off x="7593598" y="2344609"/>
            <a:ext cx="347662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29A1307-886C-12C2-0D79-E2408FE4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56" y="2649328"/>
            <a:ext cx="2029108" cy="12003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005944-8B2C-E979-4A0D-C455CD4E5945}"/>
              </a:ext>
            </a:extLst>
          </p:cNvPr>
          <p:cNvSpPr txBox="1"/>
          <p:nvPr/>
        </p:nvSpPr>
        <p:spPr>
          <a:xfrm>
            <a:off x="559803" y="4177215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hyeongjun_page.jsx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D204F5-4983-5FE5-647E-5FA41CCB8585}"/>
              </a:ext>
            </a:extLst>
          </p:cNvPr>
          <p:cNvSpPr txBox="1"/>
          <p:nvPr/>
        </p:nvSpPr>
        <p:spPr>
          <a:xfrm>
            <a:off x="7593598" y="4177215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hyeongjun_page.css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D5EC-FC64-D063-E3C1-719DB865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AE06FF4-37A8-DAA1-163E-54877A3A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7" y="635579"/>
            <a:ext cx="5326989" cy="55868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60A104-0BA2-C16D-2948-3BE918BD6AF3}"/>
              </a:ext>
            </a:extLst>
          </p:cNvPr>
          <p:cNvSpPr txBox="1"/>
          <p:nvPr/>
        </p:nvSpPr>
        <p:spPr>
          <a:xfrm>
            <a:off x="5287242" y="5914644"/>
            <a:ext cx="471604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Jsx</a:t>
            </a:r>
            <a:endParaRPr lang="ko-KR" altLang="en-US" sz="14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6F5FA0-9F41-4079-3E97-FA4E11880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53" y="635578"/>
            <a:ext cx="5693089" cy="5586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51810-2294-E9D6-18A8-B21EA349900B}"/>
              </a:ext>
            </a:extLst>
          </p:cNvPr>
          <p:cNvSpPr txBox="1"/>
          <p:nvPr/>
        </p:nvSpPr>
        <p:spPr>
          <a:xfrm>
            <a:off x="11222815" y="5914644"/>
            <a:ext cx="537327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endParaRPr lang="ko-KR" altLang="en-US" sz="14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9C244-CEA3-0F83-5BC5-90BB8744976E}"/>
              </a:ext>
            </a:extLst>
          </p:cNvPr>
          <p:cNvSpPr txBox="1"/>
          <p:nvPr/>
        </p:nvSpPr>
        <p:spPr>
          <a:xfrm>
            <a:off x="431857" y="622242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hyeongjun_page.jsx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5B5A-6ED6-EDC0-00AA-6CBF4BE20BD0}"/>
              </a:ext>
            </a:extLst>
          </p:cNvPr>
          <p:cNvSpPr txBox="1"/>
          <p:nvPr/>
        </p:nvSpPr>
        <p:spPr>
          <a:xfrm>
            <a:off x="6067053" y="622242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hyeongjun_page.css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99B2FA-ADA5-AD62-8483-340BF12B5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57" y="203959"/>
            <a:ext cx="3048425" cy="2476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2EA5C2-B785-96B7-73A3-A72900F76C4B}"/>
              </a:ext>
            </a:extLst>
          </p:cNvPr>
          <p:cNvSpPr/>
          <p:nvPr/>
        </p:nvSpPr>
        <p:spPr>
          <a:xfrm>
            <a:off x="809625" y="952500"/>
            <a:ext cx="4629150" cy="496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3E25BE-B0EB-FD8D-81EB-1AEAC8D16427}"/>
              </a:ext>
            </a:extLst>
          </p:cNvPr>
          <p:cNvSpPr/>
          <p:nvPr/>
        </p:nvSpPr>
        <p:spPr>
          <a:xfrm>
            <a:off x="6512845" y="635577"/>
            <a:ext cx="4555205" cy="192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004A85-EB18-48D8-3309-043C98FBE6AA}"/>
              </a:ext>
            </a:extLst>
          </p:cNvPr>
          <p:cNvSpPr/>
          <p:nvPr/>
        </p:nvSpPr>
        <p:spPr>
          <a:xfrm>
            <a:off x="967839" y="1102303"/>
            <a:ext cx="3680361" cy="18119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6B52E0-1DAF-DBA2-2B87-3BFD4373CC8F}"/>
              </a:ext>
            </a:extLst>
          </p:cNvPr>
          <p:cNvSpPr/>
          <p:nvPr/>
        </p:nvSpPr>
        <p:spPr>
          <a:xfrm>
            <a:off x="6512845" y="2614802"/>
            <a:ext cx="4555205" cy="111899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066A1C-23B5-C63B-B58D-B49F63389101}"/>
              </a:ext>
            </a:extLst>
          </p:cNvPr>
          <p:cNvSpPr/>
          <p:nvPr/>
        </p:nvSpPr>
        <p:spPr>
          <a:xfrm>
            <a:off x="967839" y="1304925"/>
            <a:ext cx="4051836" cy="48577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90A7E5-8C79-C87F-FF27-48D70C961D4E}"/>
              </a:ext>
            </a:extLst>
          </p:cNvPr>
          <p:cNvSpPr/>
          <p:nvPr/>
        </p:nvSpPr>
        <p:spPr>
          <a:xfrm>
            <a:off x="6512845" y="3786377"/>
            <a:ext cx="4555204" cy="62369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29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4F9AD-EA47-13A3-BF2F-87E48430D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FF0664-9A2A-DAF3-1B67-BFBEA822168A}"/>
              </a:ext>
            </a:extLst>
          </p:cNvPr>
          <p:cNvSpPr/>
          <p:nvPr/>
        </p:nvSpPr>
        <p:spPr>
          <a:xfrm>
            <a:off x="5514974" y="1681676"/>
            <a:ext cx="5343525" cy="34877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A6CE0-E929-FC43-4A50-5EAE1007DF9F}"/>
              </a:ext>
            </a:extLst>
          </p:cNvPr>
          <p:cNvSpPr txBox="1"/>
          <p:nvPr/>
        </p:nvSpPr>
        <p:spPr>
          <a:xfrm>
            <a:off x="371232" y="6000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자주 사용하는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003CB-C26D-E662-DC56-78FC7773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2" y="1681675"/>
            <a:ext cx="3877216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3AA6D2-BC9A-129B-6D64-546E67AB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2" y="1274701"/>
            <a:ext cx="4372585" cy="257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6DA1D2-1259-B62F-E393-CB292FDA7974}"/>
              </a:ext>
            </a:extLst>
          </p:cNvPr>
          <p:cNvSpPr txBox="1"/>
          <p:nvPr/>
        </p:nvSpPr>
        <p:spPr>
          <a:xfrm>
            <a:off x="5895655" y="18542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Result:</a:t>
            </a:r>
            <a:r>
              <a:rPr lang="ko-KR" altLang="en-US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38A4CEB-734A-E9A9-9940-B55C8032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2161987"/>
            <a:ext cx="4582164" cy="268642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8B43C6-93E5-245E-B07F-070DEADBA68E}"/>
              </a:ext>
            </a:extLst>
          </p:cNvPr>
          <p:cNvCxnSpPr/>
          <p:nvPr/>
        </p:nvCxnSpPr>
        <p:spPr>
          <a:xfrm>
            <a:off x="6096000" y="4086225"/>
            <a:ext cx="412432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0508FB-759B-DEB8-CCF6-0D1C51C0998B}"/>
              </a:ext>
            </a:extLst>
          </p:cNvPr>
          <p:cNvSpPr txBox="1"/>
          <p:nvPr/>
        </p:nvSpPr>
        <p:spPr>
          <a:xfrm>
            <a:off x="7499067" y="383656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width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956C6-23A3-5DD5-9360-CDE876061008}"/>
              </a:ext>
            </a:extLst>
          </p:cNvPr>
          <p:cNvCxnSpPr>
            <a:cxnSpLocks/>
          </p:cNvCxnSpPr>
          <p:nvPr/>
        </p:nvCxnSpPr>
        <p:spPr>
          <a:xfrm flipV="1">
            <a:off x="9420225" y="2390775"/>
            <a:ext cx="0" cy="219643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F6B4EC-1611-0E44-5CB5-C5F56C66324F}"/>
              </a:ext>
            </a:extLst>
          </p:cNvPr>
          <p:cNvSpPr txBox="1"/>
          <p:nvPr/>
        </p:nvSpPr>
        <p:spPr>
          <a:xfrm>
            <a:off x="9397783" y="2819513"/>
            <a:ext cx="562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height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8F8702-1238-C08D-D3E0-25922036DF05}"/>
              </a:ext>
            </a:extLst>
          </p:cNvPr>
          <p:cNvSpPr txBox="1"/>
          <p:nvPr/>
        </p:nvSpPr>
        <p:spPr>
          <a:xfrm>
            <a:off x="6099107" y="4316872"/>
            <a:ext cx="1858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background-color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배경 색상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A75FC0-F0B3-9092-CD02-7BDF8F711E30}"/>
              </a:ext>
            </a:extLst>
          </p:cNvPr>
          <p:cNvSpPr txBox="1"/>
          <p:nvPr/>
        </p:nvSpPr>
        <p:spPr>
          <a:xfrm>
            <a:off x="6151495" y="2771775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color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색상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font-size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크기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font-weight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굵기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174A3F-97E9-0558-D44C-F351D1A3460D}"/>
              </a:ext>
            </a:extLst>
          </p:cNvPr>
          <p:cNvSpPr/>
          <p:nvPr/>
        </p:nvSpPr>
        <p:spPr>
          <a:xfrm>
            <a:off x="914400" y="1854210"/>
            <a:ext cx="2486025" cy="147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8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F064-CB95-5977-566A-7CA3CDD3A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15C276-D222-5621-D9AB-C8C948E3B368}"/>
              </a:ext>
            </a:extLst>
          </p:cNvPr>
          <p:cNvSpPr/>
          <p:nvPr/>
        </p:nvSpPr>
        <p:spPr>
          <a:xfrm>
            <a:off x="5514974" y="1681676"/>
            <a:ext cx="5343525" cy="34877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5582A-3223-48BD-1DF2-702126239FC7}"/>
              </a:ext>
            </a:extLst>
          </p:cNvPr>
          <p:cNvSpPr txBox="1"/>
          <p:nvPr/>
        </p:nvSpPr>
        <p:spPr>
          <a:xfrm>
            <a:off x="371232" y="6000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자주 사용하는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3CBBD-4382-1635-AC1F-39A06B00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2" y="1681675"/>
            <a:ext cx="3877216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3A5461-AF27-ABC6-48BD-65072193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2" y="1274701"/>
            <a:ext cx="4372585" cy="257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D0576-3C8C-0A67-1772-D7FEF58114BB}"/>
              </a:ext>
            </a:extLst>
          </p:cNvPr>
          <p:cNvSpPr txBox="1"/>
          <p:nvPr/>
        </p:nvSpPr>
        <p:spPr>
          <a:xfrm>
            <a:off x="5895655" y="18542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Result:</a:t>
            </a:r>
            <a:r>
              <a:rPr lang="ko-KR" altLang="en-US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487BC9B-F8CF-5C2C-F135-898349243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2161987"/>
            <a:ext cx="4582164" cy="268642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954323-5363-6A4A-256F-1B85C3F89093}"/>
              </a:ext>
            </a:extLst>
          </p:cNvPr>
          <p:cNvSpPr/>
          <p:nvPr/>
        </p:nvSpPr>
        <p:spPr>
          <a:xfrm>
            <a:off x="914400" y="3429000"/>
            <a:ext cx="2486025" cy="982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9506129-97C7-4E4C-7B56-9D45B6D3A201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20955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D65311-DC4E-60B0-5084-18DAC881284A}"/>
              </a:ext>
            </a:extLst>
          </p:cNvPr>
          <p:cNvCxnSpPr>
            <a:cxnSpLocks/>
          </p:cNvCxnSpPr>
          <p:nvPr/>
        </p:nvCxnSpPr>
        <p:spPr>
          <a:xfrm>
            <a:off x="10029825" y="3429000"/>
            <a:ext cx="20955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38D57D-354C-9518-FE37-1C9AFC717920}"/>
              </a:ext>
            </a:extLst>
          </p:cNvPr>
          <p:cNvCxnSpPr>
            <a:cxnSpLocks/>
          </p:cNvCxnSpPr>
          <p:nvPr/>
        </p:nvCxnSpPr>
        <p:spPr>
          <a:xfrm>
            <a:off x="5895655" y="3429000"/>
            <a:ext cx="209550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B4FF1D-BB68-6164-AA93-0AB5B83CCBC5}"/>
              </a:ext>
            </a:extLst>
          </p:cNvPr>
          <p:cNvCxnSpPr>
            <a:cxnSpLocks/>
          </p:cNvCxnSpPr>
          <p:nvPr/>
        </p:nvCxnSpPr>
        <p:spPr>
          <a:xfrm>
            <a:off x="10239375" y="3429000"/>
            <a:ext cx="209550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ED925B-A5E0-E1AE-29C4-96E90F1D6B28}"/>
              </a:ext>
            </a:extLst>
          </p:cNvPr>
          <p:cNvCxnSpPr>
            <a:cxnSpLocks/>
          </p:cNvCxnSpPr>
          <p:nvPr/>
        </p:nvCxnSpPr>
        <p:spPr>
          <a:xfrm>
            <a:off x="8153400" y="2343150"/>
            <a:ext cx="0" cy="21907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36A791-4951-F1AE-2C4C-1DD5B446B55F}"/>
              </a:ext>
            </a:extLst>
          </p:cNvPr>
          <p:cNvCxnSpPr>
            <a:cxnSpLocks/>
          </p:cNvCxnSpPr>
          <p:nvPr/>
        </p:nvCxnSpPr>
        <p:spPr>
          <a:xfrm>
            <a:off x="8153400" y="4368130"/>
            <a:ext cx="0" cy="21907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E8F19A-1C49-788B-7D8B-50D9156B81B7}"/>
              </a:ext>
            </a:extLst>
          </p:cNvPr>
          <p:cNvSpPr/>
          <p:nvPr/>
        </p:nvSpPr>
        <p:spPr>
          <a:xfrm>
            <a:off x="6276657" y="2562225"/>
            <a:ext cx="3753167" cy="180590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95A2E-BB31-BE3D-93C2-D33D10C196DA}"/>
              </a:ext>
            </a:extLst>
          </p:cNvPr>
          <p:cNvSpPr txBox="1"/>
          <p:nvPr/>
        </p:nvSpPr>
        <p:spPr>
          <a:xfrm>
            <a:off x="8186736" y="2329576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C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padding</a:t>
            </a:r>
            <a:endParaRPr lang="ko-KR" altLang="en-US" sz="1000" dirty="0">
              <a:solidFill>
                <a:srgbClr val="FFC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77DE2-FAA4-2932-4E86-6ADEA0444054}"/>
              </a:ext>
            </a:extLst>
          </p:cNvPr>
          <p:cNvSpPr txBox="1"/>
          <p:nvPr/>
        </p:nvSpPr>
        <p:spPr>
          <a:xfrm>
            <a:off x="7506935" y="2134935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margin</a:t>
            </a:r>
            <a:endParaRPr lang="ko-KR" altLang="en-US" sz="1000" dirty="0">
              <a:solidFill>
                <a:schemeClr val="tx2">
                  <a:lumMod val="50000"/>
                  <a:lumOff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803247-9735-9B90-4DDB-35A82D078D2B}"/>
              </a:ext>
            </a:extLst>
          </p:cNvPr>
          <p:cNvCxnSpPr>
            <a:cxnSpLocks/>
          </p:cNvCxnSpPr>
          <p:nvPr/>
        </p:nvCxnSpPr>
        <p:spPr>
          <a:xfrm>
            <a:off x="8153400" y="2148507"/>
            <a:ext cx="0" cy="21907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673DFD-F71B-55AF-453C-41CA4B145EE0}"/>
              </a:ext>
            </a:extLst>
          </p:cNvPr>
          <p:cNvCxnSpPr>
            <a:cxnSpLocks/>
          </p:cNvCxnSpPr>
          <p:nvPr/>
        </p:nvCxnSpPr>
        <p:spPr>
          <a:xfrm>
            <a:off x="8153400" y="4587205"/>
            <a:ext cx="0" cy="21907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0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23BF-4766-0318-EBE4-1CFD8A61C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5FFAE-76EF-8687-FD22-4303C2ABB545}"/>
              </a:ext>
            </a:extLst>
          </p:cNvPr>
          <p:cNvSpPr txBox="1"/>
          <p:nvPr/>
        </p:nvSpPr>
        <p:spPr>
          <a:xfrm>
            <a:off x="371232" y="6000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담주까지 해오기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CD6B3-4128-6054-67B5-056FBC4508FE}"/>
              </a:ext>
            </a:extLst>
          </p:cNvPr>
          <p:cNvSpPr txBox="1"/>
          <p:nvPr/>
        </p:nvSpPr>
        <p:spPr>
          <a:xfrm>
            <a:off x="371232" y="1245423"/>
            <a:ext cx="7537641" cy="701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이전에 작성했던 자기소개 페이지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옮기기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직접 해보기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 작성해서 내 소개 페이지 스타일 적용하기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(GPT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사용해도 됨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-&gt;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당연히 본인이 이해해야 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127C5-E3D9-1329-63C1-FE08EE21EEE5}"/>
              </a:ext>
            </a:extLst>
          </p:cNvPr>
          <p:cNvSpPr txBox="1"/>
          <p:nvPr/>
        </p:nvSpPr>
        <p:spPr>
          <a:xfrm>
            <a:off x="2772012" y="5253382"/>
            <a:ext cx="6647975" cy="378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문법을 이해하는 것 보다는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 어떻게 적용되는지를 중점으로 실습해보기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240</Words>
  <Application>Microsoft Office PowerPoint</Application>
  <PresentationFormat>와이드스크린</PresentationFormat>
  <Paragraphs>60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 SemiBold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김형준</dc:creator>
  <cp:lastModifiedBy>김형준</cp:lastModifiedBy>
  <cp:revision>298</cp:revision>
  <dcterms:created xsi:type="dcterms:W3CDTF">2025-05-06T18:55:01Z</dcterms:created>
  <dcterms:modified xsi:type="dcterms:W3CDTF">2025-05-23T10:18:22Z</dcterms:modified>
</cp:coreProperties>
</file>