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9" r:id="rId13"/>
    <p:sldId id="268" r:id="rId1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C586B-E52A-478D-AF67-31881F342186}" v="115" dt="2024-04-15T09:20:13.755"/>
    <p1510:client id="{43917EE0-65E7-40FA-8CA9-B779B83E5240}" v="175" dt="2024-04-15T08:27:12.655"/>
    <p1510:client id="{74CC5812-21CF-4462-A0FD-B2107D682F59}" v="129" dt="2024-04-15T09:20:40.977"/>
    <p1510:client id="{8DCC400D-D3C8-4D4E-ADC9-BF3A48C57002}" v="484" dt="2024-04-15T08:53:51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theme" Target="theme/theme1.xml" Id="rId18" /><Relationship Type="http://schemas.openxmlformats.org/officeDocument/2006/relationships/slide" Target="slides/slide2.xml" Id="rId3" /><Relationship Type="http://schemas.microsoft.com/office/2015/10/relationships/revisionInfo" Target="revisionInfo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viewProps" Target="viewProps.xml" Id="rId17" /><Relationship Type="http://schemas.openxmlformats.org/officeDocument/2006/relationships/slide" Target="slides/slide1.xml" Id="rId2" /><Relationship Type="http://schemas.openxmlformats.org/officeDocument/2006/relationships/presProps" Target="presProps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notesMaster" Target="notesMasters/notesMaster1.xml" Id="rId15" /><Relationship Type="http://schemas.openxmlformats.org/officeDocument/2006/relationships/slide" Target="slides/slide9.xml" Id="rId10" /><Relationship Type="http://schemas.openxmlformats.org/officeDocument/2006/relationships/tableStyles" Target="tableStyles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9E7E52-1BCD-4616-AF7B-1AC8169AD66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CBC119-E407-439F-B3DB-5B16BEFF72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GIS (Geographic Information Systems)</a:t>
          </a:r>
          <a:endParaRPr lang="en-US"/>
        </a:p>
      </dgm:t>
    </dgm:pt>
    <dgm:pt modelId="{5013DAD4-A245-4538-ACCF-CFBAD1752E04}" type="parTrans" cxnId="{026DA24F-BF9E-4787-B94B-58AC5C582362}">
      <dgm:prSet/>
      <dgm:spPr/>
      <dgm:t>
        <a:bodyPr/>
        <a:lstStyle/>
        <a:p>
          <a:endParaRPr lang="en-US"/>
        </a:p>
      </dgm:t>
    </dgm:pt>
    <dgm:pt modelId="{CFF0E23C-55D9-422C-87D1-ABA8B554D172}" type="sibTrans" cxnId="{026DA24F-BF9E-4787-B94B-58AC5C5823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7D8CDE-BEA5-4B3C-8FB5-7395BB2713A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Computer Graphics</a:t>
          </a:r>
          <a:endParaRPr lang="en-US"/>
        </a:p>
      </dgm:t>
    </dgm:pt>
    <dgm:pt modelId="{32FAE216-90D3-4BFF-A5B9-0F6D62575333}" type="parTrans" cxnId="{94710D17-1EB1-4582-8A9A-3BCA13435050}">
      <dgm:prSet/>
      <dgm:spPr/>
      <dgm:t>
        <a:bodyPr/>
        <a:lstStyle/>
        <a:p>
          <a:endParaRPr lang="en-US"/>
        </a:p>
      </dgm:t>
    </dgm:pt>
    <dgm:pt modelId="{109D5F7E-B964-4DE8-929A-457887C1241D}" type="sibTrans" cxnId="{94710D17-1EB1-4582-8A9A-3BCA134350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3F1EF2-E09D-4041-8927-69AA3157271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Neuroscience</a:t>
          </a:r>
          <a:endParaRPr lang="en-US"/>
        </a:p>
      </dgm:t>
    </dgm:pt>
    <dgm:pt modelId="{B3D97158-B658-4CDF-A75A-BB94C9B6FE2F}" type="parTrans" cxnId="{8649FF2F-A54A-404A-9255-F9DEBB2CCC49}">
      <dgm:prSet/>
      <dgm:spPr/>
      <dgm:t>
        <a:bodyPr/>
        <a:lstStyle/>
        <a:p>
          <a:endParaRPr lang="en-US"/>
        </a:p>
      </dgm:t>
    </dgm:pt>
    <dgm:pt modelId="{4AFF3A5A-F00E-4D76-AF70-E2FF9202921B}" type="sibTrans" cxnId="{8649FF2F-A54A-404A-9255-F9DEBB2CCC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21218C-C812-4939-9946-9FBE098A6A0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Semantic Web</a:t>
          </a:r>
          <a:endParaRPr lang="en-US"/>
        </a:p>
      </dgm:t>
    </dgm:pt>
    <dgm:pt modelId="{08513DCC-6A91-4B53-B9F8-EA96A3150A29}" type="parTrans" cxnId="{528CC03B-0CB2-426B-B986-6BAC842768D5}">
      <dgm:prSet/>
      <dgm:spPr/>
      <dgm:t>
        <a:bodyPr/>
        <a:lstStyle/>
        <a:p>
          <a:endParaRPr lang="en-US"/>
        </a:p>
      </dgm:t>
    </dgm:pt>
    <dgm:pt modelId="{21ED56EC-73DB-4439-A6A8-2D9E8D8F11F0}" type="sibTrans" cxnId="{528CC03B-0CB2-426B-B986-6BAC842768D5}">
      <dgm:prSet/>
      <dgm:spPr/>
      <dgm:t>
        <a:bodyPr/>
        <a:lstStyle/>
        <a:p>
          <a:endParaRPr lang="en-US"/>
        </a:p>
      </dgm:t>
    </dgm:pt>
    <dgm:pt modelId="{1D6BFEEA-2528-4B19-B05A-67ECE2D8282B}" type="pres">
      <dgm:prSet presAssocID="{6D9E7E52-1BCD-4616-AF7B-1AC8169AD669}" presName="root" presStyleCnt="0">
        <dgm:presLayoutVars>
          <dgm:dir/>
          <dgm:resizeHandles val="exact"/>
        </dgm:presLayoutVars>
      </dgm:prSet>
      <dgm:spPr/>
    </dgm:pt>
    <dgm:pt modelId="{0F757D21-5E0A-4B72-9B96-C1CBF373D95A}" type="pres">
      <dgm:prSet presAssocID="{6D9E7E52-1BCD-4616-AF7B-1AC8169AD669}" presName="container" presStyleCnt="0">
        <dgm:presLayoutVars>
          <dgm:dir/>
          <dgm:resizeHandles val="exact"/>
        </dgm:presLayoutVars>
      </dgm:prSet>
      <dgm:spPr/>
    </dgm:pt>
    <dgm:pt modelId="{D650537A-DBAF-4CF2-B144-F51E94BF8402}" type="pres">
      <dgm:prSet presAssocID="{B3CBC119-E407-439F-B3DB-5B16BEFF72B9}" presName="compNode" presStyleCnt="0"/>
      <dgm:spPr/>
    </dgm:pt>
    <dgm:pt modelId="{27134281-7425-4D72-98BC-8544F6DD6AC2}" type="pres">
      <dgm:prSet presAssocID="{B3CBC119-E407-439F-B3DB-5B16BEFF72B9}" presName="iconBgRect" presStyleLbl="bgShp" presStyleIdx="0" presStyleCnt="4"/>
      <dgm:spPr/>
    </dgm:pt>
    <dgm:pt modelId="{0535EE8C-62B0-4367-BA70-12CC7FB42323}" type="pres">
      <dgm:prSet presAssocID="{B3CBC119-E407-439F-B3DB-5B16BEFF72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05D90614-1674-474B-8C2E-3A7A632F88C3}" type="pres">
      <dgm:prSet presAssocID="{B3CBC119-E407-439F-B3DB-5B16BEFF72B9}" presName="spaceRect" presStyleCnt="0"/>
      <dgm:spPr/>
    </dgm:pt>
    <dgm:pt modelId="{74FF99EA-1FAB-4A98-B58F-F03FE3E95164}" type="pres">
      <dgm:prSet presAssocID="{B3CBC119-E407-439F-B3DB-5B16BEFF72B9}" presName="textRect" presStyleLbl="revTx" presStyleIdx="0" presStyleCnt="4">
        <dgm:presLayoutVars>
          <dgm:chMax val="1"/>
          <dgm:chPref val="1"/>
        </dgm:presLayoutVars>
      </dgm:prSet>
      <dgm:spPr/>
    </dgm:pt>
    <dgm:pt modelId="{2EF6794D-6189-45BA-9C1E-45AD1834C345}" type="pres">
      <dgm:prSet presAssocID="{CFF0E23C-55D9-422C-87D1-ABA8B554D172}" presName="sibTrans" presStyleLbl="sibTrans2D1" presStyleIdx="0" presStyleCnt="0"/>
      <dgm:spPr/>
    </dgm:pt>
    <dgm:pt modelId="{63745097-A078-455C-A33F-A53C5FD84944}" type="pres">
      <dgm:prSet presAssocID="{8C7D8CDE-BEA5-4B3C-8FB5-7395BB2713A0}" presName="compNode" presStyleCnt="0"/>
      <dgm:spPr/>
    </dgm:pt>
    <dgm:pt modelId="{1F059818-22BB-40D1-BEAF-309B4042B92B}" type="pres">
      <dgm:prSet presAssocID="{8C7D8CDE-BEA5-4B3C-8FB5-7395BB2713A0}" presName="iconBgRect" presStyleLbl="bgShp" presStyleIdx="1" presStyleCnt="4"/>
      <dgm:spPr/>
    </dgm:pt>
    <dgm:pt modelId="{3960D5AD-A5F9-46AD-8CAD-46BDD1FA1319}" type="pres">
      <dgm:prSet presAssocID="{8C7D8CDE-BEA5-4B3C-8FB5-7395BB2713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954CD69-54C1-4603-9733-AABA3B288CD8}" type="pres">
      <dgm:prSet presAssocID="{8C7D8CDE-BEA5-4B3C-8FB5-7395BB2713A0}" presName="spaceRect" presStyleCnt="0"/>
      <dgm:spPr/>
    </dgm:pt>
    <dgm:pt modelId="{EC900703-292B-4A61-8329-8F70331981AE}" type="pres">
      <dgm:prSet presAssocID="{8C7D8CDE-BEA5-4B3C-8FB5-7395BB2713A0}" presName="textRect" presStyleLbl="revTx" presStyleIdx="1" presStyleCnt="4">
        <dgm:presLayoutVars>
          <dgm:chMax val="1"/>
          <dgm:chPref val="1"/>
        </dgm:presLayoutVars>
      </dgm:prSet>
      <dgm:spPr/>
    </dgm:pt>
    <dgm:pt modelId="{B1AC4CD7-D579-470F-8AF7-7386347B495C}" type="pres">
      <dgm:prSet presAssocID="{109D5F7E-B964-4DE8-929A-457887C1241D}" presName="sibTrans" presStyleLbl="sibTrans2D1" presStyleIdx="0" presStyleCnt="0"/>
      <dgm:spPr/>
    </dgm:pt>
    <dgm:pt modelId="{06D30319-6E9C-4A3D-8A6C-C8909222BB07}" type="pres">
      <dgm:prSet presAssocID="{DB3F1EF2-E09D-4041-8927-69AA31572712}" presName="compNode" presStyleCnt="0"/>
      <dgm:spPr/>
    </dgm:pt>
    <dgm:pt modelId="{A863EFB6-6F51-4808-9A2D-9CAFA911B561}" type="pres">
      <dgm:prSet presAssocID="{DB3F1EF2-E09D-4041-8927-69AA31572712}" presName="iconBgRect" presStyleLbl="bgShp" presStyleIdx="2" presStyleCnt="4"/>
      <dgm:spPr/>
    </dgm:pt>
    <dgm:pt modelId="{8191DFB7-67AC-4D6E-8CFF-84E758D8E044}" type="pres">
      <dgm:prSet presAssocID="{DB3F1EF2-E09D-4041-8927-69AA315727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062A566C-61A4-4251-894C-22E8DDA1D2FA}" type="pres">
      <dgm:prSet presAssocID="{DB3F1EF2-E09D-4041-8927-69AA31572712}" presName="spaceRect" presStyleCnt="0"/>
      <dgm:spPr/>
    </dgm:pt>
    <dgm:pt modelId="{DAEA9C25-4BBB-4F8E-904A-746929FDAB8E}" type="pres">
      <dgm:prSet presAssocID="{DB3F1EF2-E09D-4041-8927-69AA31572712}" presName="textRect" presStyleLbl="revTx" presStyleIdx="2" presStyleCnt="4">
        <dgm:presLayoutVars>
          <dgm:chMax val="1"/>
          <dgm:chPref val="1"/>
        </dgm:presLayoutVars>
      </dgm:prSet>
      <dgm:spPr/>
    </dgm:pt>
    <dgm:pt modelId="{41CB1F47-AE31-4D1F-A999-920B5F80E8F2}" type="pres">
      <dgm:prSet presAssocID="{4AFF3A5A-F00E-4D76-AF70-E2FF9202921B}" presName="sibTrans" presStyleLbl="sibTrans2D1" presStyleIdx="0" presStyleCnt="0"/>
      <dgm:spPr/>
    </dgm:pt>
    <dgm:pt modelId="{0FBD5C2A-2914-4652-9FA5-131A3391799F}" type="pres">
      <dgm:prSet presAssocID="{2421218C-C812-4939-9946-9FBE098A6A0B}" presName="compNode" presStyleCnt="0"/>
      <dgm:spPr/>
    </dgm:pt>
    <dgm:pt modelId="{06B001D2-FD04-4256-8A0B-F86E43969806}" type="pres">
      <dgm:prSet presAssocID="{2421218C-C812-4939-9946-9FBE098A6A0B}" presName="iconBgRect" presStyleLbl="bgShp" presStyleIdx="3" presStyleCnt="4"/>
      <dgm:spPr/>
    </dgm:pt>
    <dgm:pt modelId="{3E0E4699-2FC9-437F-9246-632D0CFE0821}" type="pres">
      <dgm:prSet presAssocID="{2421218C-C812-4939-9946-9FBE098A6A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AC5E5FB-F45C-4ABC-B24E-B13ABE699EF0}" type="pres">
      <dgm:prSet presAssocID="{2421218C-C812-4939-9946-9FBE098A6A0B}" presName="spaceRect" presStyleCnt="0"/>
      <dgm:spPr/>
    </dgm:pt>
    <dgm:pt modelId="{21C6C13F-BF2B-486A-BA4E-8F69B2F9023D}" type="pres">
      <dgm:prSet presAssocID="{2421218C-C812-4939-9946-9FBE098A6A0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4710D17-1EB1-4582-8A9A-3BCA13435050}" srcId="{6D9E7E52-1BCD-4616-AF7B-1AC8169AD669}" destId="{8C7D8CDE-BEA5-4B3C-8FB5-7395BB2713A0}" srcOrd="1" destOrd="0" parTransId="{32FAE216-90D3-4BFF-A5B9-0F6D62575333}" sibTransId="{109D5F7E-B964-4DE8-929A-457887C1241D}"/>
    <dgm:cxn modelId="{415B3E20-6F10-40D7-8A66-A99213F58EDD}" type="presOf" srcId="{2421218C-C812-4939-9946-9FBE098A6A0B}" destId="{21C6C13F-BF2B-486A-BA4E-8F69B2F9023D}" srcOrd="0" destOrd="0" presId="urn:microsoft.com/office/officeart/2018/2/layout/IconCircleList"/>
    <dgm:cxn modelId="{E2FDD622-9FC8-41C9-A9F4-174E69DF73CB}" type="presOf" srcId="{109D5F7E-B964-4DE8-929A-457887C1241D}" destId="{B1AC4CD7-D579-470F-8AF7-7386347B495C}" srcOrd="0" destOrd="0" presId="urn:microsoft.com/office/officeart/2018/2/layout/IconCircleList"/>
    <dgm:cxn modelId="{8649FF2F-A54A-404A-9255-F9DEBB2CCC49}" srcId="{6D9E7E52-1BCD-4616-AF7B-1AC8169AD669}" destId="{DB3F1EF2-E09D-4041-8927-69AA31572712}" srcOrd="2" destOrd="0" parTransId="{B3D97158-B658-4CDF-A75A-BB94C9B6FE2F}" sibTransId="{4AFF3A5A-F00E-4D76-AF70-E2FF9202921B}"/>
    <dgm:cxn modelId="{519A0C34-0F60-4EC8-8488-6AD8C30E8DBC}" type="presOf" srcId="{DB3F1EF2-E09D-4041-8927-69AA31572712}" destId="{DAEA9C25-4BBB-4F8E-904A-746929FDAB8E}" srcOrd="0" destOrd="0" presId="urn:microsoft.com/office/officeart/2018/2/layout/IconCircleList"/>
    <dgm:cxn modelId="{528CC03B-0CB2-426B-B986-6BAC842768D5}" srcId="{6D9E7E52-1BCD-4616-AF7B-1AC8169AD669}" destId="{2421218C-C812-4939-9946-9FBE098A6A0B}" srcOrd="3" destOrd="0" parTransId="{08513DCC-6A91-4B53-B9F8-EA96A3150A29}" sibTransId="{21ED56EC-73DB-4439-A6A8-2D9E8D8F11F0}"/>
    <dgm:cxn modelId="{8DF33564-CF08-4C3A-8440-5D005F0DB6BF}" type="presOf" srcId="{6D9E7E52-1BCD-4616-AF7B-1AC8169AD669}" destId="{1D6BFEEA-2528-4B19-B05A-67ECE2D8282B}" srcOrd="0" destOrd="0" presId="urn:microsoft.com/office/officeart/2018/2/layout/IconCircleList"/>
    <dgm:cxn modelId="{026DA24F-BF9E-4787-B94B-58AC5C582362}" srcId="{6D9E7E52-1BCD-4616-AF7B-1AC8169AD669}" destId="{B3CBC119-E407-439F-B3DB-5B16BEFF72B9}" srcOrd="0" destOrd="0" parTransId="{5013DAD4-A245-4538-ACCF-CFBAD1752E04}" sibTransId="{CFF0E23C-55D9-422C-87D1-ABA8B554D172}"/>
    <dgm:cxn modelId="{9064539B-B6E1-4802-9892-0920D632E491}" type="presOf" srcId="{4AFF3A5A-F00E-4D76-AF70-E2FF9202921B}" destId="{41CB1F47-AE31-4D1F-A999-920B5F80E8F2}" srcOrd="0" destOrd="0" presId="urn:microsoft.com/office/officeart/2018/2/layout/IconCircleList"/>
    <dgm:cxn modelId="{441596BE-91D5-4C34-B6D0-4352EEB63643}" type="presOf" srcId="{CFF0E23C-55D9-422C-87D1-ABA8B554D172}" destId="{2EF6794D-6189-45BA-9C1E-45AD1834C345}" srcOrd="0" destOrd="0" presId="urn:microsoft.com/office/officeart/2018/2/layout/IconCircleList"/>
    <dgm:cxn modelId="{0E3C27E0-1052-4D3D-BB6F-689BE410DC8E}" type="presOf" srcId="{8C7D8CDE-BEA5-4B3C-8FB5-7395BB2713A0}" destId="{EC900703-292B-4A61-8329-8F70331981AE}" srcOrd="0" destOrd="0" presId="urn:microsoft.com/office/officeart/2018/2/layout/IconCircleList"/>
    <dgm:cxn modelId="{D42B84EF-5696-4928-9935-E0A862688018}" type="presOf" srcId="{B3CBC119-E407-439F-B3DB-5B16BEFF72B9}" destId="{74FF99EA-1FAB-4A98-B58F-F03FE3E95164}" srcOrd="0" destOrd="0" presId="urn:microsoft.com/office/officeart/2018/2/layout/IconCircleList"/>
    <dgm:cxn modelId="{6909DD57-1CF8-43DC-B8BC-E55328193E20}" type="presParOf" srcId="{1D6BFEEA-2528-4B19-B05A-67ECE2D8282B}" destId="{0F757D21-5E0A-4B72-9B96-C1CBF373D95A}" srcOrd="0" destOrd="0" presId="urn:microsoft.com/office/officeart/2018/2/layout/IconCircleList"/>
    <dgm:cxn modelId="{F7817135-C7E7-4BE3-BC9F-09E9B7846B92}" type="presParOf" srcId="{0F757D21-5E0A-4B72-9B96-C1CBF373D95A}" destId="{D650537A-DBAF-4CF2-B144-F51E94BF8402}" srcOrd="0" destOrd="0" presId="urn:microsoft.com/office/officeart/2018/2/layout/IconCircleList"/>
    <dgm:cxn modelId="{C1BC45E1-AFD1-45D4-8AEA-534F303600BB}" type="presParOf" srcId="{D650537A-DBAF-4CF2-B144-F51E94BF8402}" destId="{27134281-7425-4D72-98BC-8544F6DD6AC2}" srcOrd="0" destOrd="0" presId="urn:microsoft.com/office/officeart/2018/2/layout/IconCircleList"/>
    <dgm:cxn modelId="{4DDA8C1F-DD6A-4CBB-AD85-6BE1028D6E7F}" type="presParOf" srcId="{D650537A-DBAF-4CF2-B144-F51E94BF8402}" destId="{0535EE8C-62B0-4367-BA70-12CC7FB42323}" srcOrd="1" destOrd="0" presId="urn:microsoft.com/office/officeart/2018/2/layout/IconCircleList"/>
    <dgm:cxn modelId="{2FAA7903-CA42-4C0C-BF5B-54045C40DCC5}" type="presParOf" srcId="{D650537A-DBAF-4CF2-B144-F51E94BF8402}" destId="{05D90614-1674-474B-8C2E-3A7A632F88C3}" srcOrd="2" destOrd="0" presId="urn:microsoft.com/office/officeart/2018/2/layout/IconCircleList"/>
    <dgm:cxn modelId="{5E5B6A6A-64BC-469C-8397-FC343D90EBCD}" type="presParOf" srcId="{D650537A-DBAF-4CF2-B144-F51E94BF8402}" destId="{74FF99EA-1FAB-4A98-B58F-F03FE3E95164}" srcOrd="3" destOrd="0" presId="urn:microsoft.com/office/officeart/2018/2/layout/IconCircleList"/>
    <dgm:cxn modelId="{F2BA48EB-89E7-4F02-BE0C-419D93A26DCA}" type="presParOf" srcId="{0F757D21-5E0A-4B72-9B96-C1CBF373D95A}" destId="{2EF6794D-6189-45BA-9C1E-45AD1834C345}" srcOrd="1" destOrd="0" presId="urn:microsoft.com/office/officeart/2018/2/layout/IconCircleList"/>
    <dgm:cxn modelId="{9FE58BC8-62A4-42D5-9A49-3F15A821AB05}" type="presParOf" srcId="{0F757D21-5E0A-4B72-9B96-C1CBF373D95A}" destId="{63745097-A078-455C-A33F-A53C5FD84944}" srcOrd="2" destOrd="0" presId="urn:microsoft.com/office/officeart/2018/2/layout/IconCircleList"/>
    <dgm:cxn modelId="{3587C2F1-0A03-4724-A7E4-583104C7D318}" type="presParOf" srcId="{63745097-A078-455C-A33F-A53C5FD84944}" destId="{1F059818-22BB-40D1-BEAF-309B4042B92B}" srcOrd="0" destOrd="0" presId="urn:microsoft.com/office/officeart/2018/2/layout/IconCircleList"/>
    <dgm:cxn modelId="{54DEEA57-AAD9-470A-8C8D-53E7A6D2C10A}" type="presParOf" srcId="{63745097-A078-455C-A33F-A53C5FD84944}" destId="{3960D5AD-A5F9-46AD-8CAD-46BDD1FA1319}" srcOrd="1" destOrd="0" presId="urn:microsoft.com/office/officeart/2018/2/layout/IconCircleList"/>
    <dgm:cxn modelId="{CAB0DD01-5E56-4E1F-8E85-C4C4A7A5F6AD}" type="presParOf" srcId="{63745097-A078-455C-A33F-A53C5FD84944}" destId="{D954CD69-54C1-4603-9733-AABA3B288CD8}" srcOrd="2" destOrd="0" presId="urn:microsoft.com/office/officeart/2018/2/layout/IconCircleList"/>
    <dgm:cxn modelId="{92115889-539C-43B1-8B98-49553333322E}" type="presParOf" srcId="{63745097-A078-455C-A33F-A53C5FD84944}" destId="{EC900703-292B-4A61-8329-8F70331981AE}" srcOrd="3" destOrd="0" presId="urn:microsoft.com/office/officeart/2018/2/layout/IconCircleList"/>
    <dgm:cxn modelId="{B9E8B0FF-87A4-414D-9EF1-10928662EE25}" type="presParOf" srcId="{0F757D21-5E0A-4B72-9B96-C1CBF373D95A}" destId="{B1AC4CD7-D579-470F-8AF7-7386347B495C}" srcOrd="3" destOrd="0" presId="urn:microsoft.com/office/officeart/2018/2/layout/IconCircleList"/>
    <dgm:cxn modelId="{76524706-4072-4820-9913-D95D1BD831BB}" type="presParOf" srcId="{0F757D21-5E0A-4B72-9B96-C1CBF373D95A}" destId="{06D30319-6E9C-4A3D-8A6C-C8909222BB07}" srcOrd="4" destOrd="0" presId="urn:microsoft.com/office/officeart/2018/2/layout/IconCircleList"/>
    <dgm:cxn modelId="{6785C90E-2D63-4F9F-A3A5-98361C83B192}" type="presParOf" srcId="{06D30319-6E9C-4A3D-8A6C-C8909222BB07}" destId="{A863EFB6-6F51-4808-9A2D-9CAFA911B561}" srcOrd="0" destOrd="0" presId="urn:microsoft.com/office/officeart/2018/2/layout/IconCircleList"/>
    <dgm:cxn modelId="{A41A5EF1-0950-4CCF-8CB2-1004A39A955F}" type="presParOf" srcId="{06D30319-6E9C-4A3D-8A6C-C8909222BB07}" destId="{8191DFB7-67AC-4D6E-8CFF-84E758D8E044}" srcOrd="1" destOrd="0" presId="urn:microsoft.com/office/officeart/2018/2/layout/IconCircleList"/>
    <dgm:cxn modelId="{E10878AD-7CAD-4D92-A1D4-1E1DAB212F39}" type="presParOf" srcId="{06D30319-6E9C-4A3D-8A6C-C8909222BB07}" destId="{062A566C-61A4-4251-894C-22E8DDA1D2FA}" srcOrd="2" destOrd="0" presId="urn:microsoft.com/office/officeart/2018/2/layout/IconCircleList"/>
    <dgm:cxn modelId="{67AF3D31-AA53-4840-B635-2FD421E31884}" type="presParOf" srcId="{06D30319-6E9C-4A3D-8A6C-C8909222BB07}" destId="{DAEA9C25-4BBB-4F8E-904A-746929FDAB8E}" srcOrd="3" destOrd="0" presId="urn:microsoft.com/office/officeart/2018/2/layout/IconCircleList"/>
    <dgm:cxn modelId="{2636D8B1-0604-49DC-AD94-C941746F70B9}" type="presParOf" srcId="{0F757D21-5E0A-4B72-9B96-C1CBF373D95A}" destId="{41CB1F47-AE31-4D1F-A999-920B5F80E8F2}" srcOrd="5" destOrd="0" presId="urn:microsoft.com/office/officeart/2018/2/layout/IconCircleList"/>
    <dgm:cxn modelId="{D6626F52-7132-4F0D-B295-99CDE65A6515}" type="presParOf" srcId="{0F757D21-5E0A-4B72-9B96-C1CBF373D95A}" destId="{0FBD5C2A-2914-4652-9FA5-131A3391799F}" srcOrd="6" destOrd="0" presId="urn:microsoft.com/office/officeart/2018/2/layout/IconCircleList"/>
    <dgm:cxn modelId="{AB047589-4FEF-418D-9773-9343C27A463E}" type="presParOf" srcId="{0FBD5C2A-2914-4652-9FA5-131A3391799F}" destId="{06B001D2-FD04-4256-8A0B-F86E43969806}" srcOrd="0" destOrd="0" presId="urn:microsoft.com/office/officeart/2018/2/layout/IconCircleList"/>
    <dgm:cxn modelId="{FB495543-E652-422A-B3D2-590B3BA3E296}" type="presParOf" srcId="{0FBD5C2A-2914-4652-9FA5-131A3391799F}" destId="{3E0E4699-2FC9-437F-9246-632D0CFE0821}" srcOrd="1" destOrd="0" presId="urn:microsoft.com/office/officeart/2018/2/layout/IconCircleList"/>
    <dgm:cxn modelId="{70281F94-B6CB-4329-BEE1-0F44E0C33C84}" type="presParOf" srcId="{0FBD5C2A-2914-4652-9FA5-131A3391799F}" destId="{BAC5E5FB-F45C-4ABC-B24E-B13ABE699EF0}" srcOrd="2" destOrd="0" presId="urn:microsoft.com/office/officeart/2018/2/layout/IconCircleList"/>
    <dgm:cxn modelId="{AB2EB6FC-ADE5-41E0-A45C-6909DC41C012}" type="presParOf" srcId="{0FBD5C2A-2914-4652-9FA5-131A3391799F}" destId="{21C6C13F-BF2B-486A-BA4E-8F69B2F9023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981AAE-DD50-477F-8118-AEB9C51E0D1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4BB0D2-7B94-4241-BE8E-8FF1D2E2CE0D}">
      <dgm:prSet/>
      <dgm:spPr/>
      <dgm:t>
        <a:bodyPr/>
        <a:lstStyle/>
        <a:p>
          <a:r>
            <a:rPr lang="el-GR"/>
            <a:t>Novel representation of objects</a:t>
          </a:r>
          <a:endParaRPr lang="en-US"/>
        </a:p>
      </dgm:t>
    </dgm:pt>
    <dgm:pt modelId="{2E6F5899-A4D4-4C78-814A-A8298F48F248}" type="parTrans" cxnId="{B63CA4E6-E8A0-4818-853C-A189709007FD}">
      <dgm:prSet/>
      <dgm:spPr/>
      <dgm:t>
        <a:bodyPr/>
        <a:lstStyle/>
        <a:p>
          <a:endParaRPr lang="en-US"/>
        </a:p>
      </dgm:t>
    </dgm:pt>
    <dgm:pt modelId="{0E262A40-DC74-4D3A-9AC2-109E2B0528D2}" type="sibTrans" cxnId="{B63CA4E6-E8A0-4818-853C-A189709007FD}">
      <dgm:prSet/>
      <dgm:spPr/>
      <dgm:t>
        <a:bodyPr/>
        <a:lstStyle/>
        <a:p>
          <a:endParaRPr lang="en-US"/>
        </a:p>
      </dgm:t>
    </dgm:pt>
    <dgm:pt modelId="{4FB6E83C-B54B-41AB-A46D-B5C7755F5BD3}">
      <dgm:prSet/>
      <dgm:spPr/>
      <dgm:t>
        <a:bodyPr/>
        <a:lstStyle/>
        <a:p>
          <a:r>
            <a:rPr lang="el-GR"/>
            <a:t>Novel join algorithm</a:t>
          </a:r>
          <a:endParaRPr lang="en-US"/>
        </a:p>
      </dgm:t>
    </dgm:pt>
    <dgm:pt modelId="{3EB43E38-64EF-495D-A781-7AD8C6F04EF5}" type="parTrans" cxnId="{2B62EA76-66A1-4B01-A012-27B681DAE390}">
      <dgm:prSet/>
      <dgm:spPr/>
      <dgm:t>
        <a:bodyPr/>
        <a:lstStyle/>
        <a:p>
          <a:endParaRPr lang="en-US"/>
        </a:p>
      </dgm:t>
    </dgm:pt>
    <dgm:pt modelId="{40B187BD-EA17-4C0A-9BEA-101A75798BE3}" type="sibTrans" cxnId="{2B62EA76-66A1-4B01-A012-27B681DAE390}">
      <dgm:prSet/>
      <dgm:spPr/>
      <dgm:t>
        <a:bodyPr/>
        <a:lstStyle/>
        <a:p>
          <a:endParaRPr lang="en-US"/>
        </a:p>
      </dgm:t>
    </dgm:pt>
    <dgm:pt modelId="{F7BE87BB-523F-415F-A18A-9D8D77350001}">
      <dgm:prSet/>
      <dgm:spPr/>
      <dgm:t>
        <a:bodyPr/>
        <a:lstStyle/>
        <a:p>
          <a:r>
            <a:rPr lang="en-US"/>
            <a:t>Space/Time efficient</a:t>
          </a:r>
        </a:p>
      </dgm:t>
    </dgm:pt>
    <dgm:pt modelId="{F80346F0-6C88-4BC3-94D8-72CDCCA8191B}" type="parTrans" cxnId="{52C175D8-E4A8-44B7-91BF-761893D094C9}">
      <dgm:prSet/>
      <dgm:spPr/>
      <dgm:t>
        <a:bodyPr/>
        <a:lstStyle/>
        <a:p>
          <a:endParaRPr lang="en-US"/>
        </a:p>
      </dgm:t>
    </dgm:pt>
    <dgm:pt modelId="{5F932D72-367D-4536-9F12-6FD94D41FB9B}" type="sibTrans" cxnId="{52C175D8-E4A8-44B7-91BF-761893D094C9}">
      <dgm:prSet/>
      <dgm:spPr/>
      <dgm:t>
        <a:bodyPr/>
        <a:lstStyle/>
        <a:p>
          <a:endParaRPr lang="en-US"/>
        </a:p>
      </dgm:t>
    </dgm:pt>
    <dgm:pt modelId="{D9C210D3-F73A-4B9A-BD98-479FCEBE4DEB}" type="pres">
      <dgm:prSet presAssocID="{09981AAE-DD50-477F-8118-AEB9C51E0D1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D32DE2-94FE-4AE9-9284-B662CC95CF06}" type="pres">
      <dgm:prSet presAssocID="{3C4BB0D2-7B94-4241-BE8E-8FF1D2E2CE0D}" presName="hierRoot1" presStyleCnt="0"/>
      <dgm:spPr/>
    </dgm:pt>
    <dgm:pt modelId="{B98A2133-592F-418D-94A2-FC012172230D}" type="pres">
      <dgm:prSet presAssocID="{3C4BB0D2-7B94-4241-BE8E-8FF1D2E2CE0D}" presName="composite" presStyleCnt="0"/>
      <dgm:spPr/>
    </dgm:pt>
    <dgm:pt modelId="{C87F81D8-23CD-4AE4-80A5-5A75738446B7}" type="pres">
      <dgm:prSet presAssocID="{3C4BB0D2-7B94-4241-BE8E-8FF1D2E2CE0D}" presName="background" presStyleLbl="node0" presStyleIdx="0" presStyleCnt="3"/>
      <dgm:spPr/>
    </dgm:pt>
    <dgm:pt modelId="{361714C9-B210-44E2-9844-CBBBE634D49E}" type="pres">
      <dgm:prSet presAssocID="{3C4BB0D2-7B94-4241-BE8E-8FF1D2E2CE0D}" presName="text" presStyleLbl="fgAcc0" presStyleIdx="0" presStyleCnt="3">
        <dgm:presLayoutVars>
          <dgm:chPref val="3"/>
        </dgm:presLayoutVars>
      </dgm:prSet>
      <dgm:spPr/>
    </dgm:pt>
    <dgm:pt modelId="{CE4E7D21-7505-42D1-A31C-120D11CF5D9A}" type="pres">
      <dgm:prSet presAssocID="{3C4BB0D2-7B94-4241-BE8E-8FF1D2E2CE0D}" presName="hierChild2" presStyleCnt="0"/>
      <dgm:spPr/>
    </dgm:pt>
    <dgm:pt modelId="{9B2C67EC-EC37-4C2D-9449-7DAB00745046}" type="pres">
      <dgm:prSet presAssocID="{4FB6E83C-B54B-41AB-A46D-B5C7755F5BD3}" presName="hierRoot1" presStyleCnt="0"/>
      <dgm:spPr/>
    </dgm:pt>
    <dgm:pt modelId="{B3FD60FE-0C40-4483-851F-1044B9B7945D}" type="pres">
      <dgm:prSet presAssocID="{4FB6E83C-B54B-41AB-A46D-B5C7755F5BD3}" presName="composite" presStyleCnt="0"/>
      <dgm:spPr/>
    </dgm:pt>
    <dgm:pt modelId="{6439520F-CB70-4474-A0B4-E30F3DDC94D4}" type="pres">
      <dgm:prSet presAssocID="{4FB6E83C-B54B-41AB-A46D-B5C7755F5BD3}" presName="background" presStyleLbl="node0" presStyleIdx="1" presStyleCnt="3"/>
      <dgm:spPr/>
    </dgm:pt>
    <dgm:pt modelId="{3D2D5245-C5B7-46CB-B6A5-1B0D0129C111}" type="pres">
      <dgm:prSet presAssocID="{4FB6E83C-B54B-41AB-A46D-B5C7755F5BD3}" presName="text" presStyleLbl="fgAcc0" presStyleIdx="1" presStyleCnt="3">
        <dgm:presLayoutVars>
          <dgm:chPref val="3"/>
        </dgm:presLayoutVars>
      </dgm:prSet>
      <dgm:spPr/>
    </dgm:pt>
    <dgm:pt modelId="{E0DA786D-BDAC-433B-9F72-A218057E161B}" type="pres">
      <dgm:prSet presAssocID="{4FB6E83C-B54B-41AB-A46D-B5C7755F5BD3}" presName="hierChild2" presStyleCnt="0"/>
      <dgm:spPr/>
    </dgm:pt>
    <dgm:pt modelId="{1A0DBE38-34FE-42CD-AEF1-D2284341DEAC}" type="pres">
      <dgm:prSet presAssocID="{F7BE87BB-523F-415F-A18A-9D8D77350001}" presName="hierRoot1" presStyleCnt="0"/>
      <dgm:spPr/>
    </dgm:pt>
    <dgm:pt modelId="{A203F40D-A4C0-4865-8F74-88BDBE6BA863}" type="pres">
      <dgm:prSet presAssocID="{F7BE87BB-523F-415F-A18A-9D8D77350001}" presName="composite" presStyleCnt="0"/>
      <dgm:spPr/>
    </dgm:pt>
    <dgm:pt modelId="{6852B31E-0C8E-4543-A74C-E4CF3174DB67}" type="pres">
      <dgm:prSet presAssocID="{F7BE87BB-523F-415F-A18A-9D8D77350001}" presName="background" presStyleLbl="node0" presStyleIdx="2" presStyleCnt="3"/>
      <dgm:spPr/>
    </dgm:pt>
    <dgm:pt modelId="{654F2712-B7A5-4BBD-AA73-1AB160DDB87B}" type="pres">
      <dgm:prSet presAssocID="{F7BE87BB-523F-415F-A18A-9D8D77350001}" presName="text" presStyleLbl="fgAcc0" presStyleIdx="2" presStyleCnt="3">
        <dgm:presLayoutVars>
          <dgm:chPref val="3"/>
        </dgm:presLayoutVars>
      </dgm:prSet>
      <dgm:spPr/>
    </dgm:pt>
    <dgm:pt modelId="{2CE44B1C-6828-4DCB-A925-C77366AAE559}" type="pres">
      <dgm:prSet presAssocID="{F7BE87BB-523F-415F-A18A-9D8D77350001}" presName="hierChild2" presStyleCnt="0"/>
      <dgm:spPr/>
    </dgm:pt>
  </dgm:ptLst>
  <dgm:cxnLst>
    <dgm:cxn modelId="{F7DB8206-EE96-419D-8638-850AC5E79F32}" type="presOf" srcId="{3C4BB0D2-7B94-4241-BE8E-8FF1D2E2CE0D}" destId="{361714C9-B210-44E2-9844-CBBBE634D49E}" srcOrd="0" destOrd="0" presId="urn:microsoft.com/office/officeart/2005/8/layout/hierarchy1"/>
    <dgm:cxn modelId="{DFF0B854-00E2-46A6-975F-505BFE30322F}" type="presOf" srcId="{4FB6E83C-B54B-41AB-A46D-B5C7755F5BD3}" destId="{3D2D5245-C5B7-46CB-B6A5-1B0D0129C111}" srcOrd="0" destOrd="0" presId="urn:microsoft.com/office/officeart/2005/8/layout/hierarchy1"/>
    <dgm:cxn modelId="{2B62EA76-66A1-4B01-A012-27B681DAE390}" srcId="{09981AAE-DD50-477F-8118-AEB9C51E0D15}" destId="{4FB6E83C-B54B-41AB-A46D-B5C7755F5BD3}" srcOrd="1" destOrd="0" parTransId="{3EB43E38-64EF-495D-A781-7AD8C6F04EF5}" sibTransId="{40B187BD-EA17-4C0A-9BEA-101A75798BE3}"/>
    <dgm:cxn modelId="{52C175D8-E4A8-44B7-91BF-761893D094C9}" srcId="{09981AAE-DD50-477F-8118-AEB9C51E0D15}" destId="{F7BE87BB-523F-415F-A18A-9D8D77350001}" srcOrd="2" destOrd="0" parTransId="{F80346F0-6C88-4BC3-94D8-72CDCCA8191B}" sibTransId="{5F932D72-367D-4536-9F12-6FD94D41FB9B}"/>
    <dgm:cxn modelId="{322803DB-8B72-447C-AC3B-B2D2C8D43194}" type="presOf" srcId="{09981AAE-DD50-477F-8118-AEB9C51E0D15}" destId="{D9C210D3-F73A-4B9A-BD98-479FCEBE4DEB}" srcOrd="0" destOrd="0" presId="urn:microsoft.com/office/officeart/2005/8/layout/hierarchy1"/>
    <dgm:cxn modelId="{18928EE6-0EF5-4FD3-8238-C2015C49FAA8}" type="presOf" srcId="{F7BE87BB-523F-415F-A18A-9D8D77350001}" destId="{654F2712-B7A5-4BBD-AA73-1AB160DDB87B}" srcOrd="0" destOrd="0" presId="urn:microsoft.com/office/officeart/2005/8/layout/hierarchy1"/>
    <dgm:cxn modelId="{B63CA4E6-E8A0-4818-853C-A189709007FD}" srcId="{09981AAE-DD50-477F-8118-AEB9C51E0D15}" destId="{3C4BB0D2-7B94-4241-BE8E-8FF1D2E2CE0D}" srcOrd="0" destOrd="0" parTransId="{2E6F5899-A4D4-4C78-814A-A8298F48F248}" sibTransId="{0E262A40-DC74-4D3A-9AC2-109E2B0528D2}"/>
    <dgm:cxn modelId="{9BBBC5CF-EC94-4435-9E0E-3142958CB2B9}" type="presParOf" srcId="{D9C210D3-F73A-4B9A-BD98-479FCEBE4DEB}" destId="{8DD32DE2-94FE-4AE9-9284-B662CC95CF06}" srcOrd="0" destOrd="0" presId="urn:microsoft.com/office/officeart/2005/8/layout/hierarchy1"/>
    <dgm:cxn modelId="{C6D57C04-46AF-488E-9327-9603A4856748}" type="presParOf" srcId="{8DD32DE2-94FE-4AE9-9284-B662CC95CF06}" destId="{B98A2133-592F-418D-94A2-FC012172230D}" srcOrd="0" destOrd="0" presId="urn:microsoft.com/office/officeart/2005/8/layout/hierarchy1"/>
    <dgm:cxn modelId="{21640575-A391-4A84-A987-38FFA19E975B}" type="presParOf" srcId="{B98A2133-592F-418D-94A2-FC012172230D}" destId="{C87F81D8-23CD-4AE4-80A5-5A75738446B7}" srcOrd="0" destOrd="0" presId="urn:microsoft.com/office/officeart/2005/8/layout/hierarchy1"/>
    <dgm:cxn modelId="{E25CE8CB-CD63-4A8C-9E4F-EAA352BE3E80}" type="presParOf" srcId="{B98A2133-592F-418D-94A2-FC012172230D}" destId="{361714C9-B210-44E2-9844-CBBBE634D49E}" srcOrd="1" destOrd="0" presId="urn:microsoft.com/office/officeart/2005/8/layout/hierarchy1"/>
    <dgm:cxn modelId="{28F1910D-E1D9-4471-A8C5-7285849217A5}" type="presParOf" srcId="{8DD32DE2-94FE-4AE9-9284-B662CC95CF06}" destId="{CE4E7D21-7505-42D1-A31C-120D11CF5D9A}" srcOrd="1" destOrd="0" presId="urn:microsoft.com/office/officeart/2005/8/layout/hierarchy1"/>
    <dgm:cxn modelId="{9E9EF16C-3E0A-41C6-B833-DCAE9247736C}" type="presParOf" srcId="{D9C210D3-F73A-4B9A-BD98-479FCEBE4DEB}" destId="{9B2C67EC-EC37-4C2D-9449-7DAB00745046}" srcOrd="1" destOrd="0" presId="urn:microsoft.com/office/officeart/2005/8/layout/hierarchy1"/>
    <dgm:cxn modelId="{98CD8831-E598-4AF8-B943-461619EC985A}" type="presParOf" srcId="{9B2C67EC-EC37-4C2D-9449-7DAB00745046}" destId="{B3FD60FE-0C40-4483-851F-1044B9B7945D}" srcOrd="0" destOrd="0" presId="urn:microsoft.com/office/officeart/2005/8/layout/hierarchy1"/>
    <dgm:cxn modelId="{EEDDC420-17C1-409C-B5F7-0B2DF48ED742}" type="presParOf" srcId="{B3FD60FE-0C40-4483-851F-1044B9B7945D}" destId="{6439520F-CB70-4474-A0B4-E30F3DDC94D4}" srcOrd="0" destOrd="0" presId="urn:microsoft.com/office/officeart/2005/8/layout/hierarchy1"/>
    <dgm:cxn modelId="{C9DEF79D-BD60-4AAA-A75D-94C169775B18}" type="presParOf" srcId="{B3FD60FE-0C40-4483-851F-1044B9B7945D}" destId="{3D2D5245-C5B7-46CB-B6A5-1B0D0129C111}" srcOrd="1" destOrd="0" presId="urn:microsoft.com/office/officeart/2005/8/layout/hierarchy1"/>
    <dgm:cxn modelId="{F1983FF3-82DA-4F95-85B8-BF68D2221363}" type="presParOf" srcId="{9B2C67EC-EC37-4C2D-9449-7DAB00745046}" destId="{E0DA786D-BDAC-433B-9F72-A218057E161B}" srcOrd="1" destOrd="0" presId="urn:microsoft.com/office/officeart/2005/8/layout/hierarchy1"/>
    <dgm:cxn modelId="{1C58273C-46D9-40FF-AD63-0C3BF96DFC52}" type="presParOf" srcId="{D9C210D3-F73A-4B9A-BD98-479FCEBE4DEB}" destId="{1A0DBE38-34FE-42CD-AEF1-D2284341DEAC}" srcOrd="2" destOrd="0" presId="urn:microsoft.com/office/officeart/2005/8/layout/hierarchy1"/>
    <dgm:cxn modelId="{EA22A72A-6C8E-43FC-8FFB-B5BA5412657F}" type="presParOf" srcId="{1A0DBE38-34FE-42CD-AEF1-D2284341DEAC}" destId="{A203F40D-A4C0-4865-8F74-88BDBE6BA863}" srcOrd="0" destOrd="0" presId="urn:microsoft.com/office/officeart/2005/8/layout/hierarchy1"/>
    <dgm:cxn modelId="{810FB7A4-E898-4AB2-BA57-FF95441B9780}" type="presParOf" srcId="{A203F40D-A4C0-4865-8F74-88BDBE6BA863}" destId="{6852B31E-0C8E-4543-A74C-E4CF3174DB67}" srcOrd="0" destOrd="0" presId="urn:microsoft.com/office/officeart/2005/8/layout/hierarchy1"/>
    <dgm:cxn modelId="{19922482-7049-49AA-B611-71A1C5F05FC7}" type="presParOf" srcId="{A203F40D-A4C0-4865-8F74-88BDBE6BA863}" destId="{654F2712-B7A5-4BBD-AA73-1AB160DDB87B}" srcOrd="1" destOrd="0" presId="urn:microsoft.com/office/officeart/2005/8/layout/hierarchy1"/>
    <dgm:cxn modelId="{85B172FB-8853-4F56-8440-24D08102B5B4}" type="presParOf" srcId="{1A0DBE38-34FE-42CD-AEF1-D2284341DEAC}" destId="{2CE44B1C-6828-4DCB-A925-C77366AAE5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A08265-2123-4914-B43D-87967CB58D7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D814F3-737E-4658-989C-92C47D4B7A01}">
      <dgm:prSet/>
      <dgm:spPr/>
      <dgm:t>
        <a:bodyPr/>
        <a:lstStyle/>
        <a:p>
          <a:r>
            <a:rPr lang="en-GB"/>
            <a:t>Object rasterization</a:t>
          </a:r>
          <a:endParaRPr lang="en-US"/>
        </a:p>
      </dgm:t>
    </dgm:pt>
    <dgm:pt modelId="{879CEAE1-C3AD-41F1-8D28-7C583095F321}" type="parTrans" cxnId="{6050FEA8-3DFE-427C-817F-1E408851E402}">
      <dgm:prSet/>
      <dgm:spPr/>
      <dgm:t>
        <a:bodyPr/>
        <a:lstStyle/>
        <a:p>
          <a:endParaRPr lang="en-US"/>
        </a:p>
      </dgm:t>
    </dgm:pt>
    <dgm:pt modelId="{AFC0F26B-5EF5-4632-88C5-79A142F94790}" type="sibTrans" cxnId="{6050FEA8-3DFE-427C-817F-1E408851E402}">
      <dgm:prSet/>
      <dgm:spPr/>
      <dgm:t>
        <a:bodyPr/>
        <a:lstStyle/>
        <a:p>
          <a:endParaRPr lang="en-US"/>
        </a:p>
      </dgm:t>
    </dgm:pt>
    <dgm:pt modelId="{18CF7732-7335-4D20-B40B-5B3B098B88CC}">
      <dgm:prSet/>
      <dgm:spPr/>
      <dgm:t>
        <a:bodyPr/>
        <a:lstStyle/>
        <a:p>
          <a:r>
            <a:rPr lang="en-GB"/>
            <a:t>Raster encoding</a:t>
          </a:r>
          <a:endParaRPr lang="en-US"/>
        </a:p>
      </dgm:t>
    </dgm:pt>
    <dgm:pt modelId="{561661F4-3571-4A2D-BB42-314AE151B807}" type="parTrans" cxnId="{7F9939D5-8391-495A-86C1-FCC919A960C7}">
      <dgm:prSet/>
      <dgm:spPr/>
      <dgm:t>
        <a:bodyPr/>
        <a:lstStyle/>
        <a:p>
          <a:endParaRPr lang="en-US"/>
        </a:p>
      </dgm:t>
    </dgm:pt>
    <dgm:pt modelId="{94C69393-5BA5-4A3A-9633-F40B1EE489E0}" type="sibTrans" cxnId="{7F9939D5-8391-495A-86C1-FCC919A960C7}">
      <dgm:prSet/>
      <dgm:spPr/>
      <dgm:t>
        <a:bodyPr/>
        <a:lstStyle/>
        <a:p>
          <a:endParaRPr lang="en-US"/>
        </a:p>
      </dgm:t>
    </dgm:pt>
    <dgm:pt modelId="{CCDF5AF2-D45D-4B2C-A525-D3C25D6D019C}">
      <dgm:prSet/>
      <dgm:spPr/>
      <dgm:t>
        <a:bodyPr/>
        <a:lstStyle/>
        <a:p>
          <a:r>
            <a:rPr lang="en-GB"/>
            <a:t>Intervalization</a:t>
          </a:r>
          <a:endParaRPr lang="en-US"/>
        </a:p>
      </dgm:t>
    </dgm:pt>
    <dgm:pt modelId="{6A9340F0-55DC-4065-B0EF-81BDA422263D}" type="parTrans" cxnId="{CE541155-529B-4524-A7D7-C8A74972AD4C}">
      <dgm:prSet/>
      <dgm:spPr/>
      <dgm:t>
        <a:bodyPr/>
        <a:lstStyle/>
        <a:p>
          <a:endParaRPr lang="en-US"/>
        </a:p>
      </dgm:t>
    </dgm:pt>
    <dgm:pt modelId="{35609559-C406-4ED4-BF5B-409171340E4A}" type="sibTrans" cxnId="{CE541155-529B-4524-A7D7-C8A74972AD4C}">
      <dgm:prSet/>
      <dgm:spPr/>
      <dgm:t>
        <a:bodyPr/>
        <a:lstStyle/>
        <a:p>
          <a:endParaRPr lang="en-US"/>
        </a:p>
      </dgm:t>
    </dgm:pt>
    <dgm:pt modelId="{19E6CF8A-040C-4583-9D5E-89254E5E438E}" type="pres">
      <dgm:prSet presAssocID="{D8A08265-2123-4914-B43D-87967CB58D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44FBE2-ADB5-4CD1-BBF9-B90858BC024F}" type="pres">
      <dgm:prSet presAssocID="{E5D814F3-737E-4658-989C-92C47D4B7A01}" presName="hierRoot1" presStyleCnt="0"/>
      <dgm:spPr/>
    </dgm:pt>
    <dgm:pt modelId="{83D1DFAD-BC54-4F58-A268-A84A9B295EDD}" type="pres">
      <dgm:prSet presAssocID="{E5D814F3-737E-4658-989C-92C47D4B7A01}" presName="composite" presStyleCnt="0"/>
      <dgm:spPr/>
    </dgm:pt>
    <dgm:pt modelId="{C1FD6F31-F2D3-47D4-92AB-D23A66581FD4}" type="pres">
      <dgm:prSet presAssocID="{E5D814F3-737E-4658-989C-92C47D4B7A01}" presName="background" presStyleLbl="node0" presStyleIdx="0" presStyleCnt="3"/>
      <dgm:spPr/>
    </dgm:pt>
    <dgm:pt modelId="{BD011D81-B842-4A46-B14A-652A0F9156D8}" type="pres">
      <dgm:prSet presAssocID="{E5D814F3-737E-4658-989C-92C47D4B7A01}" presName="text" presStyleLbl="fgAcc0" presStyleIdx="0" presStyleCnt="3">
        <dgm:presLayoutVars>
          <dgm:chPref val="3"/>
        </dgm:presLayoutVars>
      </dgm:prSet>
      <dgm:spPr/>
    </dgm:pt>
    <dgm:pt modelId="{D48EB47C-9551-43FA-B01D-A92350D0106B}" type="pres">
      <dgm:prSet presAssocID="{E5D814F3-737E-4658-989C-92C47D4B7A01}" presName="hierChild2" presStyleCnt="0"/>
      <dgm:spPr/>
    </dgm:pt>
    <dgm:pt modelId="{7BE031EF-E1E3-48F9-97E3-0AF842105920}" type="pres">
      <dgm:prSet presAssocID="{18CF7732-7335-4D20-B40B-5B3B098B88CC}" presName="hierRoot1" presStyleCnt="0"/>
      <dgm:spPr/>
    </dgm:pt>
    <dgm:pt modelId="{EA3EC05C-6C61-45AF-BA59-A29DB57266D0}" type="pres">
      <dgm:prSet presAssocID="{18CF7732-7335-4D20-B40B-5B3B098B88CC}" presName="composite" presStyleCnt="0"/>
      <dgm:spPr/>
    </dgm:pt>
    <dgm:pt modelId="{057FA488-CD72-4CCC-BE8D-93545BF13933}" type="pres">
      <dgm:prSet presAssocID="{18CF7732-7335-4D20-B40B-5B3B098B88CC}" presName="background" presStyleLbl="node0" presStyleIdx="1" presStyleCnt="3"/>
      <dgm:spPr/>
    </dgm:pt>
    <dgm:pt modelId="{1F182A2F-CB11-400F-BD28-DA25E75A072C}" type="pres">
      <dgm:prSet presAssocID="{18CF7732-7335-4D20-B40B-5B3B098B88CC}" presName="text" presStyleLbl="fgAcc0" presStyleIdx="1" presStyleCnt="3">
        <dgm:presLayoutVars>
          <dgm:chPref val="3"/>
        </dgm:presLayoutVars>
      </dgm:prSet>
      <dgm:spPr/>
    </dgm:pt>
    <dgm:pt modelId="{2EE7067F-F4FB-4A25-A183-0ACE2844CEF1}" type="pres">
      <dgm:prSet presAssocID="{18CF7732-7335-4D20-B40B-5B3B098B88CC}" presName="hierChild2" presStyleCnt="0"/>
      <dgm:spPr/>
    </dgm:pt>
    <dgm:pt modelId="{4573D818-F1D9-4210-8B1E-2D2DEB64B68C}" type="pres">
      <dgm:prSet presAssocID="{CCDF5AF2-D45D-4B2C-A525-D3C25D6D019C}" presName="hierRoot1" presStyleCnt="0"/>
      <dgm:spPr/>
    </dgm:pt>
    <dgm:pt modelId="{C0C5D128-B0AE-4292-8FE2-09528E405D1A}" type="pres">
      <dgm:prSet presAssocID="{CCDF5AF2-D45D-4B2C-A525-D3C25D6D019C}" presName="composite" presStyleCnt="0"/>
      <dgm:spPr/>
    </dgm:pt>
    <dgm:pt modelId="{BB0BB949-5CD5-4563-B3F2-EA1FD2FB6F32}" type="pres">
      <dgm:prSet presAssocID="{CCDF5AF2-D45D-4B2C-A525-D3C25D6D019C}" presName="background" presStyleLbl="node0" presStyleIdx="2" presStyleCnt="3"/>
      <dgm:spPr/>
    </dgm:pt>
    <dgm:pt modelId="{CA11DD86-AB8F-4518-97EE-BCD984403787}" type="pres">
      <dgm:prSet presAssocID="{CCDF5AF2-D45D-4B2C-A525-D3C25D6D019C}" presName="text" presStyleLbl="fgAcc0" presStyleIdx="2" presStyleCnt="3">
        <dgm:presLayoutVars>
          <dgm:chPref val="3"/>
        </dgm:presLayoutVars>
      </dgm:prSet>
      <dgm:spPr/>
    </dgm:pt>
    <dgm:pt modelId="{CFA3920A-6E48-4429-9548-58D80A0F675E}" type="pres">
      <dgm:prSet presAssocID="{CCDF5AF2-D45D-4B2C-A525-D3C25D6D019C}" presName="hierChild2" presStyleCnt="0"/>
      <dgm:spPr/>
    </dgm:pt>
  </dgm:ptLst>
  <dgm:cxnLst>
    <dgm:cxn modelId="{3B4AD046-FB19-4C05-B01F-BC46378B2F46}" type="presOf" srcId="{18CF7732-7335-4D20-B40B-5B3B098B88CC}" destId="{1F182A2F-CB11-400F-BD28-DA25E75A072C}" srcOrd="0" destOrd="0" presId="urn:microsoft.com/office/officeart/2005/8/layout/hierarchy1"/>
    <dgm:cxn modelId="{1C45D54F-3E5B-40A2-9DAF-BCEED1DB0151}" type="presOf" srcId="{D8A08265-2123-4914-B43D-87967CB58D74}" destId="{19E6CF8A-040C-4583-9D5E-89254E5E438E}" srcOrd="0" destOrd="0" presId="urn:microsoft.com/office/officeart/2005/8/layout/hierarchy1"/>
    <dgm:cxn modelId="{EB796F70-D075-4C3A-8C79-BBA3B0AE495A}" type="presOf" srcId="{E5D814F3-737E-4658-989C-92C47D4B7A01}" destId="{BD011D81-B842-4A46-B14A-652A0F9156D8}" srcOrd="0" destOrd="0" presId="urn:microsoft.com/office/officeart/2005/8/layout/hierarchy1"/>
    <dgm:cxn modelId="{CE541155-529B-4524-A7D7-C8A74972AD4C}" srcId="{D8A08265-2123-4914-B43D-87967CB58D74}" destId="{CCDF5AF2-D45D-4B2C-A525-D3C25D6D019C}" srcOrd="2" destOrd="0" parTransId="{6A9340F0-55DC-4065-B0EF-81BDA422263D}" sibTransId="{35609559-C406-4ED4-BF5B-409171340E4A}"/>
    <dgm:cxn modelId="{6050FEA8-3DFE-427C-817F-1E408851E402}" srcId="{D8A08265-2123-4914-B43D-87967CB58D74}" destId="{E5D814F3-737E-4658-989C-92C47D4B7A01}" srcOrd="0" destOrd="0" parTransId="{879CEAE1-C3AD-41F1-8D28-7C583095F321}" sibTransId="{AFC0F26B-5EF5-4632-88C5-79A142F94790}"/>
    <dgm:cxn modelId="{38359ED4-6F66-4061-9CE0-B13E5DF7435D}" type="presOf" srcId="{CCDF5AF2-D45D-4B2C-A525-D3C25D6D019C}" destId="{CA11DD86-AB8F-4518-97EE-BCD984403787}" srcOrd="0" destOrd="0" presId="urn:microsoft.com/office/officeart/2005/8/layout/hierarchy1"/>
    <dgm:cxn modelId="{7F9939D5-8391-495A-86C1-FCC919A960C7}" srcId="{D8A08265-2123-4914-B43D-87967CB58D74}" destId="{18CF7732-7335-4D20-B40B-5B3B098B88CC}" srcOrd="1" destOrd="0" parTransId="{561661F4-3571-4A2D-BB42-314AE151B807}" sibTransId="{94C69393-5BA5-4A3A-9633-F40B1EE489E0}"/>
    <dgm:cxn modelId="{2040A70A-89E9-4F58-A597-0F5836857E81}" type="presParOf" srcId="{19E6CF8A-040C-4583-9D5E-89254E5E438E}" destId="{EF44FBE2-ADB5-4CD1-BBF9-B90858BC024F}" srcOrd="0" destOrd="0" presId="urn:microsoft.com/office/officeart/2005/8/layout/hierarchy1"/>
    <dgm:cxn modelId="{2EC7CFFF-EB8C-4478-A620-92CF2DA80F11}" type="presParOf" srcId="{EF44FBE2-ADB5-4CD1-BBF9-B90858BC024F}" destId="{83D1DFAD-BC54-4F58-A268-A84A9B295EDD}" srcOrd="0" destOrd="0" presId="urn:microsoft.com/office/officeart/2005/8/layout/hierarchy1"/>
    <dgm:cxn modelId="{64822EBB-1467-40C9-9F6D-DDDC9405F4B7}" type="presParOf" srcId="{83D1DFAD-BC54-4F58-A268-A84A9B295EDD}" destId="{C1FD6F31-F2D3-47D4-92AB-D23A66581FD4}" srcOrd="0" destOrd="0" presId="urn:microsoft.com/office/officeart/2005/8/layout/hierarchy1"/>
    <dgm:cxn modelId="{B3E3F4F0-6967-4501-B5BA-2A329870C5D0}" type="presParOf" srcId="{83D1DFAD-BC54-4F58-A268-A84A9B295EDD}" destId="{BD011D81-B842-4A46-B14A-652A0F9156D8}" srcOrd="1" destOrd="0" presId="urn:microsoft.com/office/officeart/2005/8/layout/hierarchy1"/>
    <dgm:cxn modelId="{A244D3E0-EDE4-4C5A-9096-E8CC1761DB8D}" type="presParOf" srcId="{EF44FBE2-ADB5-4CD1-BBF9-B90858BC024F}" destId="{D48EB47C-9551-43FA-B01D-A92350D0106B}" srcOrd="1" destOrd="0" presId="urn:microsoft.com/office/officeart/2005/8/layout/hierarchy1"/>
    <dgm:cxn modelId="{45D403AB-D799-4CDD-B351-6692DFB1B97D}" type="presParOf" srcId="{19E6CF8A-040C-4583-9D5E-89254E5E438E}" destId="{7BE031EF-E1E3-48F9-97E3-0AF842105920}" srcOrd="1" destOrd="0" presId="urn:microsoft.com/office/officeart/2005/8/layout/hierarchy1"/>
    <dgm:cxn modelId="{626C1351-3C27-42CF-B134-9EB57569ABD5}" type="presParOf" srcId="{7BE031EF-E1E3-48F9-97E3-0AF842105920}" destId="{EA3EC05C-6C61-45AF-BA59-A29DB57266D0}" srcOrd="0" destOrd="0" presId="urn:microsoft.com/office/officeart/2005/8/layout/hierarchy1"/>
    <dgm:cxn modelId="{6ABBE661-18B9-4C6F-8A5F-E7DF90799645}" type="presParOf" srcId="{EA3EC05C-6C61-45AF-BA59-A29DB57266D0}" destId="{057FA488-CD72-4CCC-BE8D-93545BF13933}" srcOrd="0" destOrd="0" presId="urn:microsoft.com/office/officeart/2005/8/layout/hierarchy1"/>
    <dgm:cxn modelId="{1A718E0B-10A5-4F60-A391-F45AD05F7F91}" type="presParOf" srcId="{EA3EC05C-6C61-45AF-BA59-A29DB57266D0}" destId="{1F182A2F-CB11-400F-BD28-DA25E75A072C}" srcOrd="1" destOrd="0" presId="urn:microsoft.com/office/officeart/2005/8/layout/hierarchy1"/>
    <dgm:cxn modelId="{2DDB7080-6E84-4537-AF2D-70A45127FF3D}" type="presParOf" srcId="{7BE031EF-E1E3-48F9-97E3-0AF842105920}" destId="{2EE7067F-F4FB-4A25-A183-0ACE2844CEF1}" srcOrd="1" destOrd="0" presId="urn:microsoft.com/office/officeart/2005/8/layout/hierarchy1"/>
    <dgm:cxn modelId="{A08524F7-F353-4BE1-A1EF-9EDCCC60EF1D}" type="presParOf" srcId="{19E6CF8A-040C-4583-9D5E-89254E5E438E}" destId="{4573D818-F1D9-4210-8B1E-2D2DEB64B68C}" srcOrd="2" destOrd="0" presId="urn:microsoft.com/office/officeart/2005/8/layout/hierarchy1"/>
    <dgm:cxn modelId="{3D7ECB83-655F-41A6-AFBD-62F578F35EFB}" type="presParOf" srcId="{4573D818-F1D9-4210-8B1E-2D2DEB64B68C}" destId="{C0C5D128-B0AE-4292-8FE2-09528E405D1A}" srcOrd="0" destOrd="0" presId="urn:microsoft.com/office/officeart/2005/8/layout/hierarchy1"/>
    <dgm:cxn modelId="{18DA7981-4BFA-4862-A11B-2F903F8C38C9}" type="presParOf" srcId="{C0C5D128-B0AE-4292-8FE2-09528E405D1A}" destId="{BB0BB949-5CD5-4563-B3F2-EA1FD2FB6F32}" srcOrd="0" destOrd="0" presId="urn:microsoft.com/office/officeart/2005/8/layout/hierarchy1"/>
    <dgm:cxn modelId="{4A905961-AC03-4EF9-A8CE-42C3D497A252}" type="presParOf" srcId="{C0C5D128-B0AE-4292-8FE2-09528E405D1A}" destId="{CA11DD86-AB8F-4518-97EE-BCD984403787}" srcOrd="1" destOrd="0" presId="urn:microsoft.com/office/officeart/2005/8/layout/hierarchy1"/>
    <dgm:cxn modelId="{F7B16107-7904-4EE7-A060-6BCB38B9456A}" type="presParOf" srcId="{4573D818-F1D9-4210-8B1E-2D2DEB64B68C}" destId="{CFA3920A-6E48-4429-9548-58D80A0F67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D9803A-FF68-4674-AF67-2B73D93A3F44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6E1EFD-D4E2-452D-B26A-36914CB31393}">
      <dgm:prSet/>
      <dgm:spPr/>
      <dgm:t>
        <a:bodyPr/>
        <a:lstStyle/>
        <a:p>
          <a:r>
            <a:rPr lang="en-GB"/>
            <a:t>Find datasets and experiment with them (15/4-21/4)</a:t>
          </a:r>
          <a:endParaRPr lang="en-US"/>
        </a:p>
      </dgm:t>
    </dgm:pt>
    <dgm:pt modelId="{AA668E40-2DF6-4FEC-8721-D1E9584D19D2}" type="parTrans" cxnId="{1C14F306-4151-43E2-90B5-B728ABCEDC6E}">
      <dgm:prSet/>
      <dgm:spPr/>
      <dgm:t>
        <a:bodyPr/>
        <a:lstStyle/>
        <a:p>
          <a:endParaRPr lang="en-US"/>
        </a:p>
      </dgm:t>
    </dgm:pt>
    <dgm:pt modelId="{88CA3D16-ACA0-4FAC-8FD5-BA1790B9A1F3}" type="sibTrans" cxnId="{1C14F306-4151-43E2-90B5-B728ABCEDC6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9911F1A-4C1B-47B2-A695-D16AFB3BD45E}">
      <dgm:prSet/>
      <dgm:spPr/>
      <dgm:t>
        <a:bodyPr/>
        <a:lstStyle/>
        <a:p>
          <a:r>
            <a:rPr lang="en-GB"/>
            <a:t>Implement baseline: MBR filter (22/4 - 28/4)</a:t>
          </a:r>
          <a:endParaRPr lang="en-US"/>
        </a:p>
      </dgm:t>
    </dgm:pt>
    <dgm:pt modelId="{19278C37-63DC-4A66-8550-206B0F2A72F8}" type="parTrans" cxnId="{A59FA0DC-1E0E-4A94-B012-6CBD8F3BF660}">
      <dgm:prSet/>
      <dgm:spPr/>
      <dgm:t>
        <a:bodyPr/>
        <a:lstStyle/>
        <a:p>
          <a:endParaRPr lang="en-US"/>
        </a:p>
      </dgm:t>
    </dgm:pt>
    <dgm:pt modelId="{A25AAF7D-57CC-4DDB-8106-1E0D4DE6B3A3}" type="sibTrans" cxnId="{A59FA0DC-1E0E-4A94-B012-6CBD8F3BF66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54B9616-0FC9-4DC9-93A5-8F8D9DCB7487}">
      <dgm:prSet/>
      <dgm:spPr/>
      <dgm:t>
        <a:bodyPr/>
        <a:lstStyle/>
        <a:p>
          <a:r>
            <a:rPr lang="en-GB"/>
            <a:t>Run baseline algorithm on datasets (29/4 - 5/5)</a:t>
          </a:r>
          <a:endParaRPr lang="en-US"/>
        </a:p>
      </dgm:t>
    </dgm:pt>
    <dgm:pt modelId="{14DF41F7-BB08-46A6-99E5-0A5A2D0E835D}" type="parTrans" cxnId="{6FF05F81-E16E-4464-A237-30001A65DF9B}">
      <dgm:prSet/>
      <dgm:spPr/>
      <dgm:t>
        <a:bodyPr/>
        <a:lstStyle/>
        <a:p>
          <a:endParaRPr lang="en-US"/>
        </a:p>
      </dgm:t>
    </dgm:pt>
    <dgm:pt modelId="{111D87E7-598F-4403-894F-DF0AC4BFC42A}" type="sibTrans" cxnId="{6FF05F81-E16E-4464-A237-30001A65DF9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712A1A7-ACB9-43DD-B695-937C09E4A2DA}">
      <dgm:prSet/>
      <dgm:spPr/>
      <dgm:t>
        <a:bodyPr/>
        <a:lstStyle/>
        <a:p>
          <a:r>
            <a:rPr lang="en-GB"/>
            <a:t>Implement object rasterization + bitstring encoding (6/5 - 12/5)</a:t>
          </a:r>
          <a:endParaRPr lang="en-US"/>
        </a:p>
      </dgm:t>
    </dgm:pt>
    <dgm:pt modelId="{2EB6611B-5449-415F-B6E5-F317442CAAEB}" type="parTrans" cxnId="{516F3E4F-D00D-4E87-AAE1-559C413A4F71}">
      <dgm:prSet/>
      <dgm:spPr/>
      <dgm:t>
        <a:bodyPr/>
        <a:lstStyle/>
        <a:p>
          <a:endParaRPr lang="en-US"/>
        </a:p>
      </dgm:t>
    </dgm:pt>
    <dgm:pt modelId="{FFD75059-F14B-4EA4-A9D4-BEB611531AA0}" type="sibTrans" cxnId="{516F3E4F-D00D-4E87-AAE1-559C413A4F7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51E72F1-8994-435F-873B-B6A383C36631}">
      <dgm:prSet/>
      <dgm:spPr/>
      <dgm:t>
        <a:bodyPr/>
        <a:lstStyle/>
        <a:p>
          <a:r>
            <a:rPr lang="en-GB"/>
            <a:t>Implement intermediate filter algorithm (13/5 - 19/5)</a:t>
          </a:r>
          <a:endParaRPr lang="en-US"/>
        </a:p>
      </dgm:t>
    </dgm:pt>
    <dgm:pt modelId="{144BFFE8-5751-4BD2-B1EE-1AA8F7CFF4C2}" type="parTrans" cxnId="{5E5ED315-7D2A-4CB8-96E1-803B6E7FAC10}">
      <dgm:prSet/>
      <dgm:spPr/>
      <dgm:t>
        <a:bodyPr/>
        <a:lstStyle/>
        <a:p>
          <a:endParaRPr lang="en-US"/>
        </a:p>
      </dgm:t>
    </dgm:pt>
    <dgm:pt modelId="{6D84E9F8-6BCB-4AB4-B0FA-D3B10EA07C16}" type="sibTrans" cxnId="{5E5ED315-7D2A-4CB8-96E1-803B6E7FAC10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8379A815-F3CF-45A9-B3F2-4247558562C7}">
      <dgm:prSet/>
      <dgm:spPr/>
      <dgm:t>
        <a:bodyPr/>
        <a:lstStyle/>
        <a:p>
          <a:r>
            <a:rPr lang="en-GB"/>
            <a:t>Run experiments (20/5 - 26/5)</a:t>
          </a:r>
          <a:endParaRPr lang="en-US"/>
        </a:p>
      </dgm:t>
    </dgm:pt>
    <dgm:pt modelId="{0A475F30-FC58-4B53-A108-1AE0EBD7B4B6}" type="parTrans" cxnId="{B1563856-F013-4AAA-A59B-8C7ED938355F}">
      <dgm:prSet/>
      <dgm:spPr/>
      <dgm:t>
        <a:bodyPr/>
        <a:lstStyle/>
        <a:p>
          <a:endParaRPr lang="en-US"/>
        </a:p>
      </dgm:t>
    </dgm:pt>
    <dgm:pt modelId="{0AA629AD-6F58-43E7-B106-1290E42C1CCD}" type="sibTrans" cxnId="{B1563856-F013-4AAA-A59B-8C7ED938355F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FD89DCA5-CE63-4868-A304-C309E3800DA0}">
      <dgm:prSet/>
      <dgm:spPr/>
      <dgm:t>
        <a:bodyPr/>
        <a:lstStyle/>
        <a:p>
          <a:r>
            <a:rPr lang="en-GB"/>
            <a:t>Improve paper (27/5 - 2/6)</a:t>
          </a:r>
          <a:endParaRPr lang="en-US"/>
        </a:p>
      </dgm:t>
    </dgm:pt>
    <dgm:pt modelId="{E46493F2-28EE-4131-9B0B-0C8AD78F14CA}" type="parTrans" cxnId="{043DFDDD-1234-4A4C-9CD3-84ADD62D2629}">
      <dgm:prSet/>
      <dgm:spPr/>
      <dgm:t>
        <a:bodyPr/>
        <a:lstStyle/>
        <a:p>
          <a:endParaRPr lang="en-US"/>
        </a:p>
      </dgm:t>
    </dgm:pt>
    <dgm:pt modelId="{5A171D40-2DEA-4DED-B02F-4F66342FC420}" type="sibTrans" cxnId="{043DFDDD-1234-4A4C-9CD3-84ADD62D2629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F814904F-AA92-4CA6-ADED-49AC6341083C}">
      <dgm:prSet/>
      <dgm:spPr/>
      <dgm:t>
        <a:bodyPr/>
        <a:lstStyle/>
        <a:p>
          <a:r>
            <a:rPr lang="en-GB"/>
            <a:t>Prepare for in-class representation (3/6 - 11/6)</a:t>
          </a:r>
          <a:endParaRPr lang="en-US"/>
        </a:p>
      </dgm:t>
    </dgm:pt>
    <dgm:pt modelId="{393988A4-1CDD-48DF-80B0-9233B25FA1F9}" type="parTrans" cxnId="{1685BEEE-E2D7-4B9A-A69D-C620C7521D4E}">
      <dgm:prSet/>
      <dgm:spPr/>
      <dgm:t>
        <a:bodyPr/>
        <a:lstStyle/>
        <a:p>
          <a:endParaRPr lang="en-US"/>
        </a:p>
      </dgm:t>
    </dgm:pt>
    <dgm:pt modelId="{084192D6-B0A1-436E-9D99-144713F5633B}" type="sibTrans" cxnId="{1685BEEE-E2D7-4B9A-A69D-C620C7521D4E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13A9B26D-F1C7-4855-8CD3-FCFAAF732445}" type="pres">
      <dgm:prSet presAssocID="{61D9803A-FF68-4674-AF67-2B73D93A3F44}" presName="linearFlow" presStyleCnt="0">
        <dgm:presLayoutVars>
          <dgm:dir/>
          <dgm:animLvl val="lvl"/>
          <dgm:resizeHandles val="exact"/>
        </dgm:presLayoutVars>
      </dgm:prSet>
      <dgm:spPr/>
    </dgm:pt>
    <dgm:pt modelId="{15854000-ECD9-451B-9396-D75862348A56}" type="pres">
      <dgm:prSet presAssocID="{E16E1EFD-D4E2-452D-B26A-36914CB31393}" presName="compositeNode" presStyleCnt="0"/>
      <dgm:spPr/>
    </dgm:pt>
    <dgm:pt modelId="{73FA1BC6-88F4-4ED6-9114-CA2593A30338}" type="pres">
      <dgm:prSet presAssocID="{E16E1EFD-D4E2-452D-B26A-36914CB3139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B384E3B-199B-4BCC-9C09-D87363D013D7}" type="pres">
      <dgm:prSet presAssocID="{E16E1EFD-D4E2-452D-B26A-36914CB31393}" presName="parSh" presStyleCnt="0"/>
      <dgm:spPr/>
    </dgm:pt>
    <dgm:pt modelId="{52209FB8-6643-4131-867A-D74D34CAF129}" type="pres">
      <dgm:prSet presAssocID="{E16E1EFD-D4E2-452D-B26A-36914CB31393}" presName="lineNode" presStyleLbl="alignAccFollowNode1" presStyleIdx="0" presStyleCnt="24"/>
      <dgm:spPr/>
    </dgm:pt>
    <dgm:pt modelId="{6FC03E01-33BD-4B9C-B2B9-756FBAEEB6D6}" type="pres">
      <dgm:prSet presAssocID="{E16E1EFD-D4E2-452D-B26A-36914CB31393}" presName="lineArrowNode" presStyleLbl="alignAccFollowNode1" presStyleIdx="1" presStyleCnt="24"/>
      <dgm:spPr/>
    </dgm:pt>
    <dgm:pt modelId="{2F4FB376-A5BC-4040-8535-6042387752A3}" type="pres">
      <dgm:prSet presAssocID="{88CA3D16-ACA0-4FAC-8FD5-BA1790B9A1F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16F1F2A6-5B5E-4816-9B00-FC576174E41F}" type="pres">
      <dgm:prSet presAssocID="{88CA3D16-ACA0-4FAC-8FD5-BA1790B9A1F3}" presName="spacerBetweenCircleAndCallout" presStyleCnt="0">
        <dgm:presLayoutVars/>
      </dgm:prSet>
      <dgm:spPr/>
    </dgm:pt>
    <dgm:pt modelId="{167F566B-C9F4-46AA-940B-A9FB30E37C06}" type="pres">
      <dgm:prSet presAssocID="{E16E1EFD-D4E2-452D-B26A-36914CB31393}" presName="nodeText" presStyleLbl="alignAccFollowNode1" presStyleIdx="2" presStyleCnt="24">
        <dgm:presLayoutVars>
          <dgm:bulletEnabled val="1"/>
        </dgm:presLayoutVars>
      </dgm:prSet>
      <dgm:spPr/>
    </dgm:pt>
    <dgm:pt modelId="{F2836882-D3D0-4203-90A7-9855BCA225D5}" type="pres">
      <dgm:prSet presAssocID="{88CA3D16-ACA0-4FAC-8FD5-BA1790B9A1F3}" presName="sibTransComposite" presStyleCnt="0"/>
      <dgm:spPr/>
    </dgm:pt>
    <dgm:pt modelId="{F2B5FE54-DEFE-4CE3-9E86-5D74E6C2941B}" type="pres">
      <dgm:prSet presAssocID="{D9911F1A-4C1B-47B2-A695-D16AFB3BD45E}" presName="compositeNode" presStyleCnt="0"/>
      <dgm:spPr/>
    </dgm:pt>
    <dgm:pt modelId="{0E6D5B83-6A76-4476-9B2F-643C5C6ED49C}" type="pres">
      <dgm:prSet presAssocID="{D9911F1A-4C1B-47B2-A695-D16AFB3BD45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8E01B2E-A531-477F-B62D-72E4DD7FB15A}" type="pres">
      <dgm:prSet presAssocID="{D9911F1A-4C1B-47B2-A695-D16AFB3BD45E}" presName="parSh" presStyleCnt="0"/>
      <dgm:spPr/>
    </dgm:pt>
    <dgm:pt modelId="{E3678831-7A20-4E25-A541-6AC977906989}" type="pres">
      <dgm:prSet presAssocID="{D9911F1A-4C1B-47B2-A695-D16AFB3BD45E}" presName="lineNode" presStyleLbl="alignAccFollowNode1" presStyleIdx="3" presStyleCnt="24"/>
      <dgm:spPr/>
    </dgm:pt>
    <dgm:pt modelId="{6B9AEDAF-87D7-4725-83FF-24CB0C40E77F}" type="pres">
      <dgm:prSet presAssocID="{D9911F1A-4C1B-47B2-A695-D16AFB3BD45E}" presName="lineArrowNode" presStyleLbl="alignAccFollowNode1" presStyleIdx="4" presStyleCnt="24"/>
      <dgm:spPr/>
    </dgm:pt>
    <dgm:pt modelId="{314667AB-62C7-40A3-A543-2EFB995DE35F}" type="pres">
      <dgm:prSet presAssocID="{A25AAF7D-57CC-4DDB-8106-1E0D4DE6B3A3}" presName="sibTransNodeCircle" presStyleLbl="alignNode1" presStyleIdx="1" presStyleCnt="8">
        <dgm:presLayoutVars>
          <dgm:chMax val="0"/>
          <dgm:bulletEnabled/>
        </dgm:presLayoutVars>
      </dgm:prSet>
      <dgm:spPr/>
    </dgm:pt>
    <dgm:pt modelId="{E239A886-849A-44E2-B805-48BEBE2149AB}" type="pres">
      <dgm:prSet presAssocID="{A25AAF7D-57CC-4DDB-8106-1E0D4DE6B3A3}" presName="spacerBetweenCircleAndCallout" presStyleCnt="0">
        <dgm:presLayoutVars/>
      </dgm:prSet>
      <dgm:spPr/>
    </dgm:pt>
    <dgm:pt modelId="{728285FF-CEFF-4890-B989-211103000088}" type="pres">
      <dgm:prSet presAssocID="{D9911F1A-4C1B-47B2-A695-D16AFB3BD45E}" presName="nodeText" presStyleLbl="alignAccFollowNode1" presStyleIdx="5" presStyleCnt="24">
        <dgm:presLayoutVars>
          <dgm:bulletEnabled val="1"/>
        </dgm:presLayoutVars>
      </dgm:prSet>
      <dgm:spPr/>
    </dgm:pt>
    <dgm:pt modelId="{71390DCC-0093-4BEF-A5C0-9538D611E809}" type="pres">
      <dgm:prSet presAssocID="{A25AAF7D-57CC-4DDB-8106-1E0D4DE6B3A3}" presName="sibTransComposite" presStyleCnt="0"/>
      <dgm:spPr/>
    </dgm:pt>
    <dgm:pt modelId="{67D8A269-FD44-482A-98E3-F3210F49A623}" type="pres">
      <dgm:prSet presAssocID="{354B9616-0FC9-4DC9-93A5-8F8D9DCB7487}" presName="compositeNode" presStyleCnt="0"/>
      <dgm:spPr/>
    </dgm:pt>
    <dgm:pt modelId="{4F54B21D-20C3-4B88-91F7-DB14CBC82E2E}" type="pres">
      <dgm:prSet presAssocID="{354B9616-0FC9-4DC9-93A5-8F8D9DCB748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9C10F24-4403-4844-A7D9-D4271CCE76B5}" type="pres">
      <dgm:prSet presAssocID="{354B9616-0FC9-4DC9-93A5-8F8D9DCB7487}" presName="parSh" presStyleCnt="0"/>
      <dgm:spPr/>
    </dgm:pt>
    <dgm:pt modelId="{B1759712-4A3C-4F9E-8307-35018DB639FD}" type="pres">
      <dgm:prSet presAssocID="{354B9616-0FC9-4DC9-93A5-8F8D9DCB7487}" presName="lineNode" presStyleLbl="alignAccFollowNode1" presStyleIdx="6" presStyleCnt="24"/>
      <dgm:spPr/>
    </dgm:pt>
    <dgm:pt modelId="{3C57D4E4-EE32-4E49-91E1-37F86CFA55BB}" type="pres">
      <dgm:prSet presAssocID="{354B9616-0FC9-4DC9-93A5-8F8D9DCB7487}" presName="lineArrowNode" presStyleLbl="alignAccFollowNode1" presStyleIdx="7" presStyleCnt="24"/>
      <dgm:spPr/>
    </dgm:pt>
    <dgm:pt modelId="{378FCF24-E0B0-42F5-8999-E2BC0DB8FCDB}" type="pres">
      <dgm:prSet presAssocID="{111D87E7-598F-4403-894F-DF0AC4BFC42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F6562B13-636F-4F25-BB16-1EF9260292DA}" type="pres">
      <dgm:prSet presAssocID="{111D87E7-598F-4403-894F-DF0AC4BFC42A}" presName="spacerBetweenCircleAndCallout" presStyleCnt="0">
        <dgm:presLayoutVars/>
      </dgm:prSet>
      <dgm:spPr/>
    </dgm:pt>
    <dgm:pt modelId="{325209B6-001E-48E4-BDAF-B56443EC5CA7}" type="pres">
      <dgm:prSet presAssocID="{354B9616-0FC9-4DC9-93A5-8F8D9DCB7487}" presName="nodeText" presStyleLbl="alignAccFollowNode1" presStyleIdx="8" presStyleCnt="24">
        <dgm:presLayoutVars>
          <dgm:bulletEnabled val="1"/>
        </dgm:presLayoutVars>
      </dgm:prSet>
      <dgm:spPr/>
    </dgm:pt>
    <dgm:pt modelId="{3098326C-FD06-473C-8A5C-E4F2317E60B2}" type="pres">
      <dgm:prSet presAssocID="{111D87E7-598F-4403-894F-DF0AC4BFC42A}" presName="sibTransComposite" presStyleCnt="0"/>
      <dgm:spPr/>
    </dgm:pt>
    <dgm:pt modelId="{4A54DD14-7656-42C1-A81D-AD4236F7E23F}" type="pres">
      <dgm:prSet presAssocID="{0712A1A7-ACB9-43DD-B695-937C09E4A2DA}" presName="compositeNode" presStyleCnt="0"/>
      <dgm:spPr/>
    </dgm:pt>
    <dgm:pt modelId="{07941DFE-120E-4A56-B73F-DD0DFA51B1DB}" type="pres">
      <dgm:prSet presAssocID="{0712A1A7-ACB9-43DD-B695-937C09E4A2D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88F4858-8DD5-46C8-9B32-B6770B7F192D}" type="pres">
      <dgm:prSet presAssocID="{0712A1A7-ACB9-43DD-B695-937C09E4A2DA}" presName="parSh" presStyleCnt="0"/>
      <dgm:spPr/>
    </dgm:pt>
    <dgm:pt modelId="{7D4121C0-1216-4717-8A41-29B7F41B5BCE}" type="pres">
      <dgm:prSet presAssocID="{0712A1A7-ACB9-43DD-B695-937C09E4A2DA}" presName="lineNode" presStyleLbl="alignAccFollowNode1" presStyleIdx="9" presStyleCnt="24"/>
      <dgm:spPr/>
    </dgm:pt>
    <dgm:pt modelId="{AA5F201F-258E-4AE6-A783-9963DE4D848F}" type="pres">
      <dgm:prSet presAssocID="{0712A1A7-ACB9-43DD-B695-937C09E4A2DA}" presName="lineArrowNode" presStyleLbl="alignAccFollowNode1" presStyleIdx="10" presStyleCnt="24"/>
      <dgm:spPr/>
    </dgm:pt>
    <dgm:pt modelId="{9F8E7D47-E726-4CC8-B55C-FF169E82C85F}" type="pres">
      <dgm:prSet presAssocID="{FFD75059-F14B-4EA4-A9D4-BEB611531AA0}" presName="sibTransNodeCircle" presStyleLbl="alignNode1" presStyleIdx="3" presStyleCnt="8">
        <dgm:presLayoutVars>
          <dgm:chMax val="0"/>
          <dgm:bulletEnabled/>
        </dgm:presLayoutVars>
      </dgm:prSet>
      <dgm:spPr/>
    </dgm:pt>
    <dgm:pt modelId="{06225C63-8A46-4BEA-B737-47AD223E6FB9}" type="pres">
      <dgm:prSet presAssocID="{FFD75059-F14B-4EA4-A9D4-BEB611531AA0}" presName="spacerBetweenCircleAndCallout" presStyleCnt="0">
        <dgm:presLayoutVars/>
      </dgm:prSet>
      <dgm:spPr/>
    </dgm:pt>
    <dgm:pt modelId="{E4BBF6BC-E9E0-4308-916E-B8A9DD7B566A}" type="pres">
      <dgm:prSet presAssocID="{0712A1A7-ACB9-43DD-B695-937C09E4A2DA}" presName="nodeText" presStyleLbl="alignAccFollowNode1" presStyleIdx="11" presStyleCnt="24">
        <dgm:presLayoutVars>
          <dgm:bulletEnabled val="1"/>
        </dgm:presLayoutVars>
      </dgm:prSet>
      <dgm:spPr/>
    </dgm:pt>
    <dgm:pt modelId="{B4481516-CE93-4F8D-8E44-19835B1DA87D}" type="pres">
      <dgm:prSet presAssocID="{FFD75059-F14B-4EA4-A9D4-BEB611531AA0}" presName="sibTransComposite" presStyleCnt="0"/>
      <dgm:spPr/>
    </dgm:pt>
    <dgm:pt modelId="{9C2E1009-2347-4C6D-A986-F10943061605}" type="pres">
      <dgm:prSet presAssocID="{651E72F1-8994-435F-873B-B6A383C36631}" presName="compositeNode" presStyleCnt="0"/>
      <dgm:spPr/>
    </dgm:pt>
    <dgm:pt modelId="{FB3F7599-4041-48CE-A4D9-75F495B69A73}" type="pres">
      <dgm:prSet presAssocID="{651E72F1-8994-435F-873B-B6A383C3663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5D57788-E174-4388-9CEA-201682A81F52}" type="pres">
      <dgm:prSet presAssocID="{651E72F1-8994-435F-873B-B6A383C36631}" presName="parSh" presStyleCnt="0"/>
      <dgm:spPr/>
    </dgm:pt>
    <dgm:pt modelId="{A7378C37-3E2C-4817-A348-06E4F0311185}" type="pres">
      <dgm:prSet presAssocID="{651E72F1-8994-435F-873B-B6A383C36631}" presName="lineNode" presStyleLbl="alignAccFollowNode1" presStyleIdx="12" presStyleCnt="24"/>
      <dgm:spPr/>
    </dgm:pt>
    <dgm:pt modelId="{846D1ED2-B7EE-4FFE-8621-464C24B2C16A}" type="pres">
      <dgm:prSet presAssocID="{651E72F1-8994-435F-873B-B6A383C36631}" presName="lineArrowNode" presStyleLbl="alignAccFollowNode1" presStyleIdx="13" presStyleCnt="24"/>
      <dgm:spPr/>
    </dgm:pt>
    <dgm:pt modelId="{D3C418D6-2FA4-418D-976A-737A5D50740A}" type="pres">
      <dgm:prSet presAssocID="{6D84E9F8-6BCB-4AB4-B0FA-D3B10EA07C1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4897FC7-36BE-42B1-ADA8-D75F0376D7E4}" type="pres">
      <dgm:prSet presAssocID="{6D84E9F8-6BCB-4AB4-B0FA-D3B10EA07C16}" presName="spacerBetweenCircleAndCallout" presStyleCnt="0">
        <dgm:presLayoutVars/>
      </dgm:prSet>
      <dgm:spPr/>
    </dgm:pt>
    <dgm:pt modelId="{6AA2807F-7D89-4B55-97D3-3EFC372BF512}" type="pres">
      <dgm:prSet presAssocID="{651E72F1-8994-435F-873B-B6A383C36631}" presName="nodeText" presStyleLbl="alignAccFollowNode1" presStyleIdx="14" presStyleCnt="24">
        <dgm:presLayoutVars>
          <dgm:bulletEnabled val="1"/>
        </dgm:presLayoutVars>
      </dgm:prSet>
      <dgm:spPr/>
    </dgm:pt>
    <dgm:pt modelId="{7E17D65D-F84A-47E7-9BE3-89802D3ADB11}" type="pres">
      <dgm:prSet presAssocID="{6D84E9F8-6BCB-4AB4-B0FA-D3B10EA07C16}" presName="sibTransComposite" presStyleCnt="0"/>
      <dgm:spPr/>
    </dgm:pt>
    <dgm:pt modelId="{8F24AC9E-07AB-463D-8F09-266DA95FD438}" type="pres">
      <dgm:prSet presAssocID="{8379A815-F3CF-45A9-B3F2-4247558562C7}" presName="compositeNode" presStyleCnt="0"/>
      <dgm:spPr/>
    </dgm:pt>
    <dgm:pt modelId="{BA1114A3-C146-465A-9ACF-8E61DE4AAF3A}" type="pres">
      <dgm:prSet presAssocID="{8379A815-F3CF-45A9-B3F2-4247558562C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7330BC3-6B59-4ECE-BA10-B0550515D2BA}" type="pres">
      <dgm:prSet presAssocID="{8379A815-F3CF-45A9-B3F2-4247558562C7}" presName="parSh" presStyleCnt="0"/>
      <dgm:spPr/>
    </dgm:pt>
    <dgm:pt modelId="{FA4E562F-D088-4101-9E67-598392BCAC69}" type="pres">
      <dgm:prSet presAssocID="{8379A815-F3CF-45A9-B3F2-4247558562C7}" presName="lineNode" presStyleLbl="alignAccFollowNode1" presStyleIdx="15" presStyleCnt="24"/>
      <dgm:spPr/>
    </dgm:pt>
    <dgm:pt modelId="{3AD01ADA-289B-48E4-B775-39969B8CF315}" type="pres">
      <dgm:prSet presAssocID="{8379A815-F3CF-45A9-B3F2-4247558562C7}" presName="lineArrowNode" presStyleLbl="alignAccFollowNode1" presStyleIdx="16" presStyleCnt="24"/>
      <dgm:spPr/>
    </dgm:pt>
    <dgm:pt modelId="{FC961B74-4BE7-4F9C-91D4-2D36B1E5ABAD}" type="pres">
      <dgm:prSet presAssocID="{0AA629AD-6F58-43E7-B106-1290E42C1CCD}" presName="sibTransNodeCircle" presStyleLbl="alignNode1" presStyleIdx="5" presStyleCnt="8">
        <dgm:presLayoutVars>
          <dgm:chMax val="0"/>
          <dgm:bulletEnabled/>
        </dgm:presLayoutVars>
      </dgm:prSet>
      <dgm:spPr/>
    </dgm:pt>
    <dgm:pt modelId="{1D774216-4608-47E0-AA69-8E885B7840CB}" type="pres">
      <dgm:prSet presAssocID="{0AA629AD-6F58-43E7-B106-1290E42C1CCD}" presName="spacerBetweenCircleAndCallout" presStyleCnt="0">
        <dgm:presLayoutVars/>
      </dgm:prSet>
      <dgm:spPr/>
    </dgm:pt>
    <dgm:pt modelId="{52F75D5B-5B58-43ED-9102-CC2F07481736}" type="pres">
      <dgm:prSet presAssocID="{8379A815-F3CF-45A9-B3F2-4247558562C7}" presName="nodeText" presStyleLbl="alignAccFollowNode1" presStyleIdx="17" presStyleCnt="24">
        <dgm:presLayoutVars>
          <dgm:bulletEnabled val="1"/>
        </dgm:presLayoutVars>
      </dgm:prSet>
      <dgm:spPr/>
    </dgm:pt>
    <dgm:pt modelId="{4AB93EE2-1053-4831-9BEA-ADFEB185D721}" type="pres">
      <dgm:prSet presAssocID="{0AA629AD-6F58-43E7-B106-1290E42C1CCD}" presName="sibTransComposite" presStyleCnt="0"/>
      <dgm:spPr/>
    </dgm:pt>
    <dgm:pt modelId="{79F38810-0CEA-4C55-8E9E-25F586559277}" type="pres">
      <dgm:prSet presAssocID="{FD89DCA5-CE63-4868-A304-C309E3800DA0}" presName="compositeNode" presStyleCnt="0"/>
      <dgm:spPr/>
    </dgm:pt>
    <dgm:pt modelId="{0315BE18-A62B-4887-B515-95B7A66455FB}" type="pres">
      <dgm:prSet presAssocID="{FD89DCA5-CE63-4868-A304-C309E3800DA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77B2375-6AAD-4293-99D8-AF2ADF0A63ED}" type="pres">
      <dgm:prSet presAssocID="{FD89DCA5-CE63-4868-A304-C309E3800DA0}" presName="parSh" presStyleCnt="0"/>
      <dgm:spPr/>
    </dgm:pt>
    <dgm:pt modelId="{F9B5F43C-1D7A-4013-B345-5573B0A263AC}" type="pres">
      <dgm:prSet presAssocID="{FD89DCA5-CE63-4868-A304-C309E3800DA0}" presName="lineNode" presStyleLbl="alignAccFollowNode1" presStyleIdx="18" presStyleCnt="24"/>
      <dgm:spPr/>
    </dgm:pt>
    <dgm:pt modelId="{879B55C1-48E9-41D2-B185-5D3809E52B16}" type="pres">
      <dgm:prSet presAssocID="{FD89DCA5-CE63-4868-A304-C309E3800DA0}" presName="lineArrowNode" presStyleLbl="alignAccFollowNode1" presStyleIdx="19" presStyleCnt="24"/>
      <dgm:spPr/>
    </dgm:pt>
    <dgm:pt modelId="{12369509-045E-44BE-9C1D-BC217EDF7C81}" type="pres">
      <dgm:prSet presAssocID="{5A171D40-2DEA-4DED-B02F-4F66342FC420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9482178-3E4F-433F-8C84-50B22D54A11B}" type="pres">
      <dgm:prSet presAssocID="{5A171D40-2DEA-4DED-B02F-4F66342FC420}" presName="spacerBetweenCircleAndCallout" presStyleCnt="0">
        <dgm:presLayoutVars/>
      </dgm:prSet>
      <dgm:spPr/>
    </dgm:pt>
    <dgm:pt modelId="{A5B69174-F0A8-4A8F-8D32-1D56577E5ADB}" type="pres">
      <dgm:prSet presAssocID="{FD89DCA5-CE63-4868-A304-C309E3800DA0}" presName="nodeText" presStyleLbl="alignAccFollowNode1" presStyleIdx="20" presStyleCnt="24">
        <dgm:presLayoutVars>
          <dgm:bulletEnabled val="1"/>
        </dgm:presLayoutVars>
      </dgm:prSet>
      <dgm:spPr/>
    </dgm:pt>
    <dgm:pt modelId="{31F123D9-3D7F-42FE-BA8A-460BDEFAF9CB}" type="pres">
      <dgm:prSet presAssocID="{5A171D40-2DEA-4DED-B02F-4F66342FC420}" presName="sibTransComposite" presStyleCnt="0"/>
      <dgm:spPr/>
    </dgm:pt>
    <dgm:pt modelId="{63786EC9-CB04-4136-960C-8A55749C47D7}" type="pres">
      <dgm:prSet presAssocID="{F814904F-AA92-4CA6-ADED-49AC6341083C}" presName="compositeNode" presStyleCnt="0"/>
      <dgm:spPr/>
    </dgm:pt>
    <dgm:pt modelId="{88B23CB6-26AA-4C49-8B9C-82E0D501472F}" type="pres">
      <dgm:prSet presAssocID="{F814904F-AA92-4CA6-ADED-49AC6341083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71C59AB-BA93-4EBE-A458-155E432D40A6}" type="pres">
      <dgm:prSet presAssocID="{F814904F-AA92-4CA6-ADED-49AC6341083C}" presName="parSh" presStyleCnt="0"/>
      <dgm:spPr/>
    </dgm:pt>
    <dgm:pt modelId="{A0CF9FD9-9979-43C9-9EE7-DC85DE86A447}" type="pres">
      <dgm:prSet presAssocID="{F814904F-AA92-4CA6-ADED-49AC6341083C}" presName="lineNode" presStyleLbl="alignAccFollowNode1" presStyleIdx="21" presStyleCnt="24"/>
      <dgm:spPr/>
    </dgm:pt>
    <dgm:pt modelId="{B6497AE0-99F6-4980-856C-EC424BC51C17}" type="pres">
      <dgm:prSet presAssocID="{F814904F-AA92-4CA6-ADED-49AC6341083C}" presName="lineArrowNode" presStyleLbl="alignAccFollowNode1" presStyleIdx="22" presStyleCnt="24"/>
      <dgm:spPr/>
    </dgm:pt>
    <dgm:pt modelId="{2B783D23-B35C-4B9A-AE5C-F7442D5B61CB}" type="pres">
      <dgm:prSet presAssocID="{084192D6-B0A1-436E-9D99-144713F5633B}" presName="sibTransNodeCircle" presStyleLbl="alignNode1" presStyleIdx="7" presStyleCnt="8">
        <dgm:presLayoutVars>
          <dgm:chMax val="0"/>
          <dgm:bulletEnabled/>
        </dgm:presLayoutVars>
      </dgm:prSet>
      <dgm:spPr/>
    </dgm:pt>
    <dgm:pt modelId="{B9896BBF-8112-44D6-A69F-49EF18329C8C}" type="pres">
      <dgm:prSet presAssocID="{084192D6-B0A1-436E-9D99-144713F5633B}" presName="spacerBetweenCircleAndCallout" presStyleCnt="0">
        <dgm:presLayoutVars/>
      </dgm:prSet>
      <dgm:spPr/>
    </dgm:pt>
    <dgm:pt modelId="{A89AA6A8-B041-44B2-96B3-B359A2E7E7C6}" type="pres">
      <dgm:prSet presAssocID="{F814904F-AA92-4CA6-ADED-49AC6341083C}" presName="nodeText" presStyleLbl="alignAccFollowNode1" presStyleIdx="23" presStyleCnt="24">
        <dgm:presLayoutVars>
          <dgm:bulletEnabled val="1"/>
        </dgm:presLayoutVars>
      </dgm:prSet>
      <dgm:spPr/>
    </dgm:pt>
  </dgm:ptLst>
  <dgm:cxnLst>
    <dgm:cxn modelId="{1C14F306-4151-43E2-90B5-B728ABCEDC6E}" srcId="{61D9803A-FF68-4674-AF67-2B73D93A3F44}" destId="{E16E1EFD-D4E2-452D-B26A-36914CB31393}" srcOrd="0" destOrd="0" parTransId="{AA668E40-2DF6-4FEC-8721-D1E9584D19D2}" sibTransId="{88CA3D16-ACA0-4FAC-8FD5-BA1790B9A1F3}"/>
    <dgm:cxn modelId="{5E5ED315-7D2A-4CB8-96E1-803B6E7FAC10}" srcId="{61D9803A-FF68-4674-AF67-2B73D93A3F44}" destId="{651E72F1-8994-435F-873B-B6A383C36631}" srcOrd="4" destOrd="0" parTransId="{144BFFE8-5751-4BD2-B1EE-1AA8F7CFF4C2}" sibTransId="{6D84E9F8-6BCB-4AB4-B0FA-D3B10EA07C16}"/>
    <dgm:cxn modelId="{5D4B3534-7BBE-40F6-9B02-6DBB48DB36B0}" type="presOf" srcId="{E16E1EFD-D4E2-452D-B26A-36914CB31393}" destId="{167F566B-C9F4-46AA-940B-A9FB30E37C06}" srcOrd="0" destOrd="0" presId="urn:microsoft.com/office/officeart/2016/7/layout/LinearArrowProcessNumbered"/>
    <dgm:cxn modelId="{5213413C-499D-4229-A9EC-E981BD5BE42B}" type="presOf" srcId="{6D84E9F8-6BCB-4AB4-B0FA-D3B10EA07C16}" destId="{D3C418D6-2FA4-418D-976A-737A5D50740A}" srcOrd="0" destOrd="0" presId="urn:microsoft.com/office/officeart/2016/7/layout/LinearArrowProcessNumbered"/>
    <dgm:cxn modelId="{788CBE3D-D527-47AE-BE2D-AD2C74900109}" type="presOf" srcId="{651E72F1-8994-435F-873B-B6A383C36631}" destId="{6AA2807F-7D89-4B55-97D3-3EFC372BF512}" srcOrd="0" destOrd="0" presId="urn:microsoft.com/office/officeart/2016/7/layout/LinearArrowProcessNumbered"/>
    <dgm:cxn modelId="{7CDBF961-9F92-4C63-9B13-EBF7D3EFDD77}" type="presOf" srcId="{88CA3D16-ACA0-4FAC-8FD5-BA1790B9A1F3}" destId="{2F4FB376-A5BC-4040-8535-6042387752A3}" srcOrd="0" destOrd="0" presId="urn:microsoft.com/office/officeart/2016/7/layout/LinearArrowProcessNumbered"/>
    <dgm:cxn modelId="{01374664-1518-45EA-B9E9-3729DBFBE62E}" type="presOf" srcId="{0AA629AD-6F58-43E7-B106-1290E42C1CCD}" destId="{FC961B74-4BE7-4F9C-91D4-2D36B1E5ABAD}" srcOrd="0" destOrd="0" presId="urn:microsoft.com/office/officeart/2016/7/layout/LinearArrowProcessNumbered"/>
    <dgm:cxn modelId="{69DA9A47-2660-40BF-8798-0621DADF8B09}" type="presOf" srcId="{61D9803A-FF68-4674-AF67-2B73D93A3F44}" destId="{13A9B26D-F1C7-4855-8CD3-FCFAAF732445}" srcOrd="0" destOrd="0" presId="urn:microsoft.com/office/officeart/2016/7/layout/LinearArrowProcessNumbered"/>
    <dgm:cxn modelId="{9B44BB4C-26AF-4AC9-8CA3-13B941D3B8EF}" type="presOf" srcId="{111D87E7-598F-4403-894F-DF0AC4BFC42A}" destId="{378FCF24-E0B0-42F5-8999-E2BC0DB8FCDB}" srcOrd="0" destOrd="0" presId="urn:microsoft.com/office/officeart/2016/7/layout/LinearArrowProcessNumbered"/>
    <dgm:cxn modelId="{516F3E4F-D00D-4E87-AAE1-559C413A4F71}" srcId="{61D9803A-FF68-4674-AF67-2B73D93A3F44}" destId="{0712A1A7-ACB9-43DD-B695-937C09E4A2DA}" srcOrd="3" destOrd="0" parTransId="{2EB6611B-5449-415F-B6E5-F317442CAAEB}" sibTransId="{FFD75059-F14B-4EA4-A9D4-BEB611531AA0}"/>
    <dgm:cxn modelId="{E6D62573-8572-4833-9AED-2D103C333D93}" type="presOf" srcId="{084192D6-B0A1-436E-9D99-144713F5633B}" destId="{2B783D23-B35C-4B9A-AE5C-F7442D5B61CB}" srcOrd="0" destOrd="0" presId="urn:microsoft.com/office/officeart/2016/7/layout/LinearArrowProcessNumbered"/>
    <dgm:cxn modelId="{0F34CC55-4FD7-4949-BAFE-42FC56C4B79E}" type="presOf" srcId="{A25AAF7D-57CC-4DDB-8106-1E0D4DE6B3A3}" destId="{314667AB-62C7-40A3-A543-2EFB995DE35F}" srcOrd="0" destOrd="0" presId="urn:microsoft.com/office/officeart/2016/7/layout/LinearArrowProcessNumbered"/>
    <dgm:cxn modelId="{B1563856-F013-4AAA-A59B-8C7ED938355F}" srcId="{61D9803A-FF68-4674-AF67-2B73D93A3F44}" destId="{8379A815-F3CF-45A9-B3F2-4247558562C7}" srcOrd="5" destOrd="0" parTransId="{0A475F30-FC58-4B53-A108-1AE0EBD7B4B6}" sibTransId="{0AA629AD-6F58-43E7-B106-1290E42C1CCD}"/>
    <dgm:cxn modelId="{6FF05F81-E16E-4464-A237-30001A65DF9B}" srcId="{61D9803A-FF68-4674-AF67-2B73D93A3F44}" destId="{354B9616-0FC9-4DC9-93A5-8F8D9DCB7487}" srcOrd="2" destOrd="0" parTransId="{14DF41F7-BB08-46A6-99E5-0A5A2D0E835D}" sibTransId="{111D87E7-598F-4403-894F-DF0AC4BFC42A}"/>
    <dgm:cxn modelId="{7113C881-78D6-42BE-8397-6CBE0E48C9EC}" type="presOf" srcId="{D9911F1A-4C1B-47B2-A695-D16AFB3BD45E}" destId="{728285FF-CEFF-4890-B989-211103000088}" srcOrd="0" destOrd="0" presId="urn:microsoft.com/office/officeart/2016/7/layout/LinearArrowProcessNumbered"/>
    <dgm:cxn modelId="{C3C7EE9A-B71F-4479-B0D2-35FBA46169C3}" type="presOf" srcId="{FFD75059-F14B-4EA4-A9D4-BEB611531AA0}" destId="{9F8E7D47-E726-4CC8-B55C-FF169E82C85F}" srcOrd="0" destOrd="0" presId="urn:microsoft.com/office/officeart/2016/7/layout/LinearArrowProcessNumbered"/>
    <dgm:cxn modelId="{80292FBE-AD6F-417A-9D52-1C5C944AF79F}" type="presOf" srcId="{5A171D40-2DEA-4DED-B02F-4F66342FC420}" destId="{12369509-045E-44BE-9C1D-BC217EDF7C81}" srcOrd="0" destOrd="0" presId="urn:microsoft.com/office/officeart/2016/7/layout/LinearArrowProcessNumbered"/>
    <dgm:cxn modelId="{BBF8B1CA-D0A8-4B84-A876-E4C69112AC78}" type="presOf" srcId="{8379A815-F3CF-45A9-B3F2-4247558562C7}" destId="{52F75D5B-5B58-43ED-9102-CC2F07481736}" srcOrd="0" destOrd="0" presId="urn:microsoft.com/office/officeart/2016/7/layout/LinearArrowProcessNumbered"/>
    <dgm:cxn modelId="{D9AE6ACF-3801-41E2-8CD1-B48ABDA55EEA}" type="presOf" srcId="{F814904F-AA92-4CA6-ADED-49AC6341083C}" destId="{A89AA6A8-B041-44B2-96B3-B359A2E7E7C6}" srcOrd="0" destOrd="0" presId="urn:microsoft.com/office/officeart/2016/7/layout/LinearArrowProcessNumbered"/>
    <dgm:cxn modelId="{A59FA0DC-1E0E-4A94-B012-6CBD8F3BF660}" srcId="{61D9803A-FF68-4674-AF67-2B73D93A3F44}" destId="{D9911F1A-4C1B-47B2-A695-D16AFB3BD45E}" srcOrd="1" destOrd="0" parTransId="{19278C37-63DC-4A66-8550-206B0F2A72F8}" sibTransId="{A25AAF7D-57CC-4DDB-8106-1E0D4DE6B3A3}"/>
    <dgm:cxn modelId="{043DFDDD-1234-4A4C-9CD3-84ADD62D2629}" srcId="{61D9803A-FF68-4674-AF67-2B73D93A3F44}" destId="{FD89DCA5-CE63-4868-A304-C309E3800DA0}" srcOrd="6" destOrd="0" parTransId="{E46493F2-28EE-4131-9B0B-0C8AD78F14CA}" sibTransId="{5A171D40-2DEA-4DED-B02F-4F66342FC420}"/>
    <dgm:cxn modelId="{97CA6CEB-AEC6-4B0E-A390-7CF1B093CE84}" type="presOf" srcId="{FD89DCA5-CE63-4868-A304-C309E3800DA0}" destId="{A5B69174-F0A8-4A8F-8D32-1D56577E5ADB}" srcOrd="0" destOrd="0" presId="urn:microsoft.com/office/officeart/2016/7/layout/LinearArrowProcessNumbered"/>
    <dgm:cxn modelId="{1685BEEE-E2D7-4B9A-A69D-C620C7521D4E}" srcId="{61D9803A-FF68-4674-AF67-2B73D93A3F44}" destId="{F814904F-AA92-4CA6-ADED-49AC6341083C}" srcOrd="7" destOrd="0" parTransId="{393988A4-1CDD-48DF-80B0-9233B25FA1F9}" sibTransId="{084192D6-B0A1-436E-9D99-144713F5633B}"/>
    <dgm:cxn modelId="{E7DA1DF4-BFDF-46AD-936A-9F633FE5DB7C}" type="presOf" srcId="{0712A1A7-ACB9-43DD-B695-937C09E4A2DA}" destId="{E4BBF6BC-E9E0-4308-916E-B8A9DD7B566A}" srcOrd="0" destOrd="0" presId="urn:microsoft.com/office/officeart/2016/7/layout/LinearArrowProcessNumbered"/>
    <dgm:cxn modelId="{C9E976FC-1992-4E0B-80AA-220FC3CEDF19}" type="presOf" srcId="{354B9616-0FC9-4DC9-93A5-8F8D9DCB7487}" destId="{325209B6-001E-48E4-BDAF-B56443EC5CA7}" srcOrd="0" destOrd="0" presId="urn:microsoft.com/office/officeart/2016/7/layout/LinearArrowProcessNumbered"/>
    <dgm:cxn modelId="{3D5B4347-CF33-40E1-BE39-60FBB4C4BCE5}" type="presParOf" srcId="{13A9B26D-F1C7-4855-8CD3-FCFAAF732445}" destId="{15854000-ECD9-451B-9396-D75862348A56}" srcOrd="0" destOrd="0" presId="urn:microsoft.com/office/officeart/2016/7/layout/LinearArrowProcessNumbered"/>
    <dgm:cxn modelId="{4578C24E-BB3F-4AE0-A8F9-75F45B14E96F}" type="presParOf" srcId="{15854000-ECD9-451B-9396-D75862348A56}" destId="{73FA1BC6-88F4-4ED6-9114-CA2593A30338}" srcOrd="0" destOrd="0" presId="urn:microsoft.com/office/officeart/2016/7/layout/LinearArrowProcessNumbered"/>
    <dgm:cxn modelId="{181FE38B-85E2-45AB-A045-E3E933C5ADF6}" type="presParOf" srcId="{15854000-ECD9-451B-9396-D75862348A56}" destId="{6B384E3B-199B-4BCC-9C09-D87363D013D7}" srcOrd="1" destOrd="0" presId="urn:microsoft.com/office/officeart/2016/7/layout/LinearArrowProcessNumbered"/>
    <dgm:cxn modelId="{602E03C5-C49A-41EB-8CEF-A6114CCEB460}" type="presParOf" srcId="{6B384E3B-199B-4BCC-9C09-D87363D013D7}" destId="{52209FB8-6643-4131-867A-D74D34CAF129}" srcOrd="0" destOrd="0" presId="urn:microsoft.com/office/officeart/2016/7/layout/LinearArrowProcessNumbered"/>
    <dgm:cxn modelId="{FA580920-F466-458A-815B-10A0C81A1312}" type="presParOf" srcId="{6B384E3B-199B-4BCC-9C09-D87363D013D7}" destId="{6FC03E01-33BD-4B9C-B2B9-756FBAEEB6D6}" srcOrd="1" destOrd="0" presId="urn:microsoft.com/office/officeart/2016/7/layout/LinearArrowProcessNumbered"/>
    <dgm:cxn modelId="{616CEDE0-40C9-4F99-AD55-8C5BB92D06B3}" type="presParOf" srcId="{6B384E3B-199B-4BCC-9C09-D87363D013D7}" destId="{2F4FB376-A5BC-4040-8535-6042387752A3}" srcOrd="2" destOrd="0" presId="urn:microsoft.com/office/officeart/2016/7/layout/LinearArrowProcessNumbered"/>
    <dgm:cxn modelId="{A32E648C-4D00-48C4-9075-AD33F472BB02}" type="presParOf" srcId="{6B384E3B-199B-4BCC-9C09-D87363D013D7}" destId="{16F1F2A6-5B5E-4816-9B00-FC576174E41F}" srcOrd="3" destOrd="0" presId="urn:microsoft.com/office/officeart/2016/7/layout/LinearArrowProcessNumbered"/>
    <dgm:cxn modelId="{715F58E5-20A9-42CB-9E87-6573B88A3316}" type="presParOf" srcId="{15854000-ECD9-451B-9396-D75862348A56}" destId="{167F566B-C9F4-46AA-940B-A9FB30E37C06}" srcOrd="2" destOrd="0" presId="urn:microsoft.com/office/officeart/2016/7/layout/LinearArrowProcessNumbered"/>
    <dgm:cxn modelId="{E61AA5BB-E401-4082-9ADC-4CE46D2D7B4A}" type="presParOf" srcId="{13A9B26D-F1C7-4855-8CD3-FCFAAF732445}" destId="{F2836882-D3D0-4203-90A7-9855BCA225D5}" srcOrd="1" destOrd="0" presId="urn:microsoft.com/office/officeart/2016/7/layout/LinearArrowProcessNumbered"/>
    <dgm:cxn modelId="{2D0C6A2F-C5C1-4931-86FC-9421A24231BD}" type="presParOf" srcId="{13A9B26D-F1C7-4855-8CD3-FCFAAF732445}" destId="{F2B5FE54-DEFE-4CE3-9E86-5D74E6C2941B}" srcOrd="2" destOrd="0" presId="urn:microsoft.com/office/officeart/2016/7/layout/LinearArrowProcessNumbered"/>
    <dgm:cxn modelId="{689DE4DC-6780-49D2-96A0-AF7E9B356169}" type="presParOf" srcId="{F2B5FE54-DEFE-4CE3-9E86-5D74E6C2941B}" destId="{0E6D5B83-6A76-4476-9B2F-643C5C6ED49C}" srcOrd="0" destOrd="0" presId="urn:microsoft.com/office/officeart/2016/7/layout/LinearArrowProcessNumbered"/>
    <dgm:cxn modelId="{DA7EA2A1-1050-40F5-BF2C-9C11A587DEDA}" type="presParOf" srcId="{F2B5FE54-DEFE-4CE3-9E86-5D74E6C2941B}" destId="{08E01B2E-A531-477F-B62D-72E4DD7FB15A}" srcOrd="1" destOrd="0" presId="urn:microsoft.com/office/officeart/2016/7/layout/LinearArrowProcessNumbered"/>
    <dgm:cxn modelId="{786D6D2F-FCFD-4A55-A7C9-E6A38AD8D9B1}" type="presParOf" srcId="{08E01B2E-A531-477F-B62D-72E4DD7FB15A}" destId="{E3678831-7A20-4E25-A541-6AC977906989}" srcOrd="0" destOrd="0" presId="urn:microsoft.com/office/officeart/2016/7/layout/LinearArrowProcessNumbered"/>
    <dgm:cxn modelId="{36AC71DE-EF00-436D-980E-0594AAABEA7C}" type="presParOf" srcId="{08E01B2E-A531-477F-B62D-72E4DD7FB15A}" destId="{6B9AEDAF-87D7-4725-83FF-24CB0C40E77F}" srcOrd="1" destOrd="0" presId="urn:microsoft.com/office/officeart/2016/7/layout/LinearArrowProcessNumbered"/>
    <dgm:cxn modelId="{4D0DA30C-041E-42AA-AEBA-92407F1BC975}" type="presParOf" srcId="{08E01B2E-A531-477F-B62D-72E4DD7FB15A}" destId="{314667AB-62C7-40A3-A543-2EFB995DE35F}" srcOrd="2" destOrd="0" presId="urn:microsoft.com/office/officeart/2016/7/layout/LinearArrowProcessNumbered"/>
    <dgm:cxn modelId="{AD1F0174-BB8F-4EA8-80DF-EDACE33FC815}" type="presParOf" srcId="{08E01B2E-A531-477F-B62D-72E4DD7FB15A}" destId="{E239A886-849A-44E2-B805-48BEBE2149AB}" srcOrd="3" destOrd="0" presId="urn:microsoft.com/office/officeart/2016/7/layout/LinearArrowProcessNumbered"/>
    <dgm:cxn modelId="{04C877D3-604D-4193-B553-2B76534A491F}" type="presParOf" srcId="{F2B5FE54-DEFE-4CE3-9E86-5D74E6C2941B}" destId="{728285FF-CEFF-4890-B989-211103000088}" srcOrd="2" destOrd="0" presId="urn:microsoft.com/office/officeart/2016/7/layout/LinearArrowProcessNumbered"/>
    <dgm:cxn modelId="{88AD9C64-806F-4955-ADCC-D84D11CC7BC5}" type="presParOf" srcId="{13A9B26D-F1C7-4855-8CD3-FCFAAF732445}" destId="{71390DCC-0093-4BEF-A5C0-9538D611E809}" srcOrd="3" destOrd="0" presId="urn:microsoft.com/office/officeart/2016/7/layout/LinearArrowProcessNumbered"/>
    <dgm:cxn modelId="{A4AAFDFB-8036-4097-A80C-36FDC0BC2DA9}" type="presParOf" srcId="{13A9B26D-F1C7-4855-8CD3-FCFAAF732445}" destId="{67D8A269-FD44-482A-98E3-F3210F49A623}" srcOrd="4" destOrd="0" presId="urn:microsoft.com/office/officeart/2016/7/layout/LinearArrowProcessNumbered"/>
    <dgm:cxn modelId="{195D7453-CD20-4349-ABE2-A28830F752D1}" type="presParOf" srcId="{67D8A269-FD44-482A-98E3-F3210F49A623}" destId="{4F54B21D-20C3-4B88-91F7-DB14CBC82E2E}" srcOrd="0" destOrd="0" presId="urn:microsoft.com/office/officeart/2016/7/layout/LinearArrowProcessNumbered"/>
    <dgm:cxn modelId="{F063CB9E-9EFD-4EBF-8A2B-8837A7E5482A}" type="presParOf" srcId="{67D8A269-FD44-482A-98E3-F3210F49A623}" destId="{C9C10F24-4403-4844-A7D9-D4271CCE76B5}" srcOrd="1" destOrd="0" presId="urn:microsoft.com/office/officeart/2016/7/layout/LinearArrowProcessNumbered"/>
    <dgm:cxn modelId="{11E03179-619F-4E04-938E-B876B12FADEE}" type="presParOf" srcId="{C9C10F24-4403-4844-A7D9-D4271CCE76B5}" destId="{B1759712-4A3C-4F9E-8307-35018DB639FD}" srcOrd="0" destOrd="0" presId="urn:microsoft.com/office/officeart/2016/7/layout/LinearArrowProcessNumbered"/>
    <dgm:cxn modelId="{8B1C3CE4-C4E0-412D-9841-60EC695280C7}" type="presParOf" srcId="{C9C10F24-4403-4844-A7D9-D4271CCE76B5}" destId="{3C57D4E4-EE32-4E49-91E1-37F86CFA55BB}" srcOrd="1" destOrd="0" presId="urn:microsoft.com/office/officeart/2016/7/layout/LinearArrowProcessNumbered"/>
    <dgm:cxn modelId="{45A42609-A1CA-4E2C-9361-E0E71AAA3066}" type="presParOf" srcId="{C9C10F24-4403-4844-A7D9-D4271CCE76B5}" destId="{378FCF24-E0B0-42F5-8999-E2BC0DB8FCDB}" srcOrd="2" destOrd="0" presId="urn:microsoft.com/office/officeart/2016/7/layout/LinearArrowProcessNumbered"/>
    <dgm:cxn modelId="{36A7C721-1863-4144-AB78-C4CE0482388D}" type="presParOf" srcId="{C9C10F24-4403-4844-A7D9-D4271CCE76B5}" destId="{F6562B13-636F-4F25-BB16-1EF9260292DA}" srcOrd="3" destOrd="0" presId="urn:microsoft.com/office/officeart/2016/7/layout/LinearArrowProcessNumbered"/>
    <dgm:cxn modelId="{707F7DE3-91D3-40FA-BFE8-4645472BE645}" type="presParOf" srcId="{67D8A269-FD44-482A-98E3-F3210F49A623}" destId="{325209B6-001E-48E4-BDAF-B56443EC5CA7}" srcOrd="2" destOrd="0" presId="urn:microsoft.com/office/officeart/2016/7/layout/LinearArrowProcessNumbered"/>
    <dgm:cxn modelId="{DAC235D7-71A4-4657-AE31-146EC82C5876}" type="presParOf" srcId="{13A9B26D-F1C7-4855-8CD3-FCFAAF732445}" destId="{3098326C-FD06-473C-8A5C-E4F2317E60B2}" srcOrd="5" destOrd="0" presId="urn:microsoft.com/office/officeart/2016/7/layout/LinearArrowProcessNumbered"/>
    <dgm:cxn modelId="{DC666605-53E0-40FE-9570-666C8A62411C}" type="presParOf" srcId="{13A9B26D-F1C7-4855-8CD3-FCFAAF732445}" destId="{4A54DD14-7656-42C1-A81D-AD4236F7E23F}" srcOrd="6" destOrd="0" presId="urn:microsoft.com/office/officeart/2016/7/layout/LinearArrowProcessNumbered"/>
    <dgm:cxn modelId="{C5BF0CC5-DB51-40C6-B82A-A4915ABAD00B}" type="presParOf" srcId="{4A54DD14-7656-42C1-A81D-AD4236F7E23F}" destId="{07941DFE-120E-4A56-B73F-DD0DFA51B1DB}" srcOrd="0" destOrd="0" presId="urn:microsoft.com/office/officeart/2016/7/layout/LinearArrowProcessNumbered"/>
    <dgm:cxn modelId="{863D533C-E71A-447A-8C52-ABF6004222BC}" type="presParOf" srcId="{4A54DD14-7656-42C1-A81D-AD4236F7E23F}" destId="{588F4858-8DD5-46C8-9B32-B6770B7F192D}" srcOrd="1" destOrd="0" presId="urn:microsoft.com/office/officeart/2016/7/layout/LinearArrowProcessNumbered"/>
    <dgm:cxn modelId="{D916AFEE-1550-4A09-AD62-09D45E6E7F25}" type="presParOf" srcId="{588F4858-8DD5-46C8-9B32-B6770B7F192D}" destId="{7D4121C0-1216-4717-8A41-29B7F41B5BCE}" srcOrd="0" destOrd="0" presId="urn:microsoft.com/office/officeart/2016/7/layout/LinearArrowProcessNumbered"/>
    <dgm:cxn modelId="{2ACCAA9C-9D13-4FEB-B9B2-C95A9AA38C07}" type="presParOf" srcId="{588F4858-8DD5-46C8-9B32-B6770B7F192D}" destId="{AA5F201F-258E-4AE6-A783-9963DE4D848F}" srcOrd="1" destOrd="0" presId="urn:microsoft.com/office/officeart/2016/7/layout/LinearArrowProcessNumbered"/>
    <dgm:cxn modelId="{D0B8B728-F10B-4F06-9F32-C4D4FAC4839F}" type="presParOf" srcId="{588F4858-8DD5-46C8-9B32-B6770B7F192D}" destId="{9F8E7D47-E726-4CC8-B55C-FF169E82C85F}" srcOrd="2" destOrd="0" presId="urn:microsoft.com/office/officeart/2016/7/layout/LinearArrowProcessNumbered"/>
    <dgm:cxn modelId="{38487F16-459A-40BE-BE03-59BD760EDB03}" type="presParOf" srcId="{588F4858-8DD5-46C8-9B32-B6770B7F192D}" destId="{06225C63-8A46-4BEA-B737-47AD223E6FB9}" srcOrd="3" destOrd="0" presId="urn:microsoft.com/office/officeart/2016/7/layout/LinearArrowProcessNumbered"/>
    <dgm:cxn modelId="{EC5F4282-5F37-4D46-883C-D1BFC55BF190}" type="presParOf" srcId="{4A54DD14-7656-42C1-A81D-AD4236F7E23F}" destId="{E4BBF6BC-E9E0-4308-916E-B8A9DD7B566A}" srcOrd="2" destOrd="0" presId="urn:microsoft.com/office/officeart/2016/7/layout/LinearArrowProcessNumbered"/>
    <dgm:cxn modelId="{17DE66C9-28EF-4FB0-B7D6-E0CE50C7557E}" type="presParOf" srcId="{13A9B26D-F1C7-4855-8CD3-FCFAAF732445}" destId="{B4481516-CE93-4F8D-8E44-19835B1DA87D}" srcOrd="7" destOrd="0" presId="urn:microsoft.com/office/officeart/2016/7/layout/LinearArrowProcessNumbered"/>
    <dgm:cxn modelId="{42976CDD-F80F-4939-A377-47E092A02BDF}" type="presParOf" srcId="{13A9B26D-F1C7-4855-8CD3-FCFAAF732445}" destId="{9C2E1009-2347-4C6D-A986-F10943061605}" srcOrd="8" destOrd="0" presId="urn:microsoft.com/office/officeart/2016/7/layout/LinearArrowProcessNumbered"/>
    <dgm:cxn modelId="{E2C6DEE0-23DF-4F75-AA7E-D08D0797B382}" type="presParOf" srcId="{9C2E1009-2347-4C6D-A986-F10943061605}" destId="{FB3F7599-4041-48CE-A4D9-75F495B69A73}" srcOrd="0" destOrd="0" presId="urn:microsoft.com/office/officeart/2016/7/layout/LinearArrowProcessNumbered"/>
    <dgm:cxn modelId="{94C8FD8C-31F9-46F6-9544-11525AF19B28}" type="presParOf" srcId="{9C2E1009-2347-4C6D-A986-F10943061605}" destId="{85D57788-E174-4388-9CEA-201682A81F52}" srcOrd="1" destOrd="0" presId="urn:microsoft.com/office/officeart/2016/7/layout/LinearArrowProcessNumbered"/>
    <dgm:cxn modelId="{3A12212A-4F9B-4C5A-BF37-063EB9C63517}" type="presParOf" srcId="{85D57788-E174-4388-9CEA-201682A81F52}" destId="{A7378C37-3E2C-4817-A348-06E4F0311185}" srcOrd="0" destOrd="0" presId="urn:microsoft.com/office/officeart/2016/7/layout/LinearArrowProcessNumbered"/>
    <dgm:cxn modelId="{6510049E-7510-45C1-BCC0-5FE50EBA7A8C}" type="presParOf" srcId="{85D57788-E174-4388-9CEA-201682A81F52}" destId="{846D1ED2-B7EE-4FFE-8621-464C24B2C16A}" srcOrd="1" destOrd="0" presId="urn:microsoft.com/office/officeart/2016/7/layout/LinearArrowProcessNumbered"/>
    <dgm:cxn modelId="{4D370F04-ABC4-4DFA-825F-2DFB5DCD9AFF}" type="presParOf" srcId="{85D57788-E174-4388-9CEA-201682A81F52}" destId="{D3C418D6-2FA4-418D-976A-737A5D50740A}" srcOrd="2" destOrd="0" presId="urn:microsoft.com/office/officeart/2016/7/layout/LinearArrowProcessNumbered"/>
    <dgm:cxn modelId="{5BAF04E5-9BF5-44B8-912B-9E1FD4F284DF}" type="presParOf" srcId="{85D57788-E174-4388-9CEA-201682A81F52}" destId="{A4897FC7-36BE-42B1-ADA8-D75F0376D7E4}" srcOrd="3" destOrd="0" presId="urn:microsoft.com/office/officeart/2016/7/layout/LinearArrowProcessNumbered"/>
    <dgm:cxn modelId="{6ED4F098-10F0-4AC7-AEB4-9AB462D502D9}" type="presParOf" srcId="{9C2E1009-2347-4C6D-A986-F10943061605}" destId="{6AA2807F-7D89-4B55-97D3-3EFC372BF512}" srcOrd="2" destOrd="0" presId="urn:microsoft.com/office/officeart/2016/7/layout/LinearArrowProcessNumbered"/>
    <dgm:cxn modelId="{ED1A9935-0311-4FF8-AB78-F46873E77B68}" type="presParOf" srcId="{13A9B26D-F1C7-4855-8CD3-FCFAAF732445}" destId="{7E17D65D-F84A-47E7-9BE3-89802D3ADB11}" srcOrd="9" destOrd="0" presId="urn:microsoft.com/office/officeart/2016/7/layout/LinearArrowProcessNumbered"/>
    <dgm:cxn modelId="{1818AD3F-3FA4-4217-88DE-C074CC266E9E}" type="presParOf" srcId="{13A9B26D-F1C7-4855-8CD3-FCFAAF732445}" destId="{8F24AC9E-07AB-463D-8F09-266DA95FD438}" srcOrd="10" destOrd="0" presId="urn:microsoft.com/office/officeart/2016/7/layout/LinearArrowProcessNumbered"/>
    <dgm:cxn modelId="{7B5CBE15-D904-483E-8EE6-5092AE4201D6}" type="presParOf" srcId="{8F24AC9E-07AB-463D-8F09-266DA95FD438}" destId="{BA1114A3-C146-465A-9ACF-8E61DE4AAF3A}" srcOrd="0" destOrd="0" presId="urn:microsoft.com/office/officeart/2016/7/layout/LinearArrowProcessNumbered"/>
    <dgm:cxn modelId="{6EA74D25-F0A8-4248-B842-C879FF6A2D0E}" type="presParOf" srcId="{8F24AC9E-07AB-463D-8F09-266DA95FD438}" destId="{37330BC3-6B59-4ECE-BA10-B0550515D2BA}" srcOrd="1" destOrd="0" presId="urn:microsoft.com/office/officeart/2016/7/layout/LinearArrowProcessNumbered"/>
    <dgm:cxn modelId="{BB95FDFB-FCA2-47AF-9908-AEEF2327F204}" type="presParOf" srcId="{37330BC3-6B59-4ECE-BA10-B0550515D2BA}" destId="{FA4E562F-D088-4101-9E67-598392BCAC69}" srcOrd="0" destOrd="0" presId="urn:microsoft.com/office/officeart/2016/7/layout/LinearArrowProcessNumbered"/>
    <dgm:cxn modelId="{5ABBF723-DD6B-4C07-812D-FDB760D3FACA}" type="presParOf" srcId="{37330BC3-6B59-4ECE-BA10-B0550515D2BA}" destId="{3AD01ADA-289B-48E4-B775-39969B8CF315}" srcOrd="1" destOrd="0" presId="urn:microsoft.com/office/officeart/2016/7/layout/LinearArrowProcessNumbered"/>
    <dgm:cxn modelId="{C19F3DD1-D7F6-45F8-BA8C-7B926BBBAC27}" type="presParOf" srcId="{37330BC3-6B59-4ECE-BA10-B0550515D2BA}" destId="{FC961B74-4BE7-4F9C-91D4-2D36B1E5ABAD}" srcOrd="2" destOrd="0" presId="urn:microsoft.com/office/officeart/2016/7/layout/LinearArrowProcessNumbered"/>
    <dgm:cxn modelId="{E23C8B38-67D2-468C-8EBD-A9A84012B13C}" type="presParOf" srcId="{37330BC3-6B59-4ECE-BA10-B0550515D2BA}" destId="{1D774216-4608-47E0-AA69-8E885B7840CB}" srcOrd="3" destOrd="0" presId="urn:microsoft.com/office/officeart/2016/7/layout/LinearArrowProcessNumbered"/>
    <dgm:cxn modelId="{F6144651-C72B-429F-A89E-6D65EF9FD62B}" type="presParOf" srcId="{8F24AC9E-07AB-463D-8F09-266DA95FD438}" destId="{52F75D5B-5B58-43ED-9102-CC2F07481736}" srcOrd="2" destOrd="0" presId="urn:microsoft.com/office/officeart/2016/7/layout/LinearArrowProcessNumbered"/>
    <dgm:cxn modelId="{2F1373A9-958D-4E2B-B064-49320FEF9BF9}" type="presParOf" srcId="{13A9B26D-F1C7-4855-8CD3-FCFAAF732445}" destId="{4AB93EE2-1053-4831-9BEA-ADFEB185D721}" srcOrd="11" destOrd="0" presId="urn:microsoft.com/office/officeart/2016/7/layout/LinearArrowProcessNumbered"/>
    <dgm:cxn modelId="{5D8F4E92-5261-4BF7-B923-3175E4818619}" type="presParOf" srcId="{13A9B26D-F1C7-4855-8CD3-FCFAAF732445}" destId="{79F38810-0CEA-4C55-8E9E-25F586559277}" srcOrd="12" destOrd="0" presId="urn:microsoft.com/office/officeart/2016/7/layout/LinearArrowProcessNumbered"/>
    <dgm:cxn modelId="{5BD8DE53-8D8A-439C-A775-C1F646DBE3D6}" type="presParOf" srcId="{79F38810-0CEA-4C55-8E9E-25F586559277}" destId="{0315BE18-A62B-4887-B515-95B7A66455FB}" srcOrd="0" destOrd="0" presId="urn:microsoft.com/office/officeart/2016/7/layout/LinearArrowProcessNumbered"/>
    <dgm:cxn modelId="{B6F084CF-6167-4254-9F5C-1B6EA10FAA06}" type="presParOf" srcId="{79F38810-0CEA-4C55-8E9E-25F586559277}" destId="{877B2375-6AAD-4293-99D8-AF2ADF0A63ED}" srcOrd="1" destOrd="0" presId="urn:microsoft.com/office/officeart/2016/7/layout/LinearArrowProcessNumbered"/>
    <dgm:cxn modelId="{32BCD1E9-588A-476D-8CDC-5A0267C56757}" type="presParOf" srcId="{877B2375-6AAD-4293-99D8-AF2ADF0A63ED}" destId="{F9B5F43C-1D7A-4013-B345-5573B0A263AC}" srcOrd="0" destOrd="0" presId="urn:microsoft.com/office/officeart/2016/7/layout/LinearArrowProcessNumbered"/>
    <dgm:cxn modelId="{5B123C41-F89A-4234-A9F2-E5BE7007FC80}" type="presParOf" srcId="{877B2375-6AAD-4293-99D8-AF2ADF0A63ED}" destId="{879B55C1-48E9-41D2-B185-5D3809E52B16}" srcOrd="1" destOrd="0" presId="urn:microsoft.com/office/officeart/2016/7/layout/LinearArrowProcessNumbered"/>
    <dgm:cxn modelId="{860D06E4-FAD1-4105-9040-DEB9A68B889A}" type="presParOf" srcId="{877B2375-6AAD-4293-99D8-AF2ADF0A63ED}" destId="{12369509-045E-44BE-9C1D-BC217EDF7C81}" srcOrd="2" destOrd="0" presId="urn:microsoft.com/office/officeart/2016/7/layout/LinearArrowProcessNumbered"/>
    <dgm:cxn modelId="{145A56F3-73DA-4195-81EA-6F801A1DEF0E}" type="presParOf" srcId="{877B2375-6AAD-4293-99D8-AF2ADF0A63ED}" destId="{59482178-3E4F-433F-8C84-50B22D54A11B}" srcOrd="3" destOrd="0" presId="urn:microsoft.com/office/officeart/2016/7/layout/LinearArrowProcessNumbered"/>
    <dgm:cxn modelId="{C90E1AAF-5283-49B7-8E5F-0B7A12E25F84}" type="presParOf" srcId="{79F38810-0CEA-4C55-8E9E-25F586559277}" destId="{A5B69174-F0A8-4A8F-8D32-1D56577E5ADB}" srcOrd="2" destOrd="0" presId="urn:microsoft.com/office/officeart/2016/7/layout/LinearArrowProcessNumbered"/>
    <dgm:cxn modelId="{0A916F09-0023-4DC8-A9A4-3DEACCB43912}" type="presParOf" srcId="{13A9B26D-F1C7-4855-8CD3-FCFAAF732445}" destId="{31F123D9-3D7F-42FE-BA8A-460BDEFAF9CB}" srcOrd="13" destOrd="0" presId="urn:microsoft.com/office/officeart/2016/7/layout/LinearArrowProcessNumbered"/>
    <dgm:cxn modelId="{68A99AEF-04E4-4C20-AD1C-2D4A41265F91}" type="presParOf" srcId="{13A9B26D-F1C7-4855-8CD3-FCFAAF732445}" destId="{63786EC9-CB04-4136-960C-8A55749C47D7}" srcOrd="14" destOrd="0" presId="urn:microsoft.com/office/officeart/2016/7/layout/LinearArrowProcessNumbered"/>
    <dgm:cxn modelId="{CDA75ECB-3838-4AE9-AF6C-39A74D602455}" type="presParOf" srcId="{63786EC9-CB04-4136-960C-8A55749C47D7}" destId="{88B23CB6-26AA-4C49-8B9C-82E0D501472F}" srcOrd="0" destOrd="0" presId="urn:microsoft.com/office/officeart/2016/7/layout/LinearArrowProcessNumbered"/>
    <dgm:cxn modelId="{903BC1E2-DC12-454D-9AF2-15EBAA294D54}" type="presParOf" srcId="{63786EC9-CB04-4136-960C-8A55749C47D7}" destId="{371C59AB-BA93-4EBE-A458-155E432D40A6}" srcOrd="1" destOrd="0" presId="urn:microsoft.com/office/officeart/2016/7/layout/LinearArrowProcessNumbered"/>
    <dgm:cxn modelId="{8585AB33-77C1-43FE-9975-CC8639296905}" type="presParOf" srcId="{371C59AB-BA93-4EBE-A458-155E432D40A6}" destId="{A0CF9FD9-9979-43C9-9EE7-DC85DE86A447}" srcOrd="0" destOrd="0" presId="urn:microsoft.com/office/officeart/2016/7/layout/LinearArrowProcessNumbered"/>
    <dgm:cxn modelId="{20F2EE58-7638-4EC0-A6B7-66D12D47C3C6}" type="presParOf" srcId="{371C59AB-BA93-4EBE-A458-155E432D40A6}" destId="{B6497AE0-99F6-4980-856C-EC424BC51C17}" srcOrd="1" destOrd="0" presId="urn:microsoft.com/office/officeart/2016/7/layout/LinearArrowProcessNumbered"/>
    <dgm:cxn modelId="{5CF7AEC0-AF7A-4DD8-AE96-C5CCEA352299}" type="presParOf" srcId="{371C59AB-BA93-4EBE-A458-155E432D40A6}" destId="{2B783D23-B35C-4B9A-AE5C-F7442D5B61CB}" srcOrd="2" destOrd="0" presId="urn:microsoft.com/office/officeart/2016/7/layout/LinearArrowProcessNumbered"/>
    <dgm:cxn modelId="{EB4D8803-9A5B-4240-99E1-CF7526EAEB60}" type="presParOf" srcId="{371C59AB-BA93-4EBE-A458-155E432D40A6}" destId="{B9896BBF-8112-44D6-A69F-49EF18329C8C}" srcOrd="3" destOrd="0" presId="urn:microsoft.com/office/officeart/2016/7/layout/LinearArrowProcessNumbered"/>
    <dgm:cxn modelId="{7FAA70E5-D8B1-47C6-95F9-D006B56C9FCA}" type="presParOf" srcId="{63786EC9-CB04-4136-960C-8A55749C47D7}" destId="{A89AA6A8-B041-44B2-96B3-B359A2E7E7C6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34281-7425-4D72-98BC-8544F6DD6AC2}">
      <dsp:nvSpPr>
        <dsp:cNvPr id="0" name=""/>
        <dsp:cNvSpPr/>
      </dsp:nvSpPr>
      <dsp:spPr>
        <a:xfrm>
          <a:off x="128097" y="4106"/>
          <a:ext cx="1292437" cy="1292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5EE8C-62B0-4367-BA70-12CC7FB42323}">
      <dsp:nvSpPr>
        <dsp:cNvPr id="0" name=""/>
        <dsp:cNvSpPr/>
      </dsp:nvSpPr>
      <dsp:spPr>
        <a:xfrm>
          <a:off x="399509" y="275517"/>
          <a:ext cx="749613" cy="749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F99EA-1FAB-4A98-B58F-F03FE3E95164}">
      <dsp:nvSpPr>
        <dsp:cNvPr id="0" name=""/>
        <dsp:cNvSpPr/>
      </dsp:nvSpPr>
      <dsp:spPr>
        <a:xfrm>
          <a:off x="1697485" y="4106"/>
          <a:ext cx="3046459" cy="1292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GIS (Geographic Information Systems)</a:t>
          </a:r>
          <a:endParaRPr lang="en-US" sz="2400" kern="1200"/>
        </a:p>
      </dsp:txBody>
      <dsp:txXfrm>
        <a:off x="1697485" y="4106"/>
        <a:ext cx="3046459" cy="1292437"/>
      </dsp:txXfrm>
    </dsp:sp>
    <dsp:sp modelId="{1F059818-22BB-40D1-BEAF-309B4042B92B}">
      <dsp:nvSpPr>
        <dsp:cNvPr id="0" name=""/>
        <dsp:cNvSpPr/>
      </dsp:nvSpPr>
      <dsp:spPr>
        <a:xfrm>
          <a:off x="5274767" y="4106"/>
          <a:ext cx="1292437" cy="1292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0D5AD-A5F9-46AD-8CAD-46BDD1FA1319}">
      <dsp:nvSpPr>
        <dsp:cNvPr id="0" name=""/>
        <dsp:cNvSpPr/>
      </dsp:nvSpPr>
      <dsp:spPr>
        <a:xfrm>
          <a:off x="5546179" y="275517"/>
          <a:ext cx="749613" cy="749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00703-292B-4A61-8329-8F70331981AE}">
      <dsp:nvSpPr>
        <dsp:cNvPr id="0" name=""/>
        <dsp:cNvSpPr/>
      </dsp:nvSpPr>
      <dsp:spPr>
        <a:xfrm>
          <a:off x="6844156" y="4106"/>
          <a:ext cx="3046459" cy="1292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Computer Graphics</a:t>
          </a:r>
          <a:endParaRPr lang="en-US" sz="2400" kern="1200"/>
        </a:p>
      </dsp:txBody>
      <dsp:txXfrm>
        <a:off x="6844156" y="4106"/>
        <a:ext cx="3046459" cy="1292437"/>
      </dsp:txXfrm>
    </dsp:sp>
    <dsp:sp modelId="{A863EFB6-6F51-4808-9A2D-9CAFA911B561}">
      <dsp:nvSpPr>
        <dsp:cNvPr id="0" name=""/>
        <dsp:cNvSpPr/>
      </dsp:nvSpPr>
      <dsp:spPr>
        <a:xfrm>
          <a:off x="128097" y="1827657"/>
          <a:ext cx="1292437" cy="1292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1DFB7-67AC-4D6E-8CFF-84E758D8E044}">
      <dsp:nvSpPr>
        <dsp:cNvPr id="0" name=""/>
        <dsp:cNvSpPr/>
      </dsp:nvSpPr>
      <dsp:spPr>
        <a:xfrm>
          <a:off x="399509" y="2099069"/>
          <a:ext cx="749613" cy="749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A9C25-4BBB-4F8E-904A-746929FDAB8E}">
      <dsp:nvSpPr>
        <dsp:cNvPr id="0" name=""/>
        <dsp:cNvSpPr/>
      </dsp:nvSpPr>
      <dsp:spPr>
        <a:xfrm>
          <a:off x="1697485" y="1827657"/>
          <a:ext cx="3046459" cy="1292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Neuroscience</a:t>
          </a:r>
          <a:endParaRPr lang="en-US" sz="2400" kern="1200"/>
        </a:p>
      </dsp:txBody>
      <dsp:txXfrm>
        <a:off x="1697485" y="1827657"/>
        <a:ext cx="3046459" cy="1292437"/>
      </dsp:txXfrm>
    </dsp:sp>
    <dsp:sp modelId="{06B001D2-FD04-4256-8A0B-F86E43969806}">
      <dsp:nvSpPr>
        <dsp:cNvPr id="0" name=""/>
        <dsp:cNvSpPr/>
      </dsp:nvSpPr>
      <dsp:spPr>
        <a:xfrm>
          <a:off x="5274767" y="1827657"/>
          <a:ext cx="1292437" cy="1292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E4699-2FC9-437F-9246-632D0CFE0821}">
      <dsp:nvSpPr>
        <dsp:cNvPr id="0" name=""/>
        <dsp:cNvSpPr/>
      </dsp:nvSpPr>
      <dsp:spPr>
        <a:xfrm>
          <a:off x="5546179" y="2099069"/>
          <a:ext cx="749613" cy="749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6C13F-BF2B-486A-BA4E-8F69B2F9023D}">
      <dsp:nvSpPr>
        <dsp:cNvPr id="0" name=""/>
        <dsp:cNvSpPr/>
      </dsp:nvSpPr>
      <dsp:spPr>
        <a:xfrm>
          <a:off x="6844156" y="1827657"/>
          <a:ext cx="3046459" cy="1292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Semantic Web</a:t>
          </a:r>
          <a:endParaRPr lang="en-US" sz="2400" kern="1200"/>
        </a:p>
      </dsp:txBody>
      <dsp:txXfrm>
        <a:off x="6844156" y="1827657"/>
        <a:ext cx="3046459" cy="1292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F81D8-23CD-4AE4-80A5-5A75738446B7}">
      <dsp:nvSpPr>
        <dsp:cNvPr id="0" name=""/>
        <dsp:cNvSpPr/>
      </dsp:nvSpPr>
      <dsp:spPr>
        <a:xfrm>
          <a:off x="0" y="518745"/>
          <a:ext cx="2817763" cy="17892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714C9-B210-44E2-9844-CBBBE634D49E}">
      <dsp:nvSpPr>
        <dsp:cNvPr id="0" name=""/>
        <dsp:cNvSpPr/>
      </dsp:nvSpPr>
      <dsp:spPr>
        <a:xfrm>
          <a:off x="313084" y="816176"/>
          <a:ext cx="2817763" cy="17892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100" kern="1200"/>
            <a:t>Novel representation of objects</a:t>
          </a:r>
          <a:endParaRPr lang="en-US" sz="3100" kern="1200"/>
        </a:p>
      </dsp:txBody>
      <dsp:txXfrm>
        <a:off x="365490" y="868582"/>
        <a:ext cx="2712951" cy="1684467"/>
      </dsp:txXfrm>
    </dsp:sp>
    <dsp:sp modelId="{6439520F-CB70-4474-A0B4-E30F3DDC94D4}">
      <dsp:nvSpPr>
        <dsp:cNvPr id="0" name=""/>
        <dsp:cNvSpPr/>
      </dsp:nvSpPr>
      <dsp:spPr>
        <a:xfrm>
          <a:off x="3443932" y="518745"/>
          <a:ext cx="2817763" cy="17892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D5245-C5B7-46CB-B6A5-1B0D0129C111}">
      <dsp:nvSpPr>
        <dsp:cNvPr id="0" name=""/>
        <dsp:cNvSpPr/>
      </dsp:nvSpPr>
      <dsp:spPr>
        <a:xfrm>
          <a:off x="3757017" y="816176"/>
          <a:ext cx="2817763" cy="17892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100" kern="1200"/>
            <a:t>Novel join algorithm</a:t>
          </a:r>
          <a:endParaRPr lang="en-US" sz="3100" kern="1200"/>
        </a:p>
      </dsp:txBody>
      <dsp:txXfrm>
        <a:off x="3809423" y="868582"/>
        <a:ext cx="2712951" cy="1684467"/>
      </dsp:txXfrm>
    </dsp:sp>
    <dsp:sp modelId="{6852B31E-0C8E-4543-A74C-E4CF3174DB67}">
      <dsp:nvSpPr>
        <dsp:cNvPr id="0" name=""/>
        <dsp:cNvSpPr/>
      </dsp:nvSpPr>
      <dsp:spPr>
        <a:xfrm>
          <a:off x="6887865" y="518745"/>
          <a:ext cx="2817763" cy="17892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F2712-B7A5-4BBD-AA73-1AB160DDB87B}">
      <dsp:nvSpPr>
        <dsp:cNvPr id="0" name=""/>
        <dsp:cNvSpPr/>
      </dsp:nvSpPr>
      <dsp:spPr>
        <a:xfrm>
          <a:off x="7200949" y="816176"/>
          <a:ext cx="2817763" cy="17892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Space/Time efficient</a:t>
          </a:r>
        </a:p>
      </dsp:txBody>
      <dsp:txXfrm>
        <a:off x="7253355" y="868582"/>
        <a:ext cx="2712951" cy="16844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D6F31-F2D3-47D4-92AB-D23A66581FD4}">
      <dsp:nvSpPr>
        <dsp:cNvPr id="0" name=""/>
        <dsp:cNvSpPr/>
      </dsp:nvSpPr>
      <dsp:spPr>
        <a:xfrm>
          <a:off x="0" y="533747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11D81-B842-4A46-B14A-652A0F9156D8}">
      <dsp:nvSpPr>
        <dsp:cNvPr id="0" name=""/>
        <dsp:cNvSpPr/>
      </dsp:nvSpPr>
      <dsp:spPr>
        <a:xfrm>
          <a:off x="304447" y="822972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Object rasterization</a:t>
          </a:r>
          <a:endParaRPr lang="en-US" sz="3100" kern="1200"/>
        </a:p>
      </dsp:txBody>
      <dsp:txXfrm>
        <a:off x="355407" y="873932"/>
        <a:ext cx="2638107" cy="1637997"/>
      </dsp:txXfrm>
    </dsp:sp>
    <dsp:sp modelId="{057FA488-CD72-4CCC-BE8D-93545BF13933}">
      <dsp:nvSpPr>
        <dsp:cNvPr id="0" name=""/>
        <dsp:cNvSpPr/>
      </dsp:nvSpPr>
      <dsp:spPr>
        <a:xfrm>
          <a:off x="3348922" y="533747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82A2F-CB11-400F-BD28-DA25E75A072C}">
      <dsp:nvSpPr>
        <dsp:cNvPr id="0" name=""/>
        <dsp:cNvSpPr/>
      </dsp:nvSpPr>
      <dsp:spPr>
        <a:xfrm>
          <a:off x="3653369" y="822972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Raster encoding</a:t>
          </a:r>
          <a:endParaRPr lang="en-US" sz="3100" kern="1200"/>
        </a:p>
      </dsp:txBody>
      <dsp:txXfrm>
        <a:off x="3704329" y="873932"/>
        <a:ext cx="2638107" cy="1637997"/>
      </dsp:txXfrm>
    </dsp:sp>
    <dsp:sp modelId="{BB0BB949-5CD5-4563-B3F2-EA1FD2FB6F32}">
      <dsp:nvSpPr>
        <dsp:cNvPr id="0" name=""/>
        <dsp:cNvSpPr/>
      </dsp:nvSpPr>
      <dsp:spPr>
        <a:xfrm>
          <a:off x="6697844" y="533747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1DD86-AB8F-4518-97EE-BCD984403787}">
      <dsp:nvSpPr>
        <dsp:cNvPr id="0" name=""/>
        <dsp:cNvSpPr/>
      </dsp:nvSpPr>
      <dsp:spPr>
        <a:xfrm>
          <a:off x="7002291" y="822972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Intervalization</a:t>
          </a:r>
          <a:endParaRPr lang="en-US" sz="3100" kern="1200"/>
        </a:p>
      </dsp:txBody>
      <dsp:txXfrm>
        <a:off x="7053251" y="873932"/>
        <a:ext cx="2638107" cy="16379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09FB8-6643-4131-867A-D74D34CAF129}">
      <dsp:nvSpPr>
        <dsp:cNvPr id="0" name=""/>
        <dsp:cNvSpPr/>
      </dsp:nvSpPr>
      <dsp:spPr>
        <a:xfrm>
          <a:off x="630407" y="496456"/>
          <a:ext cx="50044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03E01-33BD-4B9C-B2B9-756FBAEEB6D6}">
      <dsp:nvSpPr>
        <dsp:cNvPr id="0" name=""/>
        <dsp:cNvSpPr/>
      </dsp:nvSpPr>
      <dsp:spPr>
        <a:xfrm>
          <a:off x="1160880" y="454455"/>
          <a:ext cx="57551" cy="10809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FB376-A5BC-4040-8535-6042387752A3}">
      <dsp:nvSpPr>
        <dsp:cNvPr id="0" name=""/>
        <dsp:cNvSpPr/>
      </dsp:nvSpPr>
      <dsp:spPr>
        <a:xfrm>
          <a:off x="350380" y="279021"/>
          <a:ext cx="434941" cy="4349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8" tIns="16878" rIns="16878" bIns="168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</a:t>
          </a:r>
        </a:p>
      </dsp:txBody>
      <dsp:txXfrm>
        <a:off x="414076" y="342717"/>
        <a:ext cx="307549" cy="307549"/>
      </dsp:txXfrm>
    </dsp:sp>
    <dsp:sp modelId="{167F566B-C9F4-46AA-940B-A9FB30E37C06}">
      <dsp:nvSpPr>
        <dsp:cNvPr id="0" name=""/>
        <dsp:cNvSpPr/>
      </dsp:nvSpPr>
      <dsp:spPr>
        <a:xfrm>
          <a:off x="4849" y="879557"/>
          <a:ext cx="112600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20" tIns="165100" rIns="8882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Find datasets and experiment with them (15/4-21/4)</a:t>
          </a:r>
          <a:endParaRPr lang="en-US" sz="1100" kern="1200"/>
        </a:p>
      </dsp:txBody>
      <dsp:txXfrm>
        <a:off x="4849" y="1104758"/>
        <a:ext cx="1126004" cy="1740399"/>
      </dsp:txXfrm>
    </dsp:sp>
    <dsp:sp modelId="{E3678831-7A20-4E25-A541-6AC977906989}">
      <dsp:nvSpPr>
        <dsp:cNvPr id="0" name=""/>
        <dsp:cNvSpPr/>
      </dsp:nvSpPr>
      <dsp:spPr>
        <a:xfrm>
          <a:off x="1255965" y="496464"/>
          <a:ext cx="112600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AEDAF-87D7-4725-83FF-24CB0C40E77F}">
      <dsp:nvSpPr>
        <dsp:cNvPr id="0" name=""/>
        <dsp:cNvSpPr/>
      </dsp:nvSpPr>
      <dsp:spPr>
        <a:xfrm>
          <a:off x="2411996" y="454461"/>
          <a:ext cx="57551" cy="10810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667AB-62C7-40A3-A543-2EFB995DE35F}">
      <dsp:nvSpPr>
        <dsp:cNvPr id="0" name=""/>
        <dsp:cNvSpPr/>
      </dsp:nvSpPr>
      <dsp:spPr>
        <a:xfrm>
          <a:off x="1601496" y="279029"/>
          <a:ext cx="434941" cy="4349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8" tIns="16878" rIns="16878" bIns="168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</a:t>
          </a:r>
        </a:p>
      </dsp:txBody>
      <dsp:txXfrm>
        <a:off x="1665192" y="342725"/>
        <a:ext cx="307549" cy="307549"/>
      </dsp:txXfrm>
    </dsp:sp>
    <dsp:sp modelId="{728285FF-CEFF-4890-B989-211103000088}">
      <dsp:nvSpPr>
        <dsp:cNvPr id="0" name=""/>
        <dsp:cNvSpPr/>
      </dsp:nvSpPr>
      <dsp:spPr>
        <a:xfrm>
          <a:off x="1255965" y="879579"/>
          <a:ext cx="112600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20" tIns="165100" rIns="8882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Implement baseline: MBR filter (22/4 - 28/4)</a:t>
          </a:r>
          <a:endParaRPr lang="en-US" sz="1100" kern="1200"/>
        </a:p>
      </dsp:txBody>
      <dsp:txXfrm>
        <a:off x="1255965" y="1104780"/>
        <a:ext cx="1126004" cy="1740399"/>
      </dsp:txXfrm>
    </dsp:sp>
    <dsp:sp modelId="{B1759712-4A3C-4F9E-8307-35018DB639FD}">
      <dsp:nvSpPr>
        <dsp:cNvPr id="0" name=""/>
        <dsp:cNvSpPr/>
      </dsp:nvSpPr>
      <dsp:spPr>
        <a:xfrm>
          <a:off x="2507081" y="496464"/>
          <a:ext cx="112600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7D4E4-EE32-4E49-91E1-37F86CFA55BB}">
      <dsp:nvSpPr>
        <dsp:cNvPr id="0" name=""/>
        <dsp:cNvSpPr/>
      </dsp:nvSpPr>
      <dsp:spPr>
        <a:xfrm>
          <a:off x="3663112" y="454461"/>
          <a:ext cx="57551" cy="10810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FCF24-E0B0-42F5-8999-E2BC0DB8FCDB}">
      <dsp:nvSpPr>
        <dsp:cNvPr id="0" name=""/>
        <dsp:cNvSpPr/>
      </dsp:nvSpPr>
      <dsp:spPr>
        <a:xfrm>
          <a:off x="2852613" y="279029"/>
          <a:ext cx="434941" cy="4349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8" tIns="16878" rIns="16878" bIns="168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</a:t>
          </a:r>
        </a:p>
      </dsp:txBody>
      <dsp:txXfrm>
        <a:off x="2916309" y="342725"/>
        <a:ext cx="307549" cy="307549"/>
      </dsp:txXfrm>
    </dsp:sp>
    <dsp:sp modelId="{325209B6-001E-48E4-BDAF-B56443EC5CA7}">
      <dsp:nvSpPr>
        <dsp:cNvPr id="0" name=""/>
        <dsp:cNvSpPr/>
      </dsp:nvSpPr>
      <dsp:spPr>
        <a:xfrm>
          <a:off x="2507081" y="879579"/>
          <a:ext cx="112600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20" tIns="165100" rIns="8882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Run baseline algorithm on datasets (29/4 - 5/5)</a:t>
          </a:r>
          <a:endParaRPr lang="en-US" sz="1100" kern="1200"/>
        </a:p>
      </dsp:txBody>
      <dsp:txXfrm>
        <a:off x="2507081" y="1104780"/>
        <a:ext cx="1126004" cy="1740399"/>
      </dsp:txXfrm>
    </dsp:sp>
    <dsp:sp modelId="{7D4121C0-1216-4717-8A41-29B7F41B5BCE}">
      <dsp:nvSpPr>
        <dsp:cNvPr id="0" name=""/>
        <dsp:cNvSpPr/>
      </dsp:nvSpPr>
      <dsp:spPr>
        <a:xfrm>
          <a:off x="3758197" y="496464"/>
          <a:ext cx="112600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F201F-258E-4AE6-A783-9963DE4D848F}">
      <dsp:nvSpPr>
        <dsp:cNvPr id="0" name=""/>
        <dsp:cNvSpPr/>
      </dsp:nvSpPr>
      <dsp:spPr>
        <a:xfrm>
          <a:off x="4914229" y="454461"/>
          <a:ext cx="57551" cy="10810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E7D47-E726-4CC8-B55C-FF169E82C85F}">
      <dsp:nvSpPr>
        <dsp:cNvPr id="0" name=""/>
        <dsp:cNvSpPr/>
      </dsp:nvSpPr>
      <dsp:spPr>
        <a:xfrm>
          <a:off x="4103729" y="279029"/>
          <a:ext cx="434941" cy="4349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8" tIns="16878" rIns="16878" bIns="168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</a:t>
          </a:r>
        </a:p>
      </dsp:txBody>
      <dsp:txXfrm>
        <a:off x="4167425" y="342725"/>
        <a:ext cx="307549" cy="307549"/>
      </dsp:txXfrm>
    </dsp:sp>
    <dsp:sp modelId="{E4BBF6BC-E9E0-4308-916E-B8A9DD7B566A}">
      <dsp:nvSpPr>
        <dsp:cNvPr id="0" name=""/>
        <dsp:cNvSpPr/>
      </dsp:nvSpPr>
      <dsp:spPr>
        <a:xfrm>
          <a:off x="3758197" y="879579"/>
          <a:ext cx="112600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20" tIns="165100" rIns="8882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Implement object rasterization + bitstring encoding (6/5 - 12/5)</a:t>
          </a:r>
          <a:endParaRPr lang="en-US" sz="1100" kern="1200"/>
        </a:p>
      </dsp:txBody>
      <dsp:txXfrm>
        <a:off x="3758197" y="1104780"/>
        <a:ext cx="1126004" cy="1740399"/>
      </dsp:txXfrm>
    </dsp:sp>
    <dsp:sp modelId="{A7378C37-3E2C-4817-A348-06E4F0311185}">
      <dsp:nvSpPr>
        <dsp:cNvPr id="0" name=""/>
        <dsp:cNvSpPr/>
      </dsp:nvSpPr>
      <dsp:spPr>
        <a:xfrm>
          <a:off x="5009313" y="496464"/>
          <a:ext cx="112600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D1ED2-B7EE-4FFE-8621-464C24B2C16A}">
      <dsp:nvSpPr>
        <dsp:cNvPr id="0" name=""/>
        <dsp:cNvSpPr/>
      </dsp:nvSpPr>
      <dsp:spPr>
        <a:xfrm>
          <a:off x="6165345" y="454461"/>
          <a:ext cx="57551" cy="10810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418D6-2FA4-418D-976A-737A5D50740A}">
      <dsp:nvSpPr>
        <dsp:cNvPr id="0" name=""/>
        <dsp:cNvSpPr/>
      </dsp:nvSpPr>
      <dsp:spPr>
        <a:xfrm>
          <a:off x="5354845" y="279029"/>
          <a:ext cx="434941" cy="4349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8" tIns="16878" rIns="16878" bIns="168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</a:t>
          </a:r>
        </a:p>
      </dsp:txBody>
      <dsp:txXfrm>
        <a:off x="5418541" y="342725"/>
        <a:ext cx="307549" cy="307549"/>
      </dsp:txXfrm>
    </dsp:sp>
    <dsp:sp modelId="{6AA2807F-7D89-4B55-97D3-3EFC372BF512}">
      <dsp:nvSpPr>
        <dsp:cNvPr id="0" name=""/>
        <dsp:cNvSpPr/>
      </dsp:nvSpPr>
      <dsp:spPr>
        <a:xfrm>
          <a:off x="5009313" y="879579"/>
          <a:ext cx="112600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20" tIns="165100" rIns="8882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Implement intermediate filter algorithm (13/5 - 19/5)</a:t>
          </a:r>
          <a:endParaRPr lang="en-US" sz="1100" kern="1200"/>
        </a:p>
      </dsp:txBody>
      <dsp:txXfrm>
        <a:off x="5009313" y="1104780"/>
        <a:ext cx="1126004" cy="1740399"/>
      </dsp:txXfrm>
    </dsp:sp>
    <dsp:sp modelId="{FA4E562F-D088-4101-9E67-598392BCAC69}">
      <dsp:nvSpPr>
        <dsp:cNvPr id="0" name=""/>
        <dsp:cNvSpPr/>
      </dsp:nvSpPr>
      <dsp:spPr>
        <a:xfrm>
          <a:off x="6260430" y="496464"/>
          <a:ext cx="112600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01ADA-289B-48E4-B775-39969B8CF315}">
      <dsp:nvSpPr>
        <dsp:cNvPr id="0" name=""/>
        <dsp:cNvSpPr/>
      </dsp:nvSpPr>
      <dsp:spPr>
        <a:xfrm>
          <a:off x="7416461" y="454461"/>
          <a:ext cx="57551" cy="10810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61B74-4BE7-4F9C-91D4-2D36B1E5ABAD}">
      <dsp:nvSpPr>
        <dsp:cNvPr id="0" name=""/>
        <dsp:cNvSpPr/>
      </dsp:nvSpPr>
      <dsp:spPr>
        <a:xfrm>
          <a:off x="6605961" y="279029"/>
          <a:ext cx="434941" cy="4349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8" tIns="16878" rIns="16878" bIns="168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6</a:t>
          </a:r>
        </a:p>
      </dsp:txBody>
      <dsp:txXfrm>
        <a:off x="6669657" y="342725"/>
        <a:ext cx="307549" cy="307549"/>
      </dsp:txXfrm>
    </dsp:sp>
    <dsp:sp modelId="{52F75D5B-5B58-43ED-9102-CC2F07481736}">
      <dsp:nvSpPr>
        <dsp:cNvPr id="0" name=""/>
        <dsp:cNvSpPr/>
      </dsp:nvSpPr>
      <dsp:spPr>
        <a:xfrm>
          <a:off x="6260430" y="879579"/>
          <a:ext cx="112600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20" tIns="165100" rIns="8882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Run experiments (20/5 - 26/5)</a:t>
          </a:r>
          <a:endParaRPr lang="en-US" sz="1100" kern="1200"/>
        </a:p>
      </dsp:txBody>
      <dsp:txXfrm>
        <a:off x="6260430" y="1104780"/>
        <a:ext cx="1126004" cy="1740399"/>
      </dsp:txXfrm>
    </dsp:sp>
    <dsp:sp modelId="{F9B5F43C-1D7A-4013-B345-5573B0A263AC}">
      <dsp:nvSpPr>
        <dsp:cNvPr id="0" name=""/>
        <dsp:cNvSpPr/>
      </dsp:nvSpPr>
      <dsp:spPr>
        <a:xfrm>
          <a:off x="7511546" y="496464"/>
          <a:ext cx="112600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B55C1-48E9-41D2-B185-5D3809E52B16}">
      <dsp:nvSpPr>
        <dsp:cNvPr id="0" name=""/>
        <dsp:cNvSpPr/>
      </dsp:nvSpPr>
      <dsp:spPr>
        <a:xfrm>
          <a:off x="8667577" y="454461"/>
          <a:ext cx="57551" cy="10810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69509-045E-44BE-9C1D-BC217EDF7C81}">
      <dsp:nvSpPr>
        <dsp:cNvPr id="0" name=""/>
        <dsp:cNvSpPr/>
      </dsp:nvSpPr>
      <dsp:spPr>
        <a:xfrm>
          <a:off x="7857077" y="279029"/>
          <a:ext cx="434941" cy="4349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8" tIns="16878" rIns="16878" bIns="168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7</a:t>
          </a:r>
        </a:p>
      </dsp:txBody>
      <dsp:txXfrm>
        <a:off x="7920773" y="342725"/>
        <a:ext cx="307549" cy="307549"/>
      </dsp:txXfrm>
    </dsp:sp>
    <dsp:sp modelId="{A5B69174-F0A8-4A8F-8D32-1D56577E5ADB}">
      <dsp:nvSpPr>
        <dsp:cNvPr id="0" name=""/>
        <dsp:cNvSpPr/>
      </dsp:nvSpPr>
      <dsp:spPr>
        <a:xfrm>
          <a:off x="7511546" y="879579"/>
          <a:ext cx="112608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27" tIns="165100" rIns="8882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Improve paper (27/5 - 2/6)</a:t>
          </a:r>
          <a:endParaRPr lang="en-US" sz="1100" kern="1200"/>
        </a:p>
      </dsp:txBody>
      <dsp:txXfrm>
        <a:off x="7511546" y="1104795"/>
        <a:ext cx="1126081" cy="1740384"/>
      </dsp:txXfrm>
    </dsp:sp>
    <dsp:sp modelId="{A0CF9FD9-9979-43C9-9EE7-DC85DE86A447}">
      <dsp:nvSpPr>
        <dsp:cNvPr id="0" name=""/>
        <dsp:cNvSpPr/>
      </dsp:nvSpPr>
      <dsp:spPr>
        <a:xfrm>
          <a:off x="8762747" y="496464"/>
          <a:ext cx="56300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83D23-B35C-4B9A-AE5C-F7442D5B61CB}">
      <dsp:nvSpPr>
        <dsp:cNvPr id="0" name=""/>
        <dsp:cNvSpPr/>
      </dsp:nvSpPr>
      <dsp:spPr>
        <a:xfrm>
          <a:off x="9108278" y="279029"/>
          <a:ext cx="434941" cy="4349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8" tIns="16878" rIns="16878" bIns="168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8</a:t>
          </a:r>
        </a:p>
      </dsp:txBody>
      <dsp:txXfrm>
        <a:off x="9171974" y="342725"/>
        <a:ext cx="307549" cy="307549"/>
      </dsp:txXfrm>
    </dsp:sp>
    <dsp:sp modelId="{A89AA6A8-B041-44B2-96B3-B359A2E7E7C6}">
      <dsp:nvSpPr>
        <dsp:cNvPr id="0" name=""/>
        <dsp:cNvSpPr/>
      </dsp:nvSpPr>
      <dsp:spPr>
        <a:xfrm>
          <a:off x="8762747" y="879579"/>
          <a:ext cx="112600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20" tIns="165100" rIns="8882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Prepare for in-class representation (3/6 - 11/6)</a:t>
          </a:r>
          <a:endParaRPr lang="en-US" sz="1100" kern="1200"/>
        </a:p>
      </dsp:txBody>
      <dsp:txXfrm>
        <a:off x="8762747" y="1104780"/>
        <a:ext cx="1126004" cy="1740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73D65-BDE3-4EE2-9B0B-14A5B8220850}" type="datetimeFigureOut">
              <a:rPr lang="el-GR" smtClean="0"/>
              <a:t>15/4/2024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F9024-ACD5-45DF-A680-845D2C8324A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4213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GIS: Find the intersection of two data layers</a:t>
            </a:r>
          </a:p>
          <a:p>
            <a:r>
              <a:rPr lang="en-GB"/>
              <a:t>Computer Graphics: Detect the interference between geometric models</a:t>
            </a:r>
            <a:endParaRPr lang="en-GB">
              <a:ea typeface="+mn-lt"/>
              <a:cs typeface="+mn-lt"/>
            </a:endParaRPr>
          </a:p>
          <a:p>
            <a:r>
              <a:rPr lang="en-GB"/>
              <a:t>Neuroscience: Determine where to put synapses between neurons in brain models </a:t>
            </a:r>
          </a:p>
          <a:p>
            <a:r>
              <a:rPr lang="en-GB"/>
              <a:t>Semantic Web: </a:t>
            </a:r>
            <a:r>
              <a:rPr lang="en-US"/>
              <a:t>Identify topological relations between polygons corresponding to sources of the Semantic Web and interlink them in the Linked Open Data cloud</a:t>
            </a:r>
            <a:endParaRPr lang="en-GB"/>
          </a:p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F9024-ACD5-45DF-A680-845D2C8324A5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06459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 </a:t>
            </a:r>
            <a:r>
              <a:rPr lang="en-US" b="1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minimum bounding rectangle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1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MBR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also known as </a:t>
            </a:r>
            <a:r>
              <a:rPr lang="en-US" b="1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bounding box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1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BBOX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or </a:t>
            </a:r>
            <a:r>
              <a:rPr lang="en-US" b="1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envelope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is an expression of the maximum extents of a two-dimensional object or set of objects within its </a:t>
            </a:r>
            <a:r>
              <a:rPr lang="en-US" b="0" i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x-y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r>
              <a:rPr lang="en-US" b="0" i="0" u="none" strike="noStrike">
                <a:solidFill>
                  <a:srgbClr val="3366CC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coordinate system.</a:t>
            </a:r>
            <a:endParaRPr lang="en-US"/>
          </a:p>
          <a:p>
            <a:r>
              <a:rPr lang="en-US"/>
              <a:t>The refinement step of polygon-polygon joins may take more than 99% of the overall join time</a:t>
            </a:r>
          </a:p>
          <a:p>
            <a:r>
              <a:rPr lang="en-US"/>
              <a:t>There are several attempts in the literature to avoid as much as possible the refinement </a:t>
            </a:r>
            <a:r>
              <a:rPr lang="en-US" err="1"/>
              <a:t>ste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F9024-ACD5-45DF-A680-845D2C8324A5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595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Raster approximation: each cell belongs to one of the following four types: full (the object completely covers the cell), strong (the object covers more than 50% of the cell), weak (the object covers at most 50% of the cell), or empty (the object is disjoint with the cell)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If the cells of 𝑅𝐴(𝑟) are smaller than the cells of 𝑅𝐴(𝑠), groups of neighboring cells in 𝑅𝐴(𝑟) are combined to infer the type of a larger cell that is perfectly aligned with a cell of 𝑅𝐴(𝑠).</a:t>
            </a:r>
            <a:endParaRPr lang="el-GR"/>
          </a:p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F9024-ACD5-45DF-A680-845D2C8324A5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24820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use a different encoding for the cell types depending on whether the object comes from join input 𝑅 or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F9024-ACD5-45DF-A680-845D2C8324A5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55283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F9024-ACD5-45DF-A680-845D2C8324A5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0510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With a small change in the algorithm we can check for within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F9024-ACD5-45DF-A680-845D2C8324A5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8379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5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22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18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02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07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2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4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9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8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2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4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4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6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0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9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B132-EC06-FA7E-9FA1-47A1E49D5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err="1">
                <a:ea typeface="+mj-lt"/>
                <a:cs typeface="+mj-lt"/>
              </a:rPr>
              <a:t>Raster</a:t>
            </a:r>
            <a:r>
              <a:rPr lang="el-GR">
                <a:ea typeface="+mj-lt"/>
                <a:cs typeface="+mj-lt"/>
              </a:rPr>
              <a:t> </a:t>
            </a:r>
            <a:r>
              <a:rPr lang="el-GR" err="1">
                <a:ea typeface="+mj-lt"/>
                <a:cs typeface="+mj-lt"/>
              </a:rPr>
              <a:t>Intervals</a:t>
            </a:r>
            <a:endParaRPr lang="el-GR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2E083-915D-99D6-0F9E-2C65CB537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l-GR" sz="5400" err="1">
                <a:ea typeface="+mn-lt"/>
                <a:cs typeface="+mn-lt"/>
              </a:rPr>
              <a:t>An</a:t>
            </a:r>
            <a:r>
              <a:rPr lang="el-GR" sz="5400">
                <a:ea typeface="+mn-lt"/>
                <a:cs typeface="+mn-lt"/>
              </a:rPr>
              <a:t> </a:t>
            </a:r>
            <a:r>
              <a:rPr lang="el-GR" sz="5400" err="1">
                <a:ea typeface="+mn-lt"/>
                <a:cs typeface="+mn-lt"/>
              </a:rPr>
              <a:t>Approximation</a:t>
            </a:r>
            <a:r>
              <a:rPr lang="el-GR" sz="5400">
                <a:ea typeface="+mn-lt"/>
                <a:cs typeface="+mn-lt"/>
              </a:rPr>
              <a:t> </a:t>
            </a:r>
            <a:r>
              <a:rPr lang="el-GR" sz="5400" err="1">
                <a:ea typeface="+mn-lt"/>
                <a:cs typeface="+mn-lt"/>
              </a:rPr>
              <a:t>Technique</a:t>
            </a:r>
            <a:r>
              <a:rPr lang="el-GR" sz="5400">
                <a:ea typeface="+mn-lt"/>
                <a:cs typeface="+mn-lt"/>
              </a:rPr>
              <a:t> for </a:t>
            </a:r>
            <a:r>
              <a:rPr lang="el-GR" sz="5400" err="1">
                <a:ea typeface="+mn-lt"/>
                <a:cs typeface="+mn-lt"/>
              </a:rPr>
              <a:t>Polygon</a:t>
            </a:r>
            <a:r>
              <a:rPr lang="el-GR" sz="5400">
                <a:ea typeface="+mn-lt"/>
                <a:cs typeface="+mn-lt"/>
              </a:rPr>
              <a:t> </a:t>
            </a:r>
            <a:r>
              <a:rPr lang="el-GR" sz="5400" err="1">
                <a:ea typeface="+mn-lt"/>
                <a:cs typeface="+mn-lt"/>
              </a:rPr>
              <a:t>Intersection</a:t>
            </a:r>
            <a:r>
              <a:rPr lang="el-GR" sz="5400">
                <a:ea typeface="+mn-lt"/>
                <a:cs typeface="+mn-lt"/>
              </a:rPr>
              <a:t> </a:t>
            </a:r>
            <a:r>
              <a:rPr lang="el-GR" sz="5400" err="1">
                <a:ea typeface="+mn-lt"/>
                <a:cs typeface="+mn-lt"/>
              </a:rPr>
              <a:t>Joins</a:t>
            </a:r>
            <a:endParaRPr lang="en-US"/>
          </a:p>
          <a:p>
            <a:r>
              <a:rPr lang="el-GR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  <a:r>
              <a:rPr lang="el-G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l-GR" sz="200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Thanasis</a:t>
            </a:r>
            <a:r>
              <a:rPr lang="el-GR" sz="20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Georgiadis</a:t>
            </a:r>
            <a:r>
              <a:rPr lang="el-GR" sz="20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and </a:t>
            </a:r>
            <a:r>
              <a:rPr lang="el-GR" sz="200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Nikos</a:t>
            </a:r>
            <a:r>
              <a:rPr lang="el-GR" sz="20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el-GR" sz="200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Mamoulis</a:t>
            </a:r>
            <a:endParaRPr lang="el-GR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DF5B54-047E-5258-BE51-04781B0C6250}"/>
              </a:ext>
            </a:extLst>
          </p:cNvPr>
          <p:cNvSpPr txBox="1"/>
          <p:nvPr/>
        </p:nvSpPr>
        <p:spPr>
          <a:xfrm>
            <a:off x="9012620" y="5833240"/>
            <a:ext cx="24909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>
                <a:solidFill>
                  <a:schemeClr val="bg2">
                    <a:lumMod val="75000"/>
                  </a:schemeClr>
                </a:solidFill>
              </a:rPr>
              <a:t>Dimitrios Kyriakopoulos</a:t>
            </a:r>
            <a:endParaRPr lang="en-US"/>
          </a:p>
          <a:p>
            <a:pPr algn="r"/>
            <a:r>
              <a:rPr lang="en-GB">
                <a:solidFill>
                  <a:schemeClr val="bg2">
                    <a:lumMod val="75000"/>
                  </a:schemeClr>
                </a:solidFill>
              </a:rPr>
              <a:t>Dimitrios </a:t>
            </a:r>
            <a:r>
              <a:rPr lang="en-GB" err="1">
                <a:solidFill>
                  <a:schemeClr val="bg2">
                    <a:lumMod val="75000"/>
                  </a:schemeClr>
                </a:solidFill>
              </a:rPr>
              <a:t>Rontogiannis</a:t>
            </a:r>
            <a:endParaRPr lang="en-GB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83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CA01-965D-24D4-B237-CCEDB60D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ALGORITHM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C7A4DB-0DF4-64CC-8BAC-49FCA46C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122023"/>
            <a:ext cx="4694360" cy="2405607"/>
          </a:xfrm>
        </p:spPr>
        <p:txBody>
          <a:bodyPr/>
          <a:lstStyle/>
          <a:p>
            <a:r>
              <a:rPr lang="en-GB">
                <a:ea typeface="+mn-lt"/>
                <a:cs typeface="+mn-lt"/>
              </a:rPr>
              <a:t>𝑟 and 𝑠 definitely intersect</a:t>
            </a:r>
          </a:p>
          <a:p>
            <a:pPr>
              <a:buClr>
                <a:srgbClr val="1287C3"/>
              </a:buClr>
            </a:pPr>
            <a:r>
              <a:rPr lang="en-GB">
                <a:ea typeface="+mn-lt"/>
                <a:cs typeface="+mn-lt"/>
              </a:rPr>
              <a:t>𝑟 and 𝑠 definitely do not intersect</a:t>
            </a:r>
          </a:p>
          <a:p>
            <a:pPr>
              <a:buClr>
                <a:srgbClr val="1287C3"/>
              </a:buClr>
            </a:pPr>
            <a:r>
              <a:rPr lang="en-GB">
                <a:ea typeface="+mn-lt"/>
                <a:cs typeface="+mn-lt"/>
              </a:rPr>
              <a:t>we cannot conclude about the intersection of 𝑟 and 𝑠</a:t>
            </a:r>
            <a:endParaRPr lang="en-GB"/>
          </a:p>
        </p:txBody>
      </p:sp>
      <p:pic>
        <p:nvPicPr>
          <p:cNvPr id="10" name="Picture 9" descr="A white text with black text&#10;&#10;Description automatically generated">
            <a:extLst>
              <a:ext uri="{FF2B5EF4-FFF2-40B4-BE49-F238E27FC236}">
                <a16:creationId xmlns:a16="http://schemas.microsoft.com/office/drawing/2014/main" id="{0527984F-1F1A-204F-CBE8-28F5D947F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809" y="1563184"/>
            <a:ext cx="4251164" cy="3287934"/>
          </a:xfrm>
          <a:prstGeom prst="rect">
            <a:avLst/>
          </a:prstGeom>
        </p:spPr>
      </p:pic>
      <p:pic>
        <p:nvPicPr>
          <p:cNvPr id="11" name="Picture 10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DA98CD63-EB16-6B36-B5D8-4E17C4FF6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289" y="4417307"/>
            <a:ext cx="4538002" cy="22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3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C2F1-6E3F-7DC4-71FE-AF21C39A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EXPERIMENTS</a:t>
            </a:r>
          </a:p>
        </p:txBody>
      </p:sp>
      <p:pic>
        <p:nvPicPr>
          <p:cNvPr id="4" name="Content Placeholder 3" descr="A table with numbers and lines&#10;&#10;Description automatically generated">
            <a:extLst>
              <a:ext uri="{FF2B5EF4-FFF2-40B4-BE49-F238E27FC236}">
                <a16:creationId xmlns:a16="http://schemas.microsoft.com/office/drawing/2014/main" id="{BC7F7793-9173-829E-9EB9-CC98B2634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850" y="2083442"/>
            <a:ext cx="6883873" cy="4074289"/>
          </a:xfrm>
        </p:spPr>
      </p:pic>
    </p:spTree>
    <p:extLst>
      <p:ext uri="{BB962C8B-B14F-4D97-AF65-F5344CB8AC3E}">
        <p14:creationId xmlns:p14="http://schemas.microsoft.com/office/powerpoint/2010/main" val="52617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0AFE-9867-8FDA-AE01-5DC97273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D2E81-A16D-2DB6-A3E2-0ABEF8338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Raster Intervals: a technique for encoding and compressing raster approximations of polygons</a:t>
            </a:r>
          </a:p>
          <a:p>
            <a:pPr>
              <a:buClr>
                <a:srgbClr val="1287C3"/>
              </a:buClr>
            </a:pPr>
            <a:r>
              <a:rPr lang="en-US">
                <a:latin typeface="Arial"/>
                <a:cs typeface="Arial"/>
              </a:rPr>
              <a:t>Achieves a speedup of at least 3x over previous methods</a:t>
            </a:r>
          </a:p>
          <a:p>
            <a:pPr>
              <a:buClr>
                <a:srgbClr val="1287C3"/>
              </a:buClr>
            </a:pPr>
            <a:r>
              <a:rPr lang="en-US">
                <a:latin typeface="Arial"/>
                <a:cs typeface="Arial"/>
              </a:rPr>
              <a:t>Maintains low space complexity </a:t>
            </a:r>
          </a:p>
          <a:p>
            <a:pPr>
              <a:buClr>
                <a:srgbClr val="1287C3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C677-8BEB-29A5-E168-29510AAD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ROADMAP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28BC774D-9AE8-6B75-34E1-F9E63A3D0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563927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37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94F4-3700-940D-A899-28A0AC8F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56DE0-11EC-492A-2BA2-B28B682B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6261265" cy="3124201"/>
          </a:xfrm>
        </p:spPr>
        <p:txBody>
          <a:bodyPr>
            <a:normAutofit/>
          </a:bodyPr>
          <a:lstStyle/>
          <a:p>
            <a:r>
              <a:rPr lang="en-GB"/>
              <a:t>Large object collections (rivers, lakes, cities, etc.)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GB"/>
              <a:t>Objective: find which objects intersect</a:t>
            </a:r>
            <a:endParaRPr lang="en-GB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GB"/>
              <a:t>Naïve algorithm is computationally expensive</a:t>
            </a:r>
            <a:endParaRPr lang="en-US"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GB"/>
              <a:t>Need for efficient filtering algorithms</a:t>
            </a:r>
            <a:endParaRPr lang="en-US">
              <a:cs typeface="Arial"/>
            </a:endParaRPr>
          </a:p>
          <a:p>
            <a:pPr>
              <a:buClr>
                <a:srgbClr val="1287C3"/>
              </a:buClr>
            </a:pPr>
            <a:endParaRPr lang="en-GB"/>
          </a:p>
          <a:p>
            <a:pPr>
              <a:buClr>
                <a:srgbClr val="1287C3"/>
              </a:buClr>
            </a:pPr>
            <a:endParaRPr lang="en-GB"/>
          </a:p>
        </p:txBody>
      </p:sp>
      <p:pic>
        <p:nvPicPr>
          <p:cNvPr id="4" name="Picture 3" descr="A graph and chart on a black background&#10;&#10;Description automatically generated">
            <a:extLst>
              <a:ext uri="{FF2B5EF4-FFF2-40B4-BE49-F238E27FC236}">
                <a16:creationId xmlns:a16="http://schemas.microsoft.com/office/drawing/2014/main" id="{4B5AB8A9-843E-C14A-5D00-FA34820B7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27" y="2665482"/>
            <a:ext cx="5864773" cy="394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682D-D931-0719-32B3-20E4A7E4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/>
              <a:t>APPLICATIONS</a:t>
            </a:r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0D5E8D5-3823-13C9-D060-0CCF8483CD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833340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183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0183-C883-017E-16BE-CDD2884D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CONTRIBUTION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38BA8E-BD03-A6AF-EFA0-709C0B044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037762"/>
              </p:ext>
            </p:extLst>
          </p:nvPr>
        </p:nvGraphicFramePr>
        <p:xfrm>
          <a:off x="1484310" y="2587977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45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F963-C74D-60FB-BD43-DE89BAAB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9A97-B378-84A0-C914-8AB08F40D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341" y="2280744"/>
            <a:ext cx="6087845" cy="239373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join is performed in two steps:</a:t>
            </a:r>
          </a:p>
          <a:p>
            <a:r>
              <a:rPr lang="en-US" b="1"/>
              <a:t>Filter step</a:t>
            </a:r>
            <a:r>
              <a:rPr lang="en-US"/>
              <a:t>: objects whose MBRs intersect are candidates</a:t>
            </a:r>
          </a:p>
          <a:p>
            <a:r>
              <a:rPr lang="en-US" b="1"/>
              <a:t>Refinement step</a:t>
            </a:r>
            <a:r>
              <a:rPr lang="en-US"/>
              <a:t>: each of the candidate pairs is verified for intersection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4C60B8D3-C362-45FB-E11D-4F981AEB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165" y="4855264"/>
            <a:ext cx="5295900" cy="1819275"/>
          </a:xfrm>
          <a:prstGeom prst="rect">
            <a:avLst/>
          </a:prstGeom>
        </p:spPr>
      </p:pic>
      <p:pic>
        <p:nvPicPr>
          <p:cNvPr id="4" name="Picture 3" descr="javascript - Get bounding box of polygon - Stack Overflow">
            <a:extLst>
              <a:ext uri="{FF2B5EF4-FFF2-40B4-BE49-F238E27FC236}">
                <a16:creationId xmlns:a16="http://schemas.microsoft.com/office/drawing/2014/main" id="{6BA6C455-8D13-E49B-B160-6B5A28025B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49" t="5576" r="31355" b="43890"/>
          <a:stretch/>
        </p:blipFill>
        <p:spPr>
          <a:xfrm>
            <a:off x="7604234" y="1564634"/>
            <a:ext cx="3495831" cy="26053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FD10C9-ED40-3888-978C-7FAC372FF1F3}"/>
              </a:ext>
            </a:extLst>
          </p:cNvPr>
          <p:cNvSpPr txBox="1"/>
          <p:nvPr/>
        </p:nvSpPr>
        <p:spPr>
          <a:xfrm>
            <a:off x="6937829" y="4489811"/>
            <a:ext cx="359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Spatial intersection join pipeline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8712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55CA-1AD0-B28B-6774-BF035D87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/>
              <a:t>BACKGROUND (</a:t>
            </a:r>
            <a:r>
              <a:rPr lang="el-GR" err="1"/>
              <a:t>cont</a:t>
            </a:r>
            <a:r>
              <a:rPr lang="el-GR"/>
              <a:t>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5889-9DE4-EB99-259B-02872EB47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72832" cy="3066144"/>
          </a:xfrm>
        </p:spPr>
        <p:txBody>
          <a:bodyPr>
            <a:normAutofit lnSpcReduction="10000"/>
          </a:bodyPr>
          <a:lstStyle/>
          <a:p>
            <a:pPr>
              <a:buClr>
                <a:srgbClr val="1287C3"/>
              </a:buClr>
            </a:pPr>
            <a:r>
              <a:rPr lang="en-US" err="1">
                <a:ea typeface="+mn-lt"/>
                <a:cs typeface="+mn-lt"/>
              </a:rPr>
              <a:t>Zimbrao</a:t>
            </a:r>
            <a:r>
              <a:rPr lang="en-US">
                <a:ea typeface="+mn-lt"/>
                <a:cs typeface="+mn-lt"/>
              </a:rPr>
              <a:t> and de Souza -&gt;  raster approximation of objects</a:t>
            </a:r>
            <a:endParaRPr lang="el-GR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/>
              <a:t>Define a grid of at most k square cells (side</a:t>
            </a:r>
            <a:r>
              <a:rPr lang="el-GR"/>
              <a:t>  ω2</a:t>
            </a:r>
            <a:r>
              <a:rPr lang="el-GR" baseline="30000"/>
              <a:t>k</a:t>
            </a:r>
            <a:r>
              <a:rPr lang="el-GR"/>
              <a:t>)</a:t>
            </a:r>
            <a:endParaRPr lang="en-US"/>
          </a:p>
          <a:p>
            <a:pPr>
              <a:buClr>
                <a:srgbClr val="1287C3"/>
              </a:buClr>
            </a:pPr>
            <a:r>
              <a:rPr lang="el-GR" err="1"/>
              <a:t>Re-scaling</a:t>
            </a:r>
            <a:r>
              <a:rPr lang="el-GR"/>
              <a:t> (</a:t>
            </a:r>
            <a:r>
              <a:rPr lang="el-GR" err="1"/>
              <a:t>computationaly</a:t>
            </a:r>
            <a:r>
              <a:rPr lang="el-GR"/>
              <a:t> </a:t>
            </a:r>
            <a:r>
              <a:rPr lang="el-GR" err="1"/>
              <a:t>expensive</a:t>
            </a:r>
            <a:r>
              <a:rPr lang="el-GR"/>
              <a:t>)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/>
              <a:t>Use the cell’s types to conclude whether the objects intersect </a:t>
            </a:r>
            <a:endParaRPr lang="el-GR"/>
          </a:p>
          <a:p>
            <a:pPr>
              <a:buClr>
                <a:srgbClr val="1287C3"/>
              </a:buClr>
            </a:pPr>
            <a:endParaRPr lang="el-GR"/>
          </a:p>
        </p:txBody>
      </p:sp>
      <p:pic>
        <p:nvPicPr>
          <p:cNvPr id="5" name="Picture 4" descr="A grid with a purple and grey rectangle&#10;&#10;Description automatically generated">
            <a:extLst>
              <a:ext uri="{FF2B5EF4-FFF2-40B4-BE49-F238E27FC236}">
                <a16:creationId xmlns:a16="http://schemas.microsoft.com/office/drawing/2014/main" id="{F23599AE-D7FF-B77C-867E-C31EDFEC6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44" y="1920765"/>
            <a:ext cx="4251920" cy="2675540"/>
          </a:xfrm>
          <a:prstGeom prst="rect">
            <a:avLst/>
          </a:prstGeom>
        </p:spPr>
      </p:pic>
      <p:pic>
        <p:nvPicPr>
          <p:cNvPr id="4" name="Picture 3" descr="A white rectangular grid with black text&#10;&#10;Description automatically generated">
            <a:extLst>
              <a:ext uri="{FF2B5EF4-FFF2-40B4-BE49-F238E27FC236}">
                <a16:creationId xmlns:a16="http://schemas.microsoft.com/office/drawing/2014/main" id="{28605EA3-CD9F-2707-3BF5-B99A74473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144" y="4795672"/>
            <a:ext cx="4278616" cy="116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E09A-DF60-D9B5-EA7B-8FCB3B34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GB"/>
              <a:t>OBJECTS' REPRESENTATION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1D97B73-FE7E-A0C8-17D2-3C2B22CC5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857460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602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9532-AB72-B030-870E-5A1B5453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600"/>
              <a:t>OBJECT RASTERIZATION + RASTER ENCODING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D7CC-4AC1-49A8-7658-6726364B8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6913204" cy="3124201"/>
          </a:xfrm>
        </p:spPr>
        <p:txBody>
          <a:bodyPr/>
          <a:lstStyle/>
          <a:p>
            <a:pPr>
              <a:buClr>
                <a:srgbClr val="1287C3"/>
              </a:buClr>
            </a:pPr>
            <a:r>
              <a:rPr lang="en-GB"/>
              <a:t>Superimpose a 2</a:t>
            </a:r>
            <a:r>
              <a:rPr lang="en-GB" sz="1600" baseline="30000"/>
              <a:t>N</a:t>
            </a:r>
            <a:r>
              <a:rPr lang="en-GB"/>
              <a:t>x2</a:t>
            </a:r>
            <a:r>
              <a:rPr lang="en-GB" sz="1600" baseline="30000"/>
              <a:t>N</a:t>
            </a:r>
            <a:r>
              <a:rPr lang="en-GB"/>
              <a:t> grid over the data space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GB"/>
              <a:t>Identify intersecting cells per object and classify cells as full, strong or weak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GB"/>
              <a:t>Encode cell types differently based on the source of the object </a:t>
            </a:r>
          </a:p>
        </p:txBody>
      </p:sp>
      <p:pic>
        <p:nvPicPr>
          <p:cNvPr id="5" name="Picture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31BF465D-4CB6-064E-3DC8-DD92D47D2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226" y="3434842"/>
            <a:ext cx="3219209" cy="139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6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6D58-C92B-92CF-E2E1-69054227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GB"/>
              <a:t>INTERVALIZATION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3611-800C-40D4-60BA-31D995E3D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r>
              <a:rPr lang="en-GB"/>
              <a:t>Hilbert curve to order cells in the grid</a:t>
            </a:r>
          </a:p>
          <a:p>
            <a:pPr>
              <a:buClr>
                <a:srgbClr val="1287C3"/>
              </a:buClr>
            </a:pPr>
            <a:r>
              <a:rPr lang="en-GB">
                <a:ea typeface="+mn-lt"/>
                <a:cs typeface="+mn-lt"/>
              </a:rPr>
              <a:t>Representation as a list of intervals formed by consecutive cells according to the Hilbert order.</a:t>
            </a:r>
            <a:endParaRPr lang="en-GB"/>
          </a:p>
        </p:txBody>
      </p:sp>
      <p:pic>
        <p:nvPicPr>
          <p:cNvPr id="4" name="Picture 3" descr="A white square on a gray background&#10;&#10;Description automatically generated">
            <a:extLst>
              <a:ext uri="{FF2B5EF4-FFF2-40B4-BE49-F238E27FC236}">
                <a16:creationId xmlns:a16="http://schemas.microsoft.com/office/drawing/2014/main" id="{2C805507-86F4-781E-BD11-A40D887D3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544" y="602951"/>
            <a:ext cx="2308377" cy="240362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07FA9F-6470-4BD5-18D3-BB7B9AADB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443" y="3138374"/>
            <a:ext cx="4849662" cy="275250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3184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Parallax</vt:lpstr>
      <vt:lpstr>Raster Intervals</vt:lpstr>
      <vt:lpstr>THE PROBLEM</vt:lpstr>
      <vt:lpstr>APPLICATIONS</vt:lpstr>
      <vt:lpstr>CONTRIBUTION</vt:lpstr>
      <vt:lpstr>BACKGROUND</vt:lpstr>
      <vt:lpstr>BACKGROUND (cont.)</vt:lpstr>
      <vt:lpstr>OBJECTS' REPRESENTATION</vt:lpstr>
      <vt:lpstr>OBJECT RASTERIZATION + RASTER ENCODING</vt:lpstr>
      <vt:lpstr>INTERVALIZATION</vt:lpstr>
      <vt:lpstr>ALGORITHM</vt:lpstr>
      <vt:lpstr>EXPERIMENTS</vt:lpstr>
      <vt:lpstr>CONCLUSION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Dimitrios Kyriakopoulos</dc:creator>
  <cp:revision>1</cp:revision>
  <dcterms:created xsi:type="dcterms:W3CDTF">2024-04-10T07:37:02Z</dcterms:created>
  <dcterms:modified xsi:type="dcterms:W3CDTF">2024-04-15T09:21:23Z</dcterms:modified>
</cp:coreProperties>
</file>