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66" r:id="rId4"/>
    <p:sldId id="260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58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6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826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21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79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7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824345510369558549/836641276560408667/imageedit_1_29146073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16" y="2095817"/>
            <a:ext cx="30670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GB" dirty="0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1396538" y="1966998"/>
            <a:ext cx="5644342" cy="489100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800" dirty="0" err="1" smtClean="0"/>
              <a:t>Dimitar</a:t>
            </a:r>
            <a:r>
              <a:rPr lang="en-US" sz="3800" dirty="0" smtClean="0"/>
              <a:t> Ivanov– 9A class</a:t>
            </a:r>
            <a:endParaRPr lang="en-GB" sz="3800" dirty="0"/>
          </a:p>
          <a:p>
            <a:r>
              <a:rPr lang="en-US" sz="3800" dirty="0" smtClean="0"/>
              <a:t>Scrum </a:t>
            </a:r>
            <a:r>
              <a:rPr lang="en-US" sz="3800" dirty="0"/>
              <a:t>Trainer</a:t>
            </a:r>
            <a:endParaRPr lang="en-GB" sz="3800" dirty="0"/>
          </a:p>
          <a:p>
            <a:pPr marL="0" indent="0">
              <a:buNone/>
            </a:pPr>
            <a:r>
              <a:rPr lang="en-US" sz="3800" dirty="0"/>
              <a:t> </a:t>
            </a:r>
            <a:endParaRPr lang="en-GB" sz="3800" dirty="0"/>
          </a:p>
          <a:p>
            <a:pPr lvl="0"/>
            <a:r>
              <a:rPr lang="en-US" sz="3800" dirty="0" err="1" smtClean="0"/>
              <a:t>Todor</a:t>
            </a:r>
            <a:r>
              <a:rPr lang="en-US" sz="3800" dirty="0" smtClean="0"/>
              <a:t> </a:t>
            </a:r>
            <a:r>
              <a:rPr lang="en-US" sz="3800" dirty="0" err="1" smtClean="0"/>
              <a:t>Zafirov</a:t>
            </a:r>
            <a:r>
              <a:rPr lang="en-US" sz="3800" dirty="0" smtClean="0"/>
              <a:t>- 9B class</a:t>
            </a:r>
            <a:endParaRPr lang="en-GB" sz="3800" dirty="0"/>
          </a:p>
          <a:p>
            <a:pPr lvl="0"/>
            <a:r>
              <a:rPr lang="en-US" sz="3800" dirty="0" smtClean="0"/>
              <a:t>Developer Back End</a:t>
            </a:r>
          </a:p>
          <a:p>
            <a:pPr lvl="0"/>
            <a:endParaRPr lang="en-GB" sz="3800" dirty="0" smtClean="0"/>
          </a:p>
          <a:p>
            <a:r>
              <a:rPr lang="en-US" sz="3800" dirty="0" smtClean="0"/>
              <a:t> Ivan Ivanov- 9V class</a:t>
            </a:r>
            <a:endParaRPr lang="en-GB" sz="3800" dirty="0"/>
          </a:p>
          <a:p>
            <a:pPr lvl="0"/>
            <a:r>
              <a:rPr lang="en-US" sz="3800" dirty="0" smtClean="0"/>
              <a:t> Developer Front End </a:t>
            </a:r>
          </a:p>
          <a:p>
            <a:pPr lvl="0"/>
            <a:endParaRPr lang="en-GB" sz="3800" dirty="0"/>
          </a:p>
          <a:p>
            <a:pPr lvl="0"/>
            <a:r>
              <a:rPr lang="en-US" sz="3800" smtClean="0"/>
              <a:t>Andrey Andreev</a:t>
            </a:r>
            <a:r>
              <a:rPr lang="bg-BG" sz="3800" smtClean="0"/>
              <a:t>– </a:t>
            </a:r>
            <a:r>
              <a:rPr lang="en-US" sz="3800" dirty="0" smtClean="0"/>
              <a:t>9G class</a:t>
            </a:r>
            <a:endParaRPr lang="en-GB" sz="3800" dirty="0"/>
          </a:p>
          <a:p>
            <a:r>
              <a:rPr lang="en-US" sz="3800" dirty="0" smtClean="0"/>
              <a:t>Web Designer</a:t>
            </a:r>
            <a:endParaRPr lang="en-GB" sz="3800" dirty="0"/>
          </a:p>
          <a:p>
            <a:endParaRPr lang="en-GB" dirty="0"/>
          </a:p>
        </p:txBody>
      </p:sp>
      <p:pic>
        <p:nvPicPr>
          <p:cNvPr id="1028" name="Picture 4" descr="Vector Graphics Royalty-free Stock Illustration Team, PNG, 1920x1920px,  Royaltyfree, Depositphotos, Flat Design, Headgear, Human Behavi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951" y1="83902" x2="11951" y2="83902"/>
                        <a14:foregroundMark x1="19878" y1="82561" x2="19878" y2="82561"/>
                        <a14:foregroundMark x1="20488" y1="79390" x2="20488" y2="79390"/>
                        <a14:foregroundMark x1="13171" y1="76341" x2="13171" y2="76341"/>
                        <a14:foregroundMark x1="31220" y1="65000" x2="31220" y2="65000"/>
                        <a14:foregroundMark x1="25244" y1="68293" x2="25244" y2="68293"/>
                        <a14:foregroundMark x1="47805" y1="53659" x2="47805" y2="53659"/>
                        <a14:foregroundMark x1="70122" y1="68537" x2="70122" y2="68537"/>
                        <a14:foregroundMark x1="66707" y1="75366" x2="66707" y2="75366"/>
                        <a14:foregroundMark x1="77195" y1="64756" x2="77195" y2="64756"/>
                        <a14:foregroundMark x1="89878" y1="87439" x2="89878" y2="87439"/>
                        <a14:foregroundMark x1="69146" y1="68049" x2="69146" y2="68049"/>
                        <a14:foregroundMark x1="83293" y1="57561" x2="83293" y2="57561"/>
                        <a14:foregroundMark x1="67195" y1="32317" x2="67195" y2="32317"/>
                        <a14:foregroundMark x1="69756" y1="26951" x2="69756" y2="26951"/>
                        <a14:foregroundMark x1="60244" y1="39024" x2="60244" y2="39024"/>
                        <a14:foregroundMark x1="33293" y1="33415" x2="33293" y2="33415"/>
                        <a14:foregroundMark x1="41098" y1="27073" x2="41098" y2="27073"/>
                        <a14:foregroundMark x1="28293" y1="39634" x2="28293" y2="39634"/>
                        <a14:foregroundMark x1="36951" y1="73537" x2="36951" y2="73537"/>
                        <a14:foregroundMark x1="18049" y1="57805" x2="18049" y2="57805"/>
                        <a14:foregroundMark x1="84512" y1="15976" x2="84512" y2="15976"/>
                        <a14:foregroundMark x1="17317" y1="15732" x2="17317" y2="15732"/>
                        <a14:foregroundMark x1="77073" y1="57317" x2="77073" y2="57317"/>
                        <a14:foregroundMark x1="79512" y1="56098" x2="79512" y2="56098"/>
                        <a14:foregroundMark x1="86341" y1="85732" x2="86341" y2="8573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5000" y1="62561" x2="35000" y2="62561"/>
                        <a14:foregroundMark x1="30610" y1="62683" x2="30610" y2="62683"/>
                        <a14:foregroundMark x1="27927" y1="61829" x2="27927" y2="61829"/>
                        <a14:foregroundMark x1="21707" y1="58049" x2="21707" y2="58049"/>
                        <a14:foregroundMark x1="15732" y1="12195" x2="15732" y2="12195"/>
                        <a14:foregroundMark x1="81463" y1="11585" x2="81463" y2="11585"/>
                        <a14:foregroundMark x1="82317" y1="55488" x2="82317" y2="55488"/>
                        <a14:foregroundMark x1="18415" y1="55122" x2="18415" y2="55122"/>
                        <a14:foregroundMark x1="19390" y1="55244" x2="19390" y2="55244"/>
                        <a14:foregroundMark x1="15488" y1="56829" x2="15488" y2="56829"/>
                        <a14:foregroundMark x1="84878" y1="12195" x2="84878" y2="12195"/>
                        <a14:foregroundMark x1="9390" y1="84756" x2="9390" y2="84756"/>
                        <a14:foregroundMark x1="31098" y1="32805" x2="31098" y2="32805"/>
                        <a14:foregroundMark x1="31220" y1="32683" x2="31341" y2="32317"/>
                        <a14:foregroundMark x1="32439" y1="30854" x2="32439" y2="30854"/>
                        <a14:foregroundMark x1="32439" y1="30488" x2="32439" y2="30488"/>
                        <a14:foregroundMark x1="31585" y1="28537" x2="31585" y2="28537"/>
                        <a14:foregroundMark x1="29512" y1="28537" x2="29512" y2="28537"/>
                        <a14:foregroundMark x1="28293" y1="31585" x2="28293" y2="31585"/>
                        <a14:foregroundMark x1="36220" y1="35488" x2="36220" y2="35488"/>
                        <a14:foregroundMark x1="33780" y1="39512" x2="33780" y2="39512"/>
                        <a14:foregroundMark x1="35122" y1="38659" x2="35122" y2="38659"/>
                        <a14:foregroundMark x1="35610" y1="38415" x2="36220" y2="37927"/>
                        <a14:foregroundMark x1="37439" y1="37317" x2="37439" y2="37317"/>
                        <a14:foregroundMark x1="17683" y1="16341" x2="17683" y2="16341"/>
                        <a14:foregroundMark x1="83415" y1="85000" x2="83415" y2="85000"/>
                        <a14:foregroundMark x1="71707" y1="37317" x2="71707" y2="37317"/>
                        <a14:foregroundMark x1="61707" y1="40244" x2="61707" y2="40244"/>
                        <a14:foregroundMark x1="63415" y1="27317" x2="63415" y2="27317"/>
                        <a14:foregroundMark x1="63049" y1="30366" x2="63049" y2="30366"/>
                        <a14:foregroundMark x1="69634" y1="31829" x2="69634" y2="31829"/>
                        <a14:foregroundMark x1="70854" y1="33780" x2="70854" y2="33780"/>
                        <a14:foregroundMark x1="72073" y1="34146" x2="72073" y2="34146"/>
                        <a14:foregroundMark x1="64512" y1="31220" x2="64512" y2="31220"/>
                        <a14:foregroundMark x1="59390" y1="37805" x2="59390" y2="37805"/>
                        <a14:foregroundMark x1="58049" y1="36220" x2="58049" y2="36220"/>
                        <a14:foregroundMark x1="13659" y1="89024" x2="13659" y2="89024"/>
                        <a14:foregroundMark x1="66951" y1="45122" x2="66951" y2="45122"/>
                        <a14:foregroundMark x1="13049" y1="15854" x2="13049" y2="15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76" y="1764204"/>
            <a:ext cx="3805324" cy="38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152400"/>
            <a:ext cx="7353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52400"/>
            <a:ext cx="7353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" y="152400"/>
            <a:ext cx="7353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</a:t>
            </a:r>
            <a:r>
              <a:rPr lang="en-US" dirty="0" err="1" smtClean="0"/>
              <a:t>realisation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1</a:t>
            </a:r>
            <a:r>
              <a:rPr lang="en-US" sz="3200" dirty="0" smtClean="0"/>
              <a:t>. Goals</a:t>
            </a:r>
          </a:p>
          <a:p>
            <a:r>
              <a:rPr lang="en-US" sz="3200" dirty="0" smtClean="0"/>
              <a:t>2.Organisation</a:t>
            </a:r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Realisation</a:t>
            </a:r>
            <a:endParaRPr lang="en-US" sz="3200" dirty="0" smtClean="0"/>
          </a:p>
          <a:p>
            <a:r>
              <a:rPr lang="en-US" sz="3200" dirty="0" smtClean="0"/>
              <a:t>3.</a:t>
            </a:r>
            <a:r>
              <a:rPr lang="en-US" sz="3200" dirty="0"/>
              <a:t> </a:t>
            </a:r>
            <a:r>
              <a:rPr lang="en-US" sz="3200" dirty="0" smtClean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438256" cy="3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GB" dirty="0"/>
          </a:p>
        </p:txBody>
      </p:sp>
      <p:pic>
        <p:nvPicPr>
          <p:cNvPr id="4" name="Picture 16" descr="Icon&#10;&#10;Description automatically generated">
            <a:extLst>
              <a:ext uri="{FF2B5EF4-FFF2-40B4-BE49-F238E27FC236}">
                <a16:creationId xmlns:a16="http://schemas.microsoft.com/office/drawing/2014/main" id="{875D1B3F-12BA-4CAF-B394-2BEB2B7A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95" y="1802679"/>
            <a:ext cx="1944549" cy="1964054"/>
          </a:xfrm>
          <a:prstGeom prst="rect">
            <a:avLst/>
          </a:prstGeom>
        </p:spPr>
      </p:pic>
      <p:pic>
        <p:nvPicPr>
          <p:cNvPr id="6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81B8FC1-4D64-4333-90BC-3BA8EB9F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2" y="1636765"/>
            <a:ext cx="2080436" cy="2080436"/>
          </a:xfrm>
          <a:prstGeom prst="rect">
            <a:avLst/>
          </a:prstGeom>
        </p:spPr>
      </p:pic>
      <p:pic>
        <p:nvPicPr>
          <p:cNvPr id="9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B728AEB-619D-48F9-86FF-E32A05033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598" y="4351673"/>
            <a:ext cx="1997311" cy="199731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0BE188C1-C52F-415F-9374-2CA84990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655" y="4433711"/>
            <a:ext cx="1965284" cy="1833236"/>
          </a:xfrm>
          <a:prstGeom prst="rect">
            <a:avLst/>
          </a:prstGeom>
        </p:spPr>
      </p:pic>
      <p:pic>
        <p:nvPicPr>
          <p:cNvPr id="2054" name="Picture 6" descr="https://cdn.discordapp.com/attachments/824345510369558549/836644603498070036/1024px-Visual_Studio_Code_1.35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13" y="1802679"/>
            <a:ext cx="2085098" cy="20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FUNCTIONS</a:t>
            </a:r>
            <a:endParaRPr lang="en-GB" dirty="0"/>
          </a:p>
        </p:txBody>
      </p:sp>
      <p:pic>
        <p:nvPicPr>
          <p:cNvPr id="3074" name="Picture 2" descr="https://cdn.discordapp.com/attachments/824345510369558549/836644966448496667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2" y="1557944"/>
            <a:ext cx="6929345" cy="38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5998" y="2942705"/>
            <a:ext cx="9468197" cy="1936867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7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32</Words>
  <Application>Microsoft Office PowerPoint</Application>
  <PresentationFormat>Широк екран</PresentationFormat>
  <Paragraphs>23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Whitney</vt:lpstr>
      <vt:lpstr>Crop</vt:lpstr>
      <vt:lpstr>Презентация на PowerPoint</vt:lpstr>
      <vt:lpstr>OUR TEAM</vt:lpstr>
      <vt:lpstr>Steps of realisation</vt:lpstr>
      <vt:lpstr>USED TECHNOLOGIES</vt:lpstr>
      <vt:lpstr>USED FUNCTIONS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PC</cp:lastModifiedBy>
  <cp:revision>29</cp:revision>
  <dcterms:created xsi:type="dcterms:W3CDTF">2020-11-30T21:26:43Z</dcterms:created>
  <dcterms:modified xsi:type="dcterms:W3CDTF">2021-04-27T19:44:13Z</dcterms:modified>
</cp:coreProperties>
</file>